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23F08-D78F-45C4-9655-8BB4CFF5B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2FCE6-73A2-4E71-B060-C80FB73E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7E4CD-B006-411A-8512-23183583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31F0D-1A7D-4EE4-A11D-D6B64C27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5F4F0-1477-4C5E-8307-96F08BE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0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36C6A-4327-4368-9857-5DD0095F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290081-AE66-45A5-A859-53FB116F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0F5DD-7D9D-48E3-82CD-B3919069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10176-A972-411F-AC25-29F1D80B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68B44-76AF-453F-8408-9A09D477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668A0-5569-4DC8-8FDE-EE7493752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13A93-3117-4515-8CE1-544645AC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DFA17-CB6E-4B2C-95C0-9F0B9E47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3DC6B-A90B-4F5C-BB19-A69811B0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9A8A8-BDC1-45DF-A600-79FEA9AF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500F4-5498-42A2-982F-4204DF6A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8BAC6-B5E2-4789-813B-677469BA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2A33D-333B-49CE-A05D-B96CF781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30326-4E50-431A-9719-93A06269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0A77F-7583-4A55-9660-361B666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AB7E0-55E2-4B12-8B60-42FB814C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9666F-9FB5-49B8-843A-68B2F139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FEE56-76B9-4604-95CD-61E749A3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07CC5-4643-489E-A43B-856DDFAC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9ABC2-93A9-495E-9C6F-0FB1749A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79549-195D-4F00-9D8B-A3CC4D78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9BE0D-4741-4C13-A5C3-D0AD2BE9A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00F56-AE53-4D0F-BEEB-19F434D67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9F1AF-12C1-4E55-9B5F-8AE281E3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7313B-4E95-448E-B7E2-878B0EDB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B64FA-E247-4579-A33F-057456E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4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77F1A-7ED9-41AD-9B43-3DE436F8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26F0D-9060-42D3-B3E2-3D6E1856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40128-337D-4CCE-8D87-D9929112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A3C5B-7C20-4BC5-8529-45C946332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277437-A293-4716-853A-D843F2521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E3EF6-3E76-4924-9545-DD0AAB0C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4FC5B-7E8E-415F-B26A-743F2D01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F82AD0-53D9-45D1-9E1E-ABCE373B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0862-E1BF-4893-98BD-59357429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04182-66FB-459F-994C-AEB460FC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DCA51-94E2-4D12-9BC3-7ED2A87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146E6-64A2-4F93-B5E7-29ED902F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4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2F5739-AD16-46E1-A516-2555E17A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EA9A8-FE01-4E84-B7A5-CB363EAF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8AA7E-4337-47FB-A84C-F63EC2E3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4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4DD0-0F4F-434E-BEFA-C1E61D46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3F503-330E-4F6F-9911-239FB922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EB223-0C9C-4BB2-BA61-25CF34EEC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FF4F5-8291-44FC-A60F-207E588D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7189A-A492-4968-9B51-8A9E3D45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20109-32F1-42AF-82FC-2BED2E11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D80CE-F1B8-4B84-917C-77834F9F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58151D-B277-41C2-B42B-18F09F824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91571-454C-4710-A83B-3FA63051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FF4E6-F4B1-49F3-8309-896EA785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3B0AB-8DEC-4ABB-9BF6-3E516BB6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BE1C7-9DB3-416B-9D25-A807E3C5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4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98605A-C100-4EF6-BE98-CF8FAC18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31624-8AAC-4F8B-A335-441F7F3C3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5650E-524B-4B90-B0F7-3F0B88344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BA86-292E-4717-8C93-F5CD2AD50FF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C993B-AD0E-423D-A15F-44102DE0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9325E-20FD-4C7D-8DC9-4AE1B2507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FC63-EE27-45E8-A55C-58CC5DE4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5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773463E-2A7A-4369-96C1-08A3B822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0AC854-1728-4F8B-BC42-14B022F9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16" y="0"/>
            <a:ext cx="3859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1D3048-0169-4E3B-B6FD-0E3810C4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47" y="0"/>
            <a:ext cx="3840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4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D0AD0D-BCF5-4F52-899D-F3E4F6D2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3" y="699706"/>
            <a:ext cx="396295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2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1CA70B7-37BD-4DBC-B1FD-B8E07212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2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ABFA29-ACEF-453F-9CFB-F3814231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83" y="0"/>
            <a:ext cx="9436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84C85B-B530-43F2-8C16-8CA62FD9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0" y="0"/>
            <a:ext cx="9636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553C07-2CAD-4C9A-8348-3D51C156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50" y="0"/>
            <a:ext cx="9648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8321A9-194E-41B8-97E8-11D59770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52" y="0"/>
            <a:ext cx="7991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6D0BAF-51B9-4AB9-AC70-AF229963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18" y="0"/>
            <a:ext cx="7830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BAC1ED-D9E0-4B4D-AFFE-96F373AF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38" y="0"/>
            <a:ext cx="3814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ED9149-9638-4EA8-B662-3CFCEAA9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633" y="0"/>
            <a:ext cx="3802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3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MM10967</dc:creator>
  <cp:lastModifiedBy>MM10967</cp:lastModifiedBy>
  <cp:revision>1</cp:revision>
  <dcterms:created xsi:type="dcterms:W3CDTF">2020-11-05T07:42:45Z</dcterms:created>
  <dcterms:modified xsi:type="dcterms:W3CDTF">2020-11-05T07:49:23Z</dcterms:modified>
</cp:coreProperties>
</file>