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88" autoAdjust="0"/>
    <p:restoredTop sz="94660"/>
  </p:normalViewPr>
  <p:slideViewPr>
    <p:cSldViewPr snapToGrid="0">
      <p:cViewPr>
        <p:scale>
          <a:sx n="200" d="100"/>
          <a:sy n="200" d="100"/>
        </p:scale>
        <p:origin x="-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Shan%20Ye\Documents\GitHub\paleo_data_spatial\regional%20plo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yeshan/Documents/github/paleo_data_spatial/regional%20plot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yeshan/Documents/github/paleo_data_spatial/regional%20plot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yeshan/Documents/github/paleo_data_spatial/regional%20plot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yeshan/Documents/github/paleo_data_spatial/regional%20plots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yeshan/Documents/github/paleo_data_spatial/regional%20plots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yeshan/Documents/github/paleo_data_spatial/regional%20plots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yeshan/Documents/github/paleo_data_spatial/regional%20plots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yeshan/Documents/github/paleo_data_spatial/regional%20plots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yeshan/Documents/github/paleo_data_spatial/regional%20plots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yeshan/Documents/github/paleo_data_spatial/regional%20plots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Shan%20Ye\Documents\GitHub\paleo_data_spatial\regional%20plo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yeshan/Documents/github/paleo_data_spatial/regional%20plots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yeshan/Documents/github/paleo_data_spatial/regional%20plots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yeshan/Documents/github/paleo_data_spatial/regional%20plots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Shan%20Ye\Documents\GitHub\paleo_data_spatial\regional%20plo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Shan%20Ye\Documents\GitHub\paleo_data_spatial\regional%20plo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Shan%20Ye\Documents\GitHub\paleo_data_spatial\regional%20plo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Shan%20Ye\Documents\GitHub\paleo_data_spatial\regional%20plo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Shan%20Ye\Documents\GitHub\paleo_data_spatial\regional%20plo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yeshan/Documents/github/paleo_data_spatial/regional%20plo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yeshan/Documents/github/paleo_data_spatial/regional%20plo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'L Tanganyika'!$A$19:$A$209</c:f>
              <c:numCache>
                <c:formatCode>General</c:formatCode>
                <c:ptCount val="191"/>
                <c:pt idx="0">
                  <c:v>1400</c:v>
                </c:pt>
                <c:pt idx="1">
                  <c:v>1500</c:v>
                </c:pt>
                <c:pt idx="2">
                  <c:v>1600</c:v>
                </c:pt>
                <c:pt idx="3">
                  <c:v>1700</c:v>
                </c:pt>
                <c:pt idx="4">
                  <c:v>1800</c:v>
                </c:pt>
                <c:pt idx="5">
                  <c:v>1900</c:v>
                </c:pt>
                <c:pt idx="6">
                  <c:v>2000</c:v>
                </c:pt>
                <c:pt idx="7">
                  <c:v>2100</c:v>
                </c:pt>
                <c:pt idx="8">
                  <c:v>2200</c:v>
                </c:pt>
                <c:pt idx="9">
                  <c:v>2300</c:v>
                </c:pt>
                <c:pt idx="10">
                  <c:v>2400</c:v>
                </c:pt>
                <c:pt idx="11">
                  <c:v>2500</c:v>
                </c:pt>
                <c:pt idx="12">
                  <c:v>2600</c:v>
                </c:pt>
                <c:pt idx="13">
                  <c:v>2700</c:v>
                </c:pt>
                <c:pt idx="14">
                  <c:v>2800</c:v>
                </c:pt>
                <c:pt idx="15">
                  <c:v>2900</c:v>
                </c:pt>
                <c:pt idx="16">
                  <c:v>3000</c:v>
                </c:pt>
                <c:pt idx="17">
                  <c:v>3100</c:v>
                </c:pt>
                <c:pt idx="18">
                  <c:v>3200</c:v>
                </c:pt>
                <c:pt idx="19">
                  <c:v>3300</c:v>
                </c:pt>
                <c:pt idx="20">
                  <c:v>3400</c:v>
                </c:pt>
                <c:pt idx="21">
                  <c:v>3500</c:v>
                </c:pt>
                <c:pt idx="22">
                  <c:v>3600</c:v>
                </c:pt>
                <c:pt idx="23">
                  <c:v>3700</c:v>
                </c:pt>
                <c:pt idx="24">
                  <c:v>3800</c:v>
                </c:pt>
                <c:pt idx="25">
                  <c:v>3900</c:v>
                </c:pt>
                <c:pt idx="26">
                  <c:v>4000</c:v>
                </c:pt>
                <c:pt idx="27">
                  <c:v>4100</c:v>
                </c:pt>
                <c:pt idx="28">
                  <c:v>4200</c:v>
                </c:pt>
                <c:pt idx="29">
                  <c:v>4300</c:v>
                </c:pt>
                <c:pt idx="30">
                  <c:v>4400</c:v>
                </c:pt>
                <c:pt idx="31">
                  <c:v>4500</c:v>
                </c:pt>
                <c:pt idx="32">
                  <c:v>4600</c:v>
                </c:pt>
                <c:pt idx="33">
                  <c:v>4700</c:v>
                </c:pt>
                <c:pt idx="34">
                  <c:v>4800</c:v>
                </c:pt>
                <c:pt idx="35">
                  <c:v>4900</c:v>
                </c:pt>
                <c:pt idx="36">
                  <c:v>5000</c:v>
                </c:pt>
                <c:pt idx="37">
                  <c:v>5100</c:v>
                </c:pt>
                <c:pt idx="38">
                  <c:v>5200</c:v>
                </c:pt>
                <c:pt idx="39">
                  <c:v>5300</c:v>
                </c:pt>
                <c:pt idx="40">
                  <c:v>5400</c:v>
                </c:pt>
                <c:pt idx="41">
                  <c:v>5500</c:v>
                </c:pt>
                <c:pt idx="42">
                  <c:v>5600</c:v>
                </c:pt>
                <c:pt idx="43">
                  <c:v>5700</c:v>
                </c:pt>
                <c:pt idx="44">
                  <c:v>5800</c:v>
                </c:pt>
                <c:pt idx="45">
                  <c:v>5900</c:v>
                </c:pt>
                <c:pt idx="46">
                  <c:v>6000</c:v>
                </c:pt>
                <c:pt idx="47">
                  <c:v>6100</c:v>
                </c:pt>
                <c:pt idx="48">
                  <c:v>6200</c:v>
                </c:pt>
                <c:pt idx="49">
                  <c:v>6300</c:v>
                </c:pt>
                <c:pt idx="50">
                  <c:v>6400</c:v>
                </c:pt>
                <c:pt idx="51">
                  <c:v>6500</c:v>
                </c:pt>
                <c:pt idx="52">
                  <c:v>6600</c:v>
                </c:pt>
                <c:pt idx="53">
                  <c:v>6700</c:v>
                </c:pt>
                <c:pt idx="54">
                  <c:v>6800</c:v>
                </c:pt>
                <c:pt idx="55">
                  <c:v>6900</c:v>
                </c:pt>
                <c:pt idx="56">
                  <c:v>7000</c:v>
                </c:pt>
                <c:pt idx="57">
                  <c:v>7100</c:v>
                </c:pt>
                <c:pt idx="58">
                  <c:v>7200</c:v>
                </c:pt>
                <c:pt idx="59">
                  <c:v>7300</c:v>
                </c:pt>
                <c:pt idx="60">
                  <c:v>7400</c:v>
                </c:pt>
                <c:pt idx="61">
                  <c:v>7500</c:v>
                </c:pt>
                <c:pt idx="62">
                  <c:v>7600</c:v>
                </c:pt>
                <c:pt idx="63">
                  <c:v>7700</c:v>
                </c:pt>
                <c:pt idx="64">
                  <c:v>7800</c:v>
                </c:pt>
                <c:pt idx="65">
                  <c:v>7900</c:v>
                </c:pt>
                <c:pt idx="66">
                  <c:v>8000</c:v>
                </c:pt>
                <c:pt idx="67">
                  <c:v>8100</c:v>
                </c:pt>
                <c:pt idx="68">
                  <c:v>8200</c:v>
                </c:pt>
                <c:pt idx="69">
                  <c:v>8300</c:v>
                </c:pt>
                <c:pt idx="70">
                  <c:v>8400</c:v>
                </c:pt>
                <c:pt idx="71">
                  <c:v>8500</c:v>
                </c:pt>
                <c:pt idx="72">
                  <c:v>8600</c:v>
                </c:pt>
                <c:pt idx="73">
                  <c:v>8700</c:v>
                </c:pt>
                <c:pt idx="74">
                  <c:v>8800</c:v>
                </c:pt>
                <c:pt idx="75">
                  <c:v>8900</c:v>
                </c:pt>
                <c:pt idx="76">
                  <c:v>9000</c:v>
                </c:pt>
                <c:pt idx="77">
                  <c:v>9100</c:v>
                </c:pt>
                <c:pt idx="78">
                  <c:v>9200</c:v>
                </c:pt>
                <c:pt idx="79">
                  <c:v>9300</c:v>
                </c:pt>
                <c:pt idx="80">
                  <c:v>9400</c:v>
                </c:pt>
                <c:pt idx="81">
                  <c:v>9500</c:v>
                </c:pt>
                <c:pt idx="82">
                  <c:v>9600</c:v>
                </c:pt>
                <c:pt idx="83">
                  <c:v>9700</c:v>
                </c:pt>
                <c:pt idx="84">
                  <c:v>9800</c:v>
                </c:pt>
                <c:pt idx="85">
                  <c:v>9900</c:v>
                </c:pt>
                <c:pt idx="86">
                  <c:v>10000</c:v>
                </c:pt>
                <c:pt idx="87">
                  <c:v>10100</c:v>
                </c:pt>
                <c:pt idx="88">
                  <c:v>10200</c:v>
                </c:pt>
                <c:pt idx="89">
                  <c:v>10300</c:v>
                </c:pt>
                <c:pt idx="90">
                  <c:v>10400</c:v>
                </c:pt>
                <c:pt idx="91">
                  <c:v>10500</c:v>
                </c:pt>
                <c:pt idx="92">
                  <c:v>10600</c:v>
                </c:pt>
                <c:pt idx="93">
                  <c:v>10700</c:v>
                </c:pt>
                <c:pt idx="94">
                  <c:v>10800</c:v>
                </c:pt>
                <c:pt idx="95">
                  <c:v>10900</c:v>
                </c:pt>
                <c:pt idx="96">
                  <c:v>11000</c:v>
                </c:pt>
                <c:pt idx="97">
                  <c:v>11100</c:v>
                </c:pt>
                <c:pt idx="98">
                  <c:v>11200</c:v>
                </c:pt>
                <c:pt idx="99">
                  <c:v>11300</c:v>
                </c:pt>
                <c:pt idx="100">
                  <c:v>11400</c:v>
                </c:pt>
                <c:pt idx="101">
                  <c:v>11500</c:v>
                </c:pt>
                <c:pt idx="102">
                  <c:v>11600</c:v>
                </c:pt>
                <c:pt idx="103">
                  <c:v>11700</c:v>
                </c:pt>
                <c:pt idx="104">
                  <c:v>11800</c:v>
                </c:pt>
                <c:pt idx="105">
                  <c:v>11900</c:v>
                </c:pt>
                <c:pt idx="106">
                  <c:v>12000</c:v>
                </c:pt>
                <c:pt idx="107">
                  <c:v>12100</c:v>
                </c:pt>
                <c:pt idx="108">
                  <c:v>12200</c:v>
                </c:pt>
                <c:pt idx="109">
                  <c:v>12300</c:v>
                </c:pt>
                <c:pt idx="110">
                  <c:v>12400</c:v>
                </c:pt>
                <c:pt idx="111">
                  <c:v>12500</c:v>
                </c:pt>
                <c:pt idx="112">
                  <c:v>12600</c:v>
                </c:pt>
                <c:pt idx="113">
                  <c:v>12700</c:v>
                </c:pt>
                <c:pt idx="114">
                  <c:v>12800</c:v>
                </c:pt>
                <c:pt idx="115">
                  <c:v>12900</c:v>
                </c:pt>
                <c:pt idx="116">
                  <c:v>13000</c:v>
                </c:pt>
                <c:pt idx="117">
                  <c:v>13100</c:v>
                </c:pt>
                <c:pt idx="118">
                  <c:v>13200</c:v>
                </c:pt>
                <c:pt idx="119">
                  <c:v>13300</c:v>
                </c:pt>
                <c:pt idx="120">
                  <c:v>13400</c:v>
                </c:pt>
                <c:pt idx="121">
                  <c:v>13500</c:v>
                </c:pt>
                <c:pt idx="122">
                  <c:v>13600</c:v>
                </c:pt>
                <c:pt idx="123">
                  <c:v>13700</c:v>
                </c:pt>
                <c:pt idx="124">
                  <c:v>13800</c:v>
                </c:pt>
                <c:pt idx="125">
                  <c:v>13900</c:v>
                </c:pt>
                <c:pt idx="126">
                  <c:v>14000</c:v>
                </c:pt>
                <c:pt idx="127">
                  <c:v>14100</c:v>
                </c:pt>
                <c:pt idx="128">
                  <c:v>14200</c:v>
                </c:pt>
                <c:pt idx="129">
                  <c:v>14300</c:v>
                </c:pt>
                <c:pt idx="130">
                  <c:v>14400</c:v>
                </c:pt>
                <c:pt idx="131">
                  <c:v>14500</c:v>
                </c:pt>
                <c:pt idx="132">
                  <c:v>14600</c:v>
                </c:pt>
                <c:pt idx="133">
                  <c:v>14700</c:v>
                </c:pt>
                <c:pt idx="134">
                  <c:v>14800</c:v>
                </c:pt>
                <c:pt idx="135">
                  <c:v>14900</c:v>
                </c:pt>
                <c:pt idx="136">
                  <c:v>15000</c:v>
                </c:pt>
                <c:pt idx="137">
                  <c:v>15100</c:v>
                </c:pt>
                <c:pt idx="138">
                  <c:v>15200</c:v>
                </c:pt>
                <c:pt idx="139">
                  <c:v>15300</c:v>
                </c:pt>
                <c:pt idx="140">
                  <c:v>15400</c:v>
                </c:pt>
                <c:pt idx="141">
                  <c:v>15500</c:v>
                </c:pt>
                <c:pt idx="142">
                  <c:v>15600</c:v>
                </c:pt>
                <c:pt idx="143">
                  <c:v>15700</c:v>
                </c:pt>
                <c:pt idx="144">
                  <c:v>15800</c:v>
                </c:pt>
                <c:pt idx="145">
                  <c:v>15900</c:v>
                </c:pt>
                <c:pt idx="146">
                  <c:v>16000</c:v>
                </c:pt>
                <c:pt idx="147">
                  <c:v>16100</c:v>
                </c:pt>
                <c:pt idx="148">
                  <c:v>16200</c:v>
                </c:pt>
                <c:pt idx="149">
                  <c:v>16300</c:v>
                </c:pt>
                <c:pt idx="150">
                  <c:v>16400</c:v>
                </c:pt>
                <c:pt idx="151">
                  <c:v>16500</c:v>
                </c:pt>
                <c:pt idx="152">
                  <c:v>16600</c:v>
                </c:pt>
                <c:pt idx="153">
                  <c:v>16700</c:v>
                </c:pt>
                <c:pt idx="154">
                  <c:v>16800</c:v>
                </c:pt>
                <c:pt idx="155">
                  <c:v>16900</c:v>
                </c:pt>
                <c:pt idx="156">
                  <c:v>17000</c:v>
                </c:pt>
                <c:pt idx="157">
                  <c:v>17100</c:v>
                </c:pt>
                <c:pt idx="158">
                  <c:v>17200</c:v>
                </c:pt>
                <c:pt idx="159">
                  <c:v>17300</c:v>
                </c:pt>
                <c:pt idx="160">
                  <c:v>17400</c:v>
                </c:pt>
                <c:pt idx="161">
                  <c:v>17500</c:v>
                </c:pt>
                <c:pt idx="162">
                  <c:v>17600</c:v>
                </c:pt>
                <c:pt idx="163">
                  <c:v>17700</c:v>
                </c:pt>
                <c:pt idx="164">
                  <c:v>17800</c:v>
                </c:pt>
                <c:pt idx="165">
                  <c:v>17900</c:v>
                </c:pt>
                <c:pt idx="166">
                  <c:v>18000</c:v>
                </c:pt>
                <c:pt idx="167">
                  <c:v>18100</c:v>
                </c:pt>
                <c:pt idx="168">
                  <c:v>18200</c:v>
                </c:pt>
                <c:pt idx="169">
                  <c:v>18300</c:v>
                </c:pt>
                <c:pt idx="170">
                  <c:v>18400</c:v>
                </c:pt>
                <c:pt idx="171">
                  <c:v>18500</c:v>
                </c:pt>
                <c:pt idx="172">
                  <c:v>18600</c:v>
                </c:pt>
                <c:pt idx="173">
                  <c:v>18700</c:v>
                </c:pt>
                <c:pt idx="174">
                  <c:v>18800</c:v>
                </c:pt>
                <c:pt idx="175">
                  <c:v>18900</c:v>
                </c:pt>
                <c:pt idx="176">
                  <c:v>19000</c:v>
                </c:pt>
                <c:pt idx="177">
                  <c:v>19100</c:v>
                </c:pt>
                <c:pt idx="178">
                  <c:v>19200</c:v>
                </c:pt>
                <c:pt idx="179">
                  <c:v>19300</c:v>
                </c:pt>
                <c:pt idx="180">
                  <c:v>19400</c:v>
                </c:pt>
                <c:pt idx="181">
                  <c:v>19500</c:v>
                </c:pt>
                <c:pt idx="182">
                  <c:v>19600</c:v>
                </c:pt>
                <c:pt idx="183">
                  <c:v>19700</c:v>
                </c:pt>
                <c:pt idx="184">
                  <c:v>19800</c:v>
                </c:pt>
                <c:pt idx="185">
                  <c:v>19900</c:v>
                </c:pt>
                <c:pt idx="186">
                  <c:v>20000</c:v>
                </c:pt>
                <c:pt idx="187">
                  <c:v>20100</c:v>
                </c:pt>
                <c:pt idx="188">
                  <c:v>20200</c:v>
                </c:pt>
                <c:pt idx="189">
                  <c:v>20300</c:v>
                </c:pt>
                <c:pt idx="190">
                  <c:v>20400</c:v>
                </c:pt>
              </c:numCache>
            </c:numRef>
          </c:xVal>
          <c:yVal>
            <c:numRef>
              <c:f>'L Tanganyika'!$B$19:$B$209</c:f>
              <c:numCache>
                <c:formatCode>General</c:formatCode>
                <c:ptCount val="191"/>
                <c:pt idx="0">
                  <c:v>0.92033478199999996</c:v>
                </c:pt>
                <c:pt idx="1">
                  <c:v>0.99589568399999995</c:v>
                </c:pt>
                <c:pt idx="2">
                  <c:v>1.00908489</c:v>
                </c:pt>
                <c:pt idx="3">
                  <c:v>0.94765209699999997</c:v>
                </c:pt>
                <c:pt idx="4">
                  <c:v>0.93165633299999995</c:v>
                </c:pt>
                <c:pt idx="5">
                  <c:v>0.84130053999999999</c:v>
                </c:pt>
                <c:pt idx="6">
                  <c:v>0.763437539</c:v>
                </c:pt>
                <c:pt idx="7">
                  <c:v>1.1208490609999999</c:v>
                </c:pt>
                <c:pt idx="8">
                  <c:v>1.576961584</c:v>
                </c:pt>
                <c:pt idx="9">
                  <c:v>1.9874352260000001</c:v>
                </c:pt>
                <c:pt idx="10">
                  <c:v>1.8618946359999999</c:v>
                </c:pt>
                <c:pt idx="11">
                  <c:v>1.7687351840000001</c:v>
                </c:pt>
                <c:pt idx="12">
                  <c:v>1.704642894</c:v>
                </c:pt>
                <c:pt idx="13">
                  <c:v>1.8857910659999999</c:v>
                </c:pt>
                <c:pt idx="14">
                  <c:v>1.998620238</c:v>
                </c:pt>
                <c:pt idx="15">
                  <c:v>1.9972072830000001</c:v>
                </c:pt>
                <c:pt idx="16">
                  <c:v>1.9378721999999999</c:v>
                </c:pt>
                <c:pt idx="17">
                  <c:v>1.7900041609999999</c:v>
                </c:pt>
                <c:pt idx="18">
                  <c:v>1.4222746289999999</c:v>
                </c:pt>
                <c:pt idx="19">
                  <c:v>0.97332115699999999</c:v>
                </c:pt>
                <c:pt idx="20">
                  <c:v>0.72773438899999998</c:v>
                </c:pt>
                <c:pt idx="21">
                  <c:v>0.51571808799999996</c:v>
                </c:pt>
                <c:pt idx="22">
                  <c:v>0.33122364700000001</c:v>
                </c:pt>
                <c:pt idx="23">
                  <c:v>0.28715785500000002</c:v>
                </c:pt>
                <c:pt idx="24">
                  <c:v>0.26231006400000001</c:v>
                </c:pt>
                <c:pt idx="25">
                  <c:v>0.37069527299999999</c:v>
                </c:pt>
                <c:pt idx="26">
                  <c:v>0.202809132</c:v>
                </c:pt>
                <c:pt idx="27">
                  <c:v>-9.0708917999999999E-2</c:v>
                </c:pt>
                <c:pt idx="28">
                  <c:v>-0.22724397900000001</c:v>
                </c:pt>
                <c:pt idx="29">
                  <c:v>-0.30941830399999998</c:v>
                </c:pt>
                <c:pt idx="30">
                  <c:v>-0.14282473700000001</c:v>
                </c:pt>
                <c:pt idx="31">
                  <c:v>-0.16881131499999999</c:v>
                </c:pt>
                <c:pt idx="32">
                  <c:v>-0.30392521500000003</c:v>
                </c:pt>
                <c:pt idx="33">
                  <c:v>-3.2604301000000002E-2</c:v>
                </c:pt>
                <c:pt idx="34">
                  <c:v>8.6630597000000004E-2</c:v>
                </c:pt>
                <c:pt idx="35">
                  <c:v>-0.224449011</c:v>
                </c:pt>
                <c:pt idx="36">
                  <c:v>-0.96618791900000001</c:v>
                </c:pt>
                <c:pt idx="37">
                  <c:v>-0.81191798199999998</c:v>
                </c:pt>
                <c:pt idx="38">
                  <c:v>-0.66216204400000001</c:v>
                </c:pt>
                <c:pt idx="39">
                  <c:v>-0.67474283400000001</c:v>
                </c:pt>
                <c:pt idx="40">
                  <c:v>-0.82051109899999997</c:v>
                </c:pt>
                <c:pt idx="41">
                  <c:v>-0.90208930399999998</c:v>
                </c:pt>
                <c:pt idx="42">
                  <c:v>-1.011044453</c:v>
                </c:pt>
                <c:pt idx="43">
                  <c:v>-1.026822618</c:v>
                </c:pt>
                <c:pt idx="44">
                  <c:v>-0.77921720100000003</c:v>
                </c:pt>
                <c:pt idx="45">
                  <c:v>-0.40616556999999998</c:v>
                </c:pt>
                <c:pt idx="46">
                  <c:v>-3.3241938999999998E-2</c:v>
                </c:pt>
                <c:pt idx="47">
                  <c:v>0.31730113700000001</c:v>
                </c:pt>
                <c:pt idx="48">
                  <c:v>0.59709446799999999</c:v>
                </c:pt>
                <c:pt idx="49">
                  <c:v>5.3429570000000003E-2</c:v>
                </c:pt>
                <c:pt idx="50">
                  <c:v>0.68683265900000001</c:v>
                </c:pt>
                <c:pt idx="51">
                  <c:v>-0.125574346</c:v>
                </c:pt>
                <c:pt idx="52">
                  <c:v>-1.153872451</c:v>
                </c:pt>
                <c:pt idx="53">
                  <c:v>-1.8664383659999999</c:v>
                </c:pt>
                <c:pt idx="54">
                  <c:v>-0.68063790099999999</c:v>
                </c:pt>
                <c:pt idx="55">
                  <c:v>0.780922279</c:v>
                </c:pt>
                <c:pt idx="56">
                  <c:v>0.95369642300000002</c:v>
                </c:pt>
                <c:pt idx="57">
                  <c:v>1.0229046989999999</c:v>
                </c:pt>
                <c:pt idx="58">
                  <c:v>0.71415532699999995</c:v>
                </c:pt>
                <c:pt idx="59">
                  <c:v>0.370108045</c:v>
                </c:pt>
                <c:pt idx="60">
                  <c:v>0.33834968900000001</c:v>
                </c:pt>
                <c:pt idx="61">
                  <c:v>0.55055173300000004</c:v>
                </c:pt>
                <c:pt idx="62">
                  <c:v>0.60203187899999999</c:v>
                </c:pt>
                <c:pt idx="63">
                  <c:v>0.67044897000000003</c:v>
                </c:pt>
                <c:pt idx="64">
                  <c:v>0.26194827100000001</c:v>
                </c:pt>
                <c:pt idx="65">
                  <c:v>0.70241423599999997</c:v>
                </c:pt>
                <c:pt idx="66">
                  <c:v>1.2916482069999999</c:v>
                </c:pt>
                <c:pt idx="67">
                  <c:v>1.4784311830000001</c:v>
                </c:pt>
                <c:pt idx="68">
                  <c:v>0.964158497</c:v>
                </c:pt>
                <c:pt idx="69">
                  <c:v>0.46450975700000002</c:v>
                </c:pt>
                <c:pt idx="70">
                  <c:v>0.239267224</c:v>
                </c:pt>
                <c:pt idx="71">
                  <c:v>0.55954873500000002</c:v>
                </c:pt>
                <c:pt idx="72">
                  <c:v>0.68543624599999997</c:v>
                </c:pt>
                <c:pt idx="73">
                  <c:v>0.35059893600000003</c:v>
                </c:pt>
                <c:pt idx="74">
                  <c:v>8.6025271E-2</c:v>
                </c:pt>
                <c:pt idx="75">
                  <c:v>-4.9376897000000003E-2</c:v>
                </c:pt>
                <c:pt idx="76">
                  <c:v>3.4053400999999997E-2</c:v>
                </c:pt>
                <c:pt idx="77">
                  <c:v>2.931369E-2</c:v>
                </c:pt>
                <c:pt idx="78">
                  <c:v>6.1108983999999998E-2</c:v>
                </c:pt>
                <c:pt idx="79">
                  <c:v>4.5209128000000001E-2</c:v>
                </c:pt>
                <c:pt idx="80">
                  <c:v>-0.171700094</c:v>
                </c:pt>
                <c:pt idx="81">
                  <c:v>-0.247918738</c:v>
                </c:pt>
                <c:pt idx="82">
                  <c:v>-0.120869016</c:v>
                </c:pt>
                <c:pt idx="83">
                  <c:v>-2.6082331E-2</c:v>
                </c:pt>
                <c:pt idx="84">
                  <c:v>-0.28718586600000001</c:v>
                </c:pt>
                <c:pt idx="85">
                  <c:v>-0.219386725</c:v>
                </c:pt>
                <c:pt idx="86">
                  <c:v>-0.26773566199999999</c:v>
                </c:pt>
                <c:pt idx="87">
                  <c:v>-0.27232293099999999</c:v>
                </c:pt>
                <c:pt idx="88">
                  <c:v>-0.314995199</c:v>
                </c:pt>
                <c:pt idx="89">
                  <c:v>-0.248857255</c:v>
                </c:pt>
                <c:pt idx="90">
                  <c:v>-3.0228996000000001E-2</c:v>
                </c:pt>
                <c:pt idx="91">
                  <c:v>-2.0744263999999998E-2</c:v>
                </c:pt>
                <c:pt idx="92">
                  <c:v>5.3029462999999999E-2</c:v>
                </c:pt>
                <c:pt idx="93">
                  <c:v>-1.4695542370000001</c:v>
                </c:pt>
                <c:pt idx="94">
                  <c:v>-3.210750247</c:v>
                </c:pt>
                <c:pt idx="95">
                  <c:v>-1.0442256350000001</c:v>
                </c:pt>
                <c:pt idx="96">
                  <c:v>0.13266761199999999</c:v>
                </c:pt>
                <c:pt idx="97">
                  <c:v>-0.42576129299999999</c:v>
                </c:pt>
                <c:pt idx="98">
                  <c:v>-1.0130897190000001</c:v>
                </c:pt>
                <c:pt idx="99">
                  <c:v>8.3240407000000002E-2</c:v>
                </c:pt>
                <c:pt idx="100">
                  <c:v>1.0595541799999999</c:v>
                </c:pt>
                <c:pt idx="101">
                  <c:v>0.81751247299999996</c:v>
                </c:pt>
                <c:pt idx="102">
                  <c:v>-2.232576984</c:v>
                </c:pt>
                <c:pt idx="103">
                  <c:v>-0.71338641000000003</c:v>
                </c:pt>
                <c:pt idx="104">
                  <c:v>1.1688706280000001</c:v>
                </c:pt>
                <c:pt idx="105">
                  <c:v>1.3374998629999999</c:v>
                </c:pt>
                <c:pt idx="106">
                  <c:v>1.4450646250000001</c:v>
                </c:pt>
                <c:pt idx="107">
                  <c:v>1.1796942539999999</c:v>
                </c:pt>
                <c:pt idx="108">
                  <c:v>1.319987764</c:v>
                </c:pt>
                <c:pt idx="109">
                  <c:v>1.4288393800000001</c:v>
                </c:pt>
                <c:pt idx="110">
                  <c:v>1.3254427989999999</c:v>
                </c:pt>
                <c:pt idx="111">
                  <c:v>1.5988531580000001</c:v>
                </c:pt>
                <c:pt idx="112">
                  <c:v>1.8830890220000001</c:v>
                </c:pt>
                <c:pt idx="113">
                  <c:v>2.6367271720000001</c:v>
                </c:pt>
                <c:pt idx="114">
                  <c:v>2.727741908</c:v>
                </c:pt>
                <c:pt idx="115">
                  <c:v>2.6162111619999999</c:v>
                </c:pt>
                <c:pt idx="116">
                  <c:v>2.3855144799999999</c:v>
                </c:pt>
                <c:pt idx="117">
                  <c:v>2.2739789259999998</c:v>
                </c:pt>
                <c:pt idx="118">
                  <c:v>2.123431563</c:v>
                </c:pt>
                <c:pt idx="119">
                  <c:v>2.1858897719999999</c:v>
                </c:pt>
                <c:pt idx="120">
                  <c:v>2.3056032179999999</c:v>
                </c:pt>
                <c:pt idx="121">
                  <c:v>2.24385221</c:v>
                </c:pt>
                <c:pt idx="122">
                  <c:v>2.1285960510000002</c:v>
                </c:pt>
                <c:pt idx="123">
                  <c:v>1.7176781999999999</c:v>
                </c:pt>
                <c:pt idx="124">
                  <c:v>1.2335995879999999</c:v>
                </c:pt>
                <c:pt idx="125">
                  <c:v>0.81697328400000002</c:v>
                </c:pt>
                <c:pt idx="126">
                  <c:v>0.79753740500000003</c:v>
                </c:pt>
                <c:pt idx="127">
                  <c:v>1.2970454090000001</c:v>
                </c:pt>
                <c:pt idx="128">
                  <c:v>1.6092895279999999</c:v>
                </c:pt>
                <c:pt idx="129">
                  <c:v>1.9547616219999999</c:v>
                </c:pt>
                <c:pt idx="130">
                  <c:v>2.1121266030000001</c:v>
                </c:pt>
                <c:pt idx="131">
                  <c:v>1.8315438239999999</c:v>
                </c:pt>
                <c:pt idx="132">
                  <c:v>1.6555313709999999</c:v>
                </c:pt>
                <c:pt idx="133">
                  <c:v>1.9130769379999999</c:v>
                </c:pt>
                <c:pt idx="134">
                  <c:v>1.5875505590000001</c:v>
                </c:pt>
                <c:pt idx="135">
                  <c:v>1.309699631</c:v>
                </c:pt>
                <c:pt idx="136">
                  <c:v>0.57511590800000001</c:v>
                </c:pt>
                <c:pt idx="137">
                  <c:v>0.44684390600000001</c:v>
                </c:pt>
                <c:pt idx="138">
                  <c:v>0.72027558000000003</c:v>
                </c:pt>
                <c:pt idx="139">
                  <c:v>1.021451466</c:v>
                </c:pt>
                <c:pt idx="140">
                  <c:v>1.113571214</c:v>
                </c:pt>
                <c:pt idx="141">
                  <c:v>1.3138744739999999</c:v>
                </c:pt>
                <c:pt idx="142">
                  <c:v>1.0800638570000001</c:v>
                </c:pt>
                <c:pt idx="143">
                  <c:v>1.0494622389999999</c:v>
                </c:pt>
                <c:pt idx="144">
                  <c:v>0.83938285999999995</c:v>
                </c:pt>
                <c:pt idx="145">
                  <c:v>0.71810627699999996</c:v>
                </c:pt>
                <c:pt idx="146">
                  <c:v>0.62835373900000002</c:v>
                </c:pt>
                <c:pt idx="147">
                  <c:v>0.53405620200000004</c:v>
                </c:pt>
                <c:pt idx="148">
                  <c:v>0.72593566700000001</c:v>
                </c:pt>
                <c:pt idx="149">
                  <c:v>0.91601947800000005</c:v>
                </c:pt>
                <c:pt idx="150">
                  <c:v>0.35187151100000003</c:v>
                </c:pt>
                <c:pt idx="151">
                  <c:v>-0.55845716000000001</c:v>
                </c:pt>
                <c:pt idx="152">
                  <c:v>-1.502379951</c:v>
                </c:pt>
                <c:pt idx="153">
                  <c:v>0.24487911100000001</c:v>
                </c:pt>
                <c:pt idx="154">
                  <c:v>1.8758124519999999</c:v>
                </c:pt>
                <c:pt idx="155">
                  <c:v>1.849951184</c:v>
                </c:pt>
                <c:pt idx="156">
                  <c:v>1.8073205450000001</c:v>
                </c:pt>
                <c:pt idx="157">
                  <c:v>1.209631635</c:v>
                </c:pt>
                <c:pt idx="158">
                  <c:v>0.915324845</c:v>
                </c:pt>
                <c:pt idx="159">
                  <c:v>0.83781620400000001</c:v>
                </c:pt>
                <c:pt idx="160">
                  <c:v>0.80055756300000003</c:v>
                </c:pt>
                <c:pt idx="161">
                  <c:v>0.841151922</c:v>
                </c:pt>
                <c:pt idx="162">
                  <c:v>1.0567877000000001</c:v>
                </c:pt>
                <c:pt idx="163">
                  <c:v>1.1740937259999999</c:v>
                </c:pt>
                <c:pt idx="164">
                  <c:v>1.3607197520000001</c:v>
                </c:pt>
                <c:pt idx="165">
                  <c:v>1.560623023</c:v>
                </c:pt>
                <c:pt idx="166">
                  <c:v>1.5782239849999999</c:v>
                </c:pt>
                <c:pt idx="167">
                  <c:v>1.535430947</c:v>
                </c:pt>
                <c:pt idx="168">
                  <c:v>1.475339044</c:v>
                </c:pt>
                <c:pt idx="169">
                  <c:v>1.668238501</c:v>
                </c:pt>
                <c:pt idx="170">
                  <c:v>1.6863568529999999</c:v>
                </c:pt>
                <c:pt idx="171">
                  <c:v>1.672357471</c:v>
                </c:pt>
                <c:pt idx="172">
                  <c:v>1.675946089</c:v>
                </c:pt>
                <c:pt idx="173">
                  <c:v>1.827346707</c:v>
                </c:pt>
                <c:pt idx="174">
                  <c:v>1.819242325</c:v>
                </c:pt>
                <c:pt idx="175">
                  <c:v>1.922709942</c:v>
                </c:pt>
                <c:pt idx="176">
                  <c:v>1.9301263710000001</c:v>
                </c:pt>
                <c:pt idx="177">
                  <c:v>1.8930467600000001</c:v>
                </c:pt>
                <c:pt idx="178">
                  <c:v>1.93524691</c:v>
                </c:pt>
                <c:pt idx="179">
                  <c:v>1.882596157</c:v>
                </c:pt>
                <c:pt idx="180">
                  <c:v>2.0657216599999999</c:v>
                </c:pt>
                <c:pt idx="181">
                  <c:v>2.086583402</c:v>
                </c:pt>
                <c:pt idx="182">
                  <c:v>2.165951905</c:v>
                </c:pt>
                <c:pt idx="183">
                  <c:v>2.2982407899999999</c:v>
                </c:pt>
                <c:pt idx="184">
                  <c:v>2.2251701810000002</c:v>
                </c:pt>
                <c:pt idx="185">
                  <c:v>2.0760535720000002</c:v>
                </c:pt>
                <c:pt idx="186">
                  <c:v>1.9851527250000001</c:v>
                </c:pt>
                <c:pt idx="187">
                  <c:v>2.10026972</c:v>
                </c:pt>
                <c:pt idx="188">
                  <c:v>2.2769621799999999</c:v>
                </c:pt>
                <c:pt idx="189">
                  <c:v>2.3303216400000002</c:v>
                </c:pt>
                <c:pt idx="190">
                  <c:v>2.612654101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FE4-4F18-8FFB-B973BF1ADB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9532048"/>
        <c:axId val="489536528"/>
      </c:scatterChart>
      <c:valAx>
        <c:axId val="489532048"/>
        <c:scaling>
          <c:orientation val="minMax"/>
          <c:max val="22000"/>
          <c:min val="0"/>
        </c:scaling>
        <c:delete val="0"/>
        <c:axPos val="t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in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89536528"/>
        <c:crosses val="max"/>
        <c:crossBetween val="midCat"/>
        <c:majorUnit val="20000"/>
        <c:minorUnit val="4000"/>
      </c:valAx>
      <c:valAx>
        <c:axId val="489536528"/>
        <c:scaling>
          <c:orientation val="minMax"/>
          <c:max val="20"/>
          <c:min val="-10"/>
        </c:scaling>
        <c:delete val="0"/>
        <c:axPos val="l"/>
        <c:majorGridlines>
          <c:spPr>
            <a:ln w="3175" cap="flat" cmpd="sng" algn="ctr">
              <a:solidFill>
                <a:schemeClr val="accent6"/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89532048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1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'Tropical E Pacific'!$A$10:$A$228</c:f>
              <c:numCache>
                <c:formatCode>General</c:formatCode>
                <c:ptCount val="219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  <c:pt idx="3">
                  <c:v>500</c:v>
                </c:pt>
                <c:pt idx="4">
                  <c:v>600</c:v>
                </c:pt>
                <c:pt idx="5">
                  <c:v>700</c:v>
                </c:pt>
                <c:pt idx="6">
                  <c:v>800</c:v>
                </c:pt>
                <c:pt idx="7">
                  <c:v>900</c:v>
                </c:pt>
                <c:pt idx="8">
                  <c:v>1000</c:v>
                </c:pt>
                <c:pt idx="9">
                  <c:v>1100</c:v>
                </c:pt>
                <c:pt idx="10">
                  <c:v>1200</c:v>
                </c:pt>
                <c:pt idx="11">
                  <c:v>1300</c:v>
                </c:pt>
                <c:pt idx="12">
                  <c:v>1400</c:v>
                </c:pt>
                <c:pt idx="13">
                  <c:v>1500</c:v>
                </c:pt>
                <c:pt idx="14">
                  <c:v>1600</c:v>
                </c:pt>
                <c:pt idx="15">
                  <c:v>1700</c:v>
                </c:pt>
                <c:pt idx="16">
                  <c:v>1800</c:v>
                </c:pt>
                <c:pt idx="17">
                  <c:v>1900</c:v>
                </c:pt>
                <c:pt idx="18">
                  <c:v>2000</c:v>
                </c:pt>
                <c:pt idx="19">
                  <c:v>2100</c:v>
                </c:pt>
                <c:pt idx="20">
                  <c:v>2200</c:v>
                </c:pt>
                <c:pt idx="21">
                  <c:v>2300</c:v>
                </c:pt>
                <c:pt idx="22">
                  <c:v>2400</c:v>
                </c:pt>
                <c:pt idx="23">
                  <c:v>2500</c:v>
                </c:pt>
                <c:pt idx="24">
                  <c:v>2600</c:v>
                </c:pt>
                <c:pt idx="25">
                  <c:v>2700</c:v>
                </c:pt>
                <c:pt idx="26">
                  <c:v>2800</c:v>
                </c:pt>
                <c:pt idx="27">
                  <c:v>2900</c:v>
                </c:pt>
                <c:pt idx="28">
                  <c:v>3000</c:v>
                </c:pt>
                <c:pt idx="29">
                  <c:v>3100</c:v>
                </c:pt>
                <c:pt idx="30">
                  <c:v>3200</c:v>
                </c:pt>
                <c:pt idx="31">
                  <c:v>3300</c:v>
                </c:pt>
                <c:pt idx="32">
                  <c:v>3400</c:v>
                </c:pt>
                <c:pt idx="33">
                  <c:v>3500</c:v>
                </c:pt>
                <c:pt idx="34">
                  <c:v>3600</c:v>
                </c:pt>
                <c:pt idx="35">
                  <c:v>3700</c:v>
                </c:pt>
                <c:pt idx="36">
                  <c:v>3800</c:v>
                </c:pt>
                <c:pt idx="37">
                  <c:v>3900</c:v>
                </c:pt>
                <c:pt idx="38">
                  <c:v>4000</c:v>
                </c:pt>
                <c:pt idx="39">
                  <c:v>4100</c:v>
                </c:pt>
                <c:pt idx="40">
                  <c:v>4200</c:v>
                </c:pt>
                <c:pt idx="41">
                  <c:v>4300</c:v>
                </c:pt>
                <c:pt idx="42">
                  <c:v>4400</c:v>
                </c:pt>
                <c:pt idx="43">
                  <c:v>4500</c:v>
                </c:pt>
                <c:pt idx="44">
                  <c:v>4600</c:v>
                </c:pt>
                <c:pt idx="45">
                  <c:v>4700</c:v>
                </c:pt>
                <c:pt idx="46">
                  <c:v>4800</c:v>
                </c:pt>
                <c:pt idx="47">
                  <c:v>4900</c:v>
                </c:pt>
                <c:pt idx="48">
                  <c:v>5000</c:v>
                </c:pt>
                <c:pt idx="49">
                  <c:v>5100</c:v>
                </c:pt>
                <c:pt idx="50">
                  <c:v>5200</c:v>
                </c:pt>
                <c:pt idx="51">
                  <c:v>5300</c:v>
                </c:pt>
                <c:pt idx="52">
                  <c:v>5400</c:v>
                </c:pt>
                <c:pt idx="53">
                  <c:v>5500</c:v>
                </c:pt>
                <c:pt idx="54">
                  <c:v>5600</c:v>
                </c:pt>
                <c:pt idx="55">
                  <c:v>5700</c:v>
                </c:pt>
                <c:pt idx="56">
                  <c:v>5800</c:v>
                </c:pt>
                <c:pt idx="57">
                  <c:v>5900</c:v>
                </c:pt>
                <c:pt idx="58">
                  <c:v>6000</c:v>
                </c:pt>
                <c:pt idx="59">
                  <c:v>6100</c:v>
                </c:pt>
                <c:pt idx="60">
                  <c:v>6200</c:v>
                </c:pt>
                <c:pt idx="61">
                  <c:v>6300</c:v>
                </c:pt>
                <c:pt idx="62">
                  <c:v>6400</c:v>
                </c:pt>
                <c:pt idx="63">
                  <c:v>6500</c:v>
                </c:pt>
                <c:pt idx="64">
                  <c:v>6600</c:v>
                </c:pt>
                <c:pt idx="65">
                  <c:v>6700</c:v>
                </c:pt>
                <c:pt idx="66">
                  <c:v>6800</c:v>
                </c:pt>
                <c:pt idx="67">
                  <c:v>6900</c:v>
                </c:pt>
                <c:pt idx="68">
                  <c:v>7000</c:v>
                </c:pt>
                <c:pt idx="69">
                  <c:v>7100</c:v>
                </c:pt>
                <c:pt idx="70">
                  <c:v>7200</c:v>
                </c:pt>
                <c:pt idx="71">
                  <c:v>7300</c:v>
                </c:pt>
                <c:pt idx="72">
                  <c:v>7400</c:v>
                </c:pt>
                <c:pt idx="73">
                  <c:v>7500</c:v>
                </c:pt>
                <c:pt idx="74">
                  <c:v>7600</c:v>
                </c:pt>
                <c:pt idx="75">
                  <c:v>7700</c:v>
                </c:pt>
                <c:pt idx="76">
                  <c:v>7800</c:v>
                </c:pt>
                <c:pt idx="77">
                  <c:v>7900</c:v>
                </c:pt>
                <c:pt idx="78">
                  <c:v>8000</c:v>
                </c:pt>
                <c:pt idx="79">
                  <c:v>8100</c:v>
                </c:pt>
                <c:pt idx="80">
                  <c:v>8200</c:v>
                </c:pt>
                <c:pt idx="81">
                  <c:v>8300</c:v>
                </c:pt>
                <c:pt idx="82">
                  <c:v>8400</c:v>
                </c:pt>
                <c:pt idx="83">
                  <c:v>8500</c:v>
                </c:pt>
                <c:pt idx="84">
                  <c:v>8600</c:v>
                </c:pt>
                <c:pt idx="85">
                  <c:v>8700</c:v>
                </c:pt>
                <c:pt idx="86">
                  <c:v>8800</c:v>
                </c:pt>
                <c:pt idx="87">
                  <c:v>8900</c:v>
                </c:pt>
                <c:pt idx="88">
                  <c:v>9000</c:v>
                </c:pt>
                <c:pt idx="89">
                  <c:v>9100</c:v>
                </c:pt>
                <c:pt idx="90">
                  <c:v>9200</c:v>
                </c:pt>
                <c:pt idx="91">
                  <c:v>9300</c:v>
                </c:pt>
                <c:pt idx="92">
                  <c:v>9400</c:v>
                </c:pt>
                <c:pt idx="93">
                  <c:v>9500</c:v>
                </c:pt>
                <c:pt idx="94">
                  <c:v>9600</c:v>
                </c:pt>
                <c:pt idx="95">
                  <c:v>9700</c:v>
                </c:pt>
                <c:pt idx="96">
                  <c:v>9800</c:v>
                </c:pt>
                <c:pt idx="97">
                  <c:v>9900</c:v>
                </c:pt>
                <c:pt idx="98">
                  <c:v>10000</c:v>
                </c:pt>
                <c:pt idx="99">
                  <c:v>10100</c:v>
                </c:pt>
                <c:pt idx="100">
                  <c:v>10200</c:v>
                </c:pt>
                <c:pt idx="101">
                  <c:v>10300</c:v>
                </c:pt>
                <c:pt idx="102">
                  <c:v>10400</c:v>
                </c:pt>
                <c:pt idx="103">
                  <c:v>10500</c:v>
                </c:pt>
                <c:pt idx="104">
                  <c:v>10600</c:v>
                </c:pt>
                <c:pt idx="105">
                  <c:v>10700</c:v>
                </c:pt>
                <c:pt idx="106">
                  <c:v>10800</c:v>
                </c:pt>
                <c:pt idx="107">
                  <c:v>10900</c:v>
                </c:pt>
                <c:pt idx="108">
                  <c:v>11000</c:v>
                </c:pt>
                <c:pt idx="109">
                  <c:v>11100</c:v>
                </c:pt>
                <c:pt idx="110">
                  <c:v>11200</c:v>
                </c:pt>
                <c:pt idx="111">
                  <c:v>11300</c:v>
                </c:pt>
                <c:pt idx="112">
                  <c:v>11400</c:v>
                </c:pt>
                <c:pt idx="113">
                  <c:v>11500</c:v>
                </c:pt>
                <c:pt idx="114">
                  <c:v>11600</c:v>
                </c:pt>
                <c:pt idx="115">
                  <c:v>11700</c:v>
                </c:pt>
                <c:pt idx="116">
                  <c:v>11800</c:v>
                </c:pt>
                <c:pt idx="117">
                  <c:v>11900</c:v>
                </c:pt>
                <c:pt idx="118">
                  <c:v>12000</c:v>
                </c:pt>
                <c:pt idx="119">
                  <c:v>12100</c:v>
                </c:pt>
                <c:pt idx="120">
                  <c:v>12200</c:v>
                </c:pt>
                <c:pt idx="121">
                  <c:v>12300</c:v>
                </c:pt>
                <c:pt idx="122">
                  <c:v>12400</c:v>
                </c:pt>
                <c:pt idx="123">
                  <c:v>12500</c:v>
                </c:pt>
                <c:pt idx="124">
                  <c:v>12600</c:v>
                </c:pt>
                <c:pt idx="125">
                  <c:v>12700</c:v>
                </c:pt>
                <c:pt idx="126">
                  <c:v>12800</c:v>
                </c:pt>
                <c:pt idx="127">
                  <c:v>12900</c:v>
                </c:pt>
                <c:pt idx="128">
                  <c:v>13000</c:v>
                </c:pt>
                <c:pt idx="129">
                  <c:v>13100</c:v>
                </c:pt>
                <c:pt idx="130">
                  <c:v>13200</c:v>
                </c:pt>
                <c:pt idx="131">
                  <c:v>13300</c:v>
                </c:pt>
                <c:pt idx="132">
                  <c:v>13400</c:v>
                </c:pt>
                <c:pt idx="133">
                  <c:v>13500</c:v>
                </c:pt>
                <c:pt idx="134">
                  <c:v>13600</c:v>
                </c:pt>
                <c:pt idx="135">
                  <c:v>13700</c:v>
                </c:pt>
                <c:pt idx="136">
                  <c:v>13800</c:v>
                </c:pt>
                <c:pt idx="137">
                  <c:v>13900</c:v>
                </c:pt>
                <c:pt idx="138">
                  <c:v>14000</c:v>
                </c:pt>
                <c:pt idx="139">
                  <c:v>14100</c:v>
                </c:pt>
                <c:pt idx="140">
                  <c:v>14200</c:v>
                </c:pt>
                <c:pt idx="141">
                  <c:v>14300</c:v>
                </c:pt>
                <c:pt idx="142">
                  <c:v>14400</c:v>
                </c:pt>
                <c:pt idx="143">
                  <c:v>14500</c:v>
                </c:pt>
                <c:pt idx="144">
                  <c:v>14600</c:v>
                </c:pt>
                <c:pt idx="145">
                  <c:v>14700</c:v>
                </c:pt>
                <c:pt idx="146">
                  <c:v>14800</c:v>
                </c:pt>
                <c:pt idx="147">
                  <c:v>14900</c:v>
                </c:pt>
                <c:pt idx="148">
                  <c:v>15000</c:v>
                </c:pt>
                <c:pt idx="149">
                  <c:v>15100</c:v>
                </c:pt>
                <c:pt idx="150">
                  <c:v>15200</c:v>
                </c:pt>
                <c:pt idx="151">
                  <c:v>15300</c:v>
                </c:pt>
                <c:pt idx="152">
                  <c:v>15400</c:v>
                </c:pt>
                <c:pt idx="153">
                  <c:v>15500</c:v>
                </c:pt>
                <c:pt idx="154">
                  <c:v>15600</c:v>
                </c:pt>
                <c:pt idx="155">
                  <c:v>15700</c:v>
                </c:pt>
                <c:pt idx="156">
                  <c:v>15800</c:v>
                </c:pt>
                <c:pt idx="157">
                  <c:v>15900</c:v>
                </c:pt>
                <c:pt idx="158">
                  <c:v>16000</c:v>
                </c:pt>
                <c:pt idx="159">
                  <c:v>16100</c:v>
                </c:pt>
                <c:pt idx="160">
                  <c:v>16200</c:v>
                </c:pt>
                <c:pt idx="161">
                  <c:v>16300</c:v>
                </c:pt>
                <c:pt idx="162">
                  <c:v>16400</c:v>
                </c:pt>
                <c:pt idx="163">
                  <c:v>16500</c:v>
                </c:pt>
                <c:pt idx="164">
                  <c:v>16600</c:v>
                </c:pt>
                <c:pt idx="165">
                  <c:v>16700</c:v>
                </c:pt>
                <c:pt idx="166">
                  <c:v>16800</c:v>
                </c:pt>
                <c:pt idx="167">
                  <c:v>16900</c:v>
                </c:pt>
                <c:pt idx="168">
                  <c:v>17000</c:v>
                </c:pt>
                <c:pt idx="169">
                  <c:v>17100</c:v>
                </c:pt>
                <c:pt idx="170">
                  <c:v>17200</c:v>
                </c:pt>
                <c:pt idx="171">
                  <c:v>17300</c:v>
                </c:pt>
                <c:pt idx="172">
                  <c:v>17400</c:v>
                </c:pt>
                <c:pt idx="173">
                  <c:v>17500</c:v>
                </c:pt>
                <c:pt idx="174">
                  <c:v>17600</c:v>
                </c:pt>
                <c:pt idx="175">
                  <c:v>17700</c:v>
                </c:pt>
                <c:pt idx="176">
                  <c:v>17800</c:v>
                </c:pt>
                <c:pt idx="177">
                  <c:v>17900</c:v>
                </c:pt>
                <c:pt idx="178">
                  <c:v>18000</c:v>
                </c:pt>
                <c:pt idx="179">
                  <c:v>18100</c:v>
                </c:pt>
                <c:pt idx="180">
                  <c:v>18200</c:v>
                </c:pt>
                <c:pt idx="181">
                  <c:v>18300</c:v>
                </c:pt>
                <c:pt idx="182">
                  <c:v>18400</c:v>
                </c:pt>
                <c:pt idx="183">
                  <c:v>18500</c:v>
                </c:pt>
                <c:pt idx="184">
                  <c:v>18600</c:v>
                </c:pt>
                <c:pt idx="185">
                  <c:v>18700</c:v>
                </c:pt>
                <c:pt idx="186">
                  <c:v>18800</c:v>
                </c:pt>
                <c:pt idx="187">
                  <c:v>18900</c:v>
                </c:pt>
                <c:pt idx="188">
                  <c:v>19000</c:v>
                </c:pt>
                <c:pt idx="189">
                  <c:v>19100</c:v>
                </c:pt>
                <c:pt idx="190">
                  <c:v>19200</c:v>
                </c:pt>
                <c:pt idx="191">
                  <c:v>19300</c:v>
                </c:pt>
                <c:pt idx="192">
                  <c:v>19400</c:v>
                </c:pt>
                <c:pt idx="193">
                  <c:v>19500</c:v>
                </c:pt>
                <c:pt idx="194">
                  <c:v>19600</c:v>
                </c:pt>
                <c:pt idx="195">
                  <c:v>19700</c:v>
                </c:pt>
                <c:pt idx="196">
                  <c:v>19800</c:v>
                </c:pt>
                <c:pt idx="197">
                  <c:v>19900</c:v>
                </c:pt>
                <c:pt idx="198">
                  <c:v>20000</c:v>
                </c:pt>
                <c:pt idx="199">
                  <c:v>20100</c:v>
                </c:pt>
                <c:pt idx="200">
                  <c:v>20200</c:v>
                </c:pt>
                <c:pt idx="201">
                  <c:v>20300</c:v>
                </c:pt>
                <c:pt idx="202">
                  <c:v>20400</c:v>
                </c:pt>
                <c:pt idx="203">
                  <c:v>20500</c:v>
                </c:pt>
                <c:pt idx="204">
                  <c:v>20600</c:v>
                </c:pt>
                <c:pt idx="205">
                  <c:v>20700</c:v>
                </c:pt>
                <c:pt idx="206">
                  <c:v>20800</c:v>
                </c:pt>
                <c:pt idx="207">
                  <c:v>20900</c:v>
                </c:pt>
                <c:pt idx="208">
                  <c:v>21000</c:v>
                </c:pt>
                <c:pt idx="209">
                  <c:v>21100</c:v>
                </c:pt>
                <c:pt idx="210">
                  <c:v>21200</c:v>
                </c:pt>
                <c:pt idx="211">
                  <c:v>21300</c:v>
                </c:pt>
                <c:pt idx="212">
                  <c:v>21400</c:v>
                </c:pt>
                <c:pt idx="213">
                  <c:v>21500</c:v>
                </c:pt>
                <c:pt idx="214">
                  <c:v>21600</c:v>
                </c:pt>
                <c:pt idx="215">
                  <c:v>21700</c:v>
                </c:pt>
                <c:pt idx="216">
                  <c:v>21800</c:v>
                </c:pt>
                <c:pt idx="217">
                  <c:v>21900</c:v>
                </c:pt>
                <c:pt idx="218">
                  <c:v>22000</c:v>
                </c:pt>
              </c:numCache>
            </c:numRef>
          </c:xVal>
          <c:yVal>
            <c:numRef>
              <c:f>'Tropical E Pacific'!$G$10:$G$228</c:f>
              <c:numCache>
                <c:formatCode>General</c:formatCode>
                <c:ptCount val="219"/>
                <c:pt idx="0">
                  <c:v>0.14917180299999999</c:v>
                </c:pt>
                <c:pt idx="1">
                  <c:v>0.13358152600000001</c:v>
                </c:pt>
                <c:pt idx="2">
                  <c:v>0.15246233000000001</c:v>
                </c:pt>
                <c:pt idx="3">
                  <c:v>3.008284E-3</c:v>
                </c:pt>
                <c:pt idx="4">
                  <c:v>0.22186824199999999</c:v>
                </c:pt>
                <c:pt idx="5">
                  <c:v>0.39721171450000003</c:v>
                </c:pt>
                <c:pt idx="6">
                  <c:v>0.55361727549999995</c:v>
                </c:pt>
                <c:pt idx="7">
                  <c:v>0.8162140215</c:v>
                </c:pt>
                <c:pt idx="8">
                  <c:v>1.0224699344999999</c:v>
                </c:pt>
                <c:pt idx="9">
                  <c:v>1.3026192769999998</c:v>
                </c:pt>
                <c:pt idx="10">
                  <c:v>1.5229782846666666</c:v>
                </c:pt>
                <c:pt idx="11">
                  <c:v>1.5307158583333333</c:v>
                </c:pt>
                <c:pt idx="12">
                  <c:v>1.2893955646666666</c:v>
                </c:pt>
                <c:pt idx="13">
                  <c:v>1.0807319163333333</c:v>
                </c:pt>
                <c:pt idx="14">
                  <c:v>0.77555204299999991</c:v>
                </c:pt>
                <c:pt idx="15">
                  <c:v>0.51676439249999995</c:v>
                </c:pt>
                <c:pt idx="16">
                  <c:v>0.51395913674999993</c:v>
                </c:pt>
                <c:pt idx="17">
                  <c:v>0.38779509160000003</c:v>
                </c:pt>
                <c:pt idx="18">
                  <c:v>0.338530889</c:v>
                </c:pt>
                <c:pt idx="19">
                  <c:v>0.31736114659999998</c:v>
                </c:pt>
                <c:pt idx="20">
                  <c:v>0.37474485559999993</c:v>
                </c:pt>
                <c:pt idx="21">
                  <c:v>0.59114120839999995</c:v>
                </c:pt>
                <c:pt idx="22">
                  <c:v>0.62243982780000007</c:v>
                </c:pt>
                <c:pt idx="23">
                  <c:v>0.62100425139999993</c:v>
                </c:pt>
                <c:pt idx="24">
                  <c:v>0.67606311900000005</c:v>
                </c:pt>
                <c:pt idx="25">
                  <c:v>0.76537384639999995</c:v>
                </c:pt>
                <c:pt idx="26">
                  <c:v>0.54335233300000008</c:v>
                </c:pt>
                <c:pt idx="27">
                  <c:v>0.38082886040000002</c:v>
                </c:pt>
                <c:pt idx="28">
                  <c:v>0.18688430519999991</c:v>
                </c:pt>
                <c:pt idx="29">
                  <c:v>0.37378987659999996</c:v>
                </c:pt>
                <c:pt idx="30">
                  <c:v>0.56448351639999994</c:v>
                </c:pt>
                <c:pt idx="31">
                  <c:v>0.49625556660000003</c:v>
                </c:pt>
                <c:pt idx="32">
                  <c:v>0.20080843879999999</c:v>
                </c:pt>
                <c:pt idx="33">
                  <c:v>8.5502854800000028E-2</c:v>
                </c:pt>
                <c:pt idx="34">
                  <c:v>-3.8816049199999966E-2</c:v>
                </c:pt>
                <c:pt idx="35">
                  <c:v>9.7851466000000494E-3</c:v>
                </c:pt>
                <c:pt idx="36">
                  <c:v>-4.9687349999999689E-3</c:v>
                </c:pt>
                <c:pt idx="37">
                  <c:v>1.2531800000000048E-2</c:v>
                </c:pt>
                <c:pt idx="38">
                  <c:v>0.10421588759999997</c:v>
                </c:pt>
                <c:pt idx="39">
                  <c:v>0.61186369519999995</c:v>
                </c:pt>
                <c:pt idx="40">
                  <c:v>0.80441919220000013</c:v>
                </c:pt>
                <c:pt idx="41">
                  <c:v>0.68252742440000014</c:v>
                </c:pt>
                <c:pt idx="42">
                  <c:v>0.67348709019999997</c:v>
                </c:pt>
                <c:pt idx="43">
                  <c:v>0.53495745640000003</c:v>
                </c:pt>
                <c:pt idx="44">
                  <c:v>0.41621438160000002</c:v>
                </c:pt>
                <c:pt idx="45">
                  <c:v>0.35914888300000003</c:v>
                </c:pt>
                <c:pt idx="46">
                  <c:v>0.23513106499999997</c:v>
                </c:pt>
                <c:pt idx="47">
                  <c:v>0.30561912680000003</c:v>
                </c:pt>
                <c:pt idx="48">
                  <c:v>0.50084181359999991</c:v>
                </c:pt>
                <c:pt idx="49">
                  <c:v>0.5334996018</c:v>
                </c:pt>
                <c:pt idx="50">
                  <c:v>0.417453888</c:v>
                </c:pt>
                <c:pt idx="51">
                  <c:v>0.35996297560000001</c:v>
                </c:pt>
                <c:pt idx="52">
                  <c:v>0.43496923780000002</c:v>
                </c:pt>
                <c:pt idx="53">
                  <c:v>0.46262893119999998</c:v>
                </c:pt>
                <c:pt idx="54">
                  <c:v>0.35511927640000002</c:v>
                </c:pt>
                <c:pt idx="55">
                  <c:v>0.20669575599999995</c:v>
                </c:pt>
                <c:pt idx="56">
                  <c:v>0.14057483900000001</c:v>
                </c:pt>
                <c:pt idx="57">
                  <c:v>0.16056415839999999</c:v>
                </c:pt>
                <c:pt idx="58">
                  <c:v>0.29730150560000002</c:v>
                </c:pt>
                <c:pt idx="59">
                  <c:v>0.29798205320000004</c:v>
                </c:pt>
                <c:pt idx="60">
                  <c:v>0.27072276200000001</c:v>
                </c:pt>
                <c:pt idx="61">
                  <c:v>0.23364835440000001</c:v>
                </c:pt>
                <c:pt idx="62">
                  <c:v>0.14229522840000003</c:v>
                </c:pt>
                <c:pt idx="63">
                  <c:v>0.40578434940000002</c:v>
                </c:pt>
                <c:pt idx="64">
                  <c:v>0.3544384746</c:v>
                </c:pt>
                <c:pt idx="65">
                  <c:v>0.21268124159999999</c:v>
                </c:pt>
                <c:pt idx="66">
                  <c:v>0.24973155920000001</c:v>
                </c:pt>
                <c:pt idx="67">
                  <c:v>0.34266130499999992</c:v>
                </c:pt>
                <c:pt idx="68">
                  <c:v>0.1601032178</c:v>
                </c:pt>
                <c:pt idx="69">
                  <c:v>0.11940085260000002</c:v>
                </c:pt>
                <c:pt idx="70">
                  <c:v>0.12444337180000001</c:v>
                </c:pt>
                <c:pt idx="71">
                  <c:v>0.26915060620000003</c:v>
                </c:pt>
                <c:pt idx="72">
                  <c:v>0.30279194300000001</c:v>
                </c:pt>
                <c:pt idx="73">
                  <c:v>-0.4710434126000001</c:v>
                </c:pt>
                <c:pt idx="74">
                  <c:v>-0.19914733499999998</c:v>
                </c:pt>
                <c:pt idx="75">
                  <c:v>0.21034767879999999</c:v>
                </c:pt>
                <c:pt idx="76">
                  <c:v>0.20139143879999999</c:v>
                </c:pt>
                <c:pt idx="77">
                  <c:v>0.15785732220000001</c:v>
                </c:pt>
                <c:pt idx="78">
                  <c:v>-4.8864320800000006E-2</c:v>
                </c:pt>
                <c:pt idx="79">
                  <c:v>-0.11565241060000001</c:v>
                </c:pt>
                <c:pt idx="80">
                  <c:v>-7.2626454600000001E-2</c:v>
                </c:pt>
                <c:pt idx="81">
                  <c:v>-2.4489223399999999E-2</c:v>
                </c:pt>
                <c:pt idx="82">
                  <c:v>9.9652163200000005E-2</c:v>
                </c:pt>
                <c:pt idx="83">
                  <c:v>0.19897801100000001</c:v>
                </c:pt>
                <c:pt idx="84">
                  <c:v>0.49299666200000003</c:v>
                </c:pt>
                <c:pt idx="85">
                  <c:v>0.63614191880000004</c:v>
                </c:pt>
                <c:pt idx="86">
                  <c:v>0.3730665608</c:v>
                </c:pt>
                <c:pt idx="87">
                  <c:v>1.8149591199999981E-2</c:v>
                </c:pt>
                <c:pt idx="88">
                  <c:v>-0.140475297</c:v>
                </c:pt>
                <c:pt idx="89">
                  <c:v>-3.58468282E-2</c:v>
                </c:pt>
                <c:pt idx="90">
                  <c:v>-7.1618711400000007E-2</c:v>
                </c:pt>
                <c:pt idx="91">
                  <c:v>-0.17980276980000001</c:v>
                </c:pt>
                <c:pt idx="92">
                  <c:v>-0.29717862239999998</c:v>
                </c:pt>
                <c:pt idx="93">
                  <c:v>-0.21385659020000003</c:v>
                </c:pt>
                <c:pt idx="94">
                  <c:v>4.9829198000000005E-2</c:v>
                </c:pt>
                <c:pt idx="95">
                  <c:v>8.0189957199999995E-2</c:v>
                </c:pt>
                <c:pt idx="96">
                  <c:v>6.4823748799999997E-2</c:v>
                </c:pt>
                <c:pt idx="97">
                  <c:v>-8.6083314799999991E-2</c:v>
                </c:pt>
                <c:pt idx="98">
                  <c:v>-7.5854234199999995E-2</c:v>
                </c:pt>
                <c:pt idx="99">
                  <c:v>9.4559467799999991E-2</c:v>
                </c:pt>
                <c:pt idx="100">
                  <c:v>-3.4392656199999982E-2</c:v>
                </c:pt>
                <c:pt idx="101">
                  <c:v>-2.9936981199999997E-2</c:v>
                </c:pt>
                <c:pt idx="102">
                  <c:v>6.6554580000000082E-3</c:v>
                </c:pt>
                <c:pt idx="103">
                  <c:v>-4.0069000600000002E-2</c:v>
                </c:pt>
                <c:pt idx="104">
                  <c:v>-0.1639184394</c:v>
                </c:pt>
                <c:pt idx="105">
                  <c:v>6.7148364999999988E-2</c:v>
                </c:pt>
                <c:pt idx="106">
                  <c:v>0.25973150819999996</c:v>
                </c:pt>
                <c:pt idx="107">
                  <c:v>-0.42083294640000002</c:v>
                </c:pt>
                <c:pt idx="108">
                  <c:v>-0.11500675600000002</c:v>
                </c:pt>
                <c:pt idx="109">
                  <c:v>0.16918077940000001</c:v>
                </c:pt>
                <c:pt idx="110">
                  <c:v>-9.6020503000000021E-2</c:v>
                </c:pt>
                <c:pt idx="111">
                  <c:v>-0.34490555740000001</c:v>
                </c:pt>
                <c:pt idx="112">
                  <c:v>-0.35687151620000002</c:v>
                </c:pt>
                <c:pt idx="113">
                  <c:v>-0.25384912260000003</c:v>
                </c:pt>
                <c:pt idx="114">
                  <c:v>-0.11719603000000001</c:v>
                </c:pt>
                <c:pt idx="115">
                  <c:v>3.2861704000000005E-2</c:v>
                </c:pt>
                <c:pt idx="116">
                  <c:v>4.6156838599999993E-2</c:v>
                </c:pt>
                <c:pt idx="117">
                  <c:v>0.30045360339999994</c:v>
                </c:pt>
                <c:pt idx="118">
                  <c:v>0.34477270799999998</c:v>
                </c:pt>
                <c:pt idx="119">
                  <c:v>0.29587363319999993</c:v>
                </c:pt>
                <c:pt idx="120">
                  <c:v>0.18271379240000002</c:v>
                </c:pt>
                <c:pt idx="121">
                  <c:v>1.6280774600000002E-2</c:v>
                </c:pt>
                <c:pt idx="122">
                  <c:v>1.9049726399999987E-2</c:v>
                </c:pt>
                <c:pt idx="123">
                  <c:v>7.3310830800000004E-2</c:v>
                </c:pt>
                <c:pt idx="124">
                  <c:v>0.23710083800000001</c:v>
                </c:pt>
                <c:pt idx="125">
                  <c:v>0.31701690880000005</c:v>
                </c:pt>
                <c:pt idx="126">
                  <c:v>0.30023692259999996</c:v>
                </c:pt>
                <c:pt idx="127">
                  <c:v>0.26997672479999996</c:v>
                </c:pt>
                <c:pt idx="128">
                  <c:v>0.30921797480000002</c:v>
                </c:pt>
                <c:pt idx="129">
                  <c:v>0.23827282520000001</c:v>
                </c:pt>
                <c:pt idx="130">
                  <c:v>0.28314049099999999</c:v>
                </c:pt>
                <c:pt idx="131">
                  <c:v>0.21228927</c:v>
                </c:pt>
                <c:pt idx="132">
                  <c:v>0.25381452300000001</c:v>
                </c:pt>
                <c:pt idx="133">
                  <c:v>0.2603685724</c:v>
                </c:pt>
                <c:pt idx="134">
                  <c:v>0.277074388</c:v>
                </c:pt>
                <c:pt idx="135">
                  <c:v>0.43413562680000001</c:v>
                </c:pt>
                <c:pt idx="136">
                  <c:v>0.38701500080000001</c:v>
                </c:pt>
                <c:pt idx="137">
                  <c:v>0.37506326139999996</c:v>
                </c:pt>
                <c:pt idx="138">
                  <c:v>2.2518319599999989E-2</c:v>
                </c:pt>
                <c:pt idx="139">
                  <c:v>-0.25645371659999999</c:v>
                </c:pt>
                <c:pt idx="140">
                  <c:v>-8.4642539200000005E-2</c:v>
                </c:pt>
                <c:pt idx="141">
                  <c:v>0.45013178820000005</c:v>
                </c:pt>
                <c:pt idx="142">
                  <c:v>0.65568565219999997</c:v>
                </c:pt>
                <c:pt idx="143">
                  <c:v>0.65695170940000003</c:v>
                </c:pt>
                <c:pt idx="144">
                  <c:v>0.51943815760000001</c:v>
                </c:pt>
                <c:pt idx="145">
                  <c:v>0.23821883640000002</c:v>
                </c:pt>
                <c:pt idx="146">
                  <c:v>-5.6329492000000002E-2</c:v>
                </c:pt>
                <c:pt idx="147">
                  <c:v>-0.23927272720000001</c:v>
                </c:pt>
                <c:pt idx="148">
                  <c:v>-0.26706371620000002</c:v>
                </c:pt>
                <c:pt idx="149">
                  <c:v>-0.18079366180000001</c:v>
                </c:pt>
                <c:pt idx="150">
                  <c:v>-0.11941317999999998</c:v>
                </c:pt>
                <c:pt idx="151">
                  <c:v>-0.13251865760000001</c:v>
                </c:pt>
                <c:pt idx="152">
                  <c:v>-0.26065198000000001</c:v>
                </c:pt>
                <c:pt idx="153">
                  <c:v>-0.37542389799999992</c:v>
                </c:pt>
                <c:pt idx="154">
                  <c:v>-0.29069211140000001</c:v>
                </c:pt>
                <c:pt idx="155">
                  <c:v>6.2366722000000265E-3</c:v>
                </c:pt>
                <c:pt idx="156">
                  <c:v>6.9918289799999991E-2</c:v>
                </c:pt>
                <c:pt idx="157">
                  <c:v>-0.1108486362</c:v>
                </c:pt>
                <c:pt idx="158">
                  <c:v>-0.35721298080000002</c:v>
                </c:pt>
                <c:pt idx="159">
                  <c:v>-0.32982181840000002</c:v>
                </c:pt>
                <c:pt idx="160">
                  <c:v>-0.23743999700000001</c:v>
                </c:pt>
                <c:pt idx="161">
                  <c:v>-8.6470666400000007E-2</c:v>
                </c:pt>
                <c:pt idx="162">
                  <c:v>-9.1540766800000006E-2</c:v>
                </c:pt>
                <c:pt idx="163">
                  <c:v>-0.1428262894</c:v>
                </c:pt>
                <c:pt idx="164">
                  <c:v>-0.16832336540000001</c:v>
                </c:pt>
                <c:pt idx="165">
                  <c:v>-0.22505188739999998</c:v>
                </c:pt>
                <c:pt idx="166">
                  <c:v>-0.3312917044</c:v>
                </c:pt>
                <c:pt idx="167">
                  <c:v>-0.39127792700000003</c:v>
                </c:pt>
                <c:pt idx="168">
                  <c:v>-0.2437260128</c:v>
                </c:pt>
                <c:pt idx="169">
                  <c:v>-8.2817233000000018E-2</c:v>
                </c:pt>
                <c:pt idx="170">
                  <c:v>-0.11989930059999998</c:v>
                </c:pt>
                <c:pt idx="171">
                  <c:v>-0.17725185039999997</c:v>
                </c:pt>
                <c:pt idx="172">
                  <c:v>-0.13144936719999997</c:v>
                </c:pt>
                <c:pt idx="173">
                  <c:v>-0.17488664860000003</c:v>
                </c:pt>
                <c:pt idx="174">
                  <c:v>-0.13292603079999998</c:v>
                </c:pt>
                <c:pt idx="175">
                  <c:v>-0.17549844300000003</c:v>
                </c:pt>
                <c:pt idx="176">
                  <c:v>-0.2452772242</c:v>
                </c:pt>
                <c:pt idx="177">
                  <c:v>-0.27075646320000002</c:v>
                </c:pt>
                <c:pt idx="178">
                  <c:v>-0.23137586719999997</c:v>
                </c:pt>
                <c:pt idx="179">
                  <c:v>-0.11036590440000001</c:v>
                </c:pt>
                <c:pt idx="180">
                  <c:v>9.0239913000000005E-2</c:v>
                </c:pt>
                <c:pt idx="181">
                  <c:v>0.15677012060000001</c:v>
                </c:pt>
                <c:pt idx="182">
                  <c:v>0.27126883840000005</c:v>
                </c:pt>
                <c:pt idx="183">
                  <c:v>0.23323891679999997</c:v>
                </c:pt>
                <c:pt idx="184">
                  <c:v>0.24187641160000001</c:v>
                </c:pt>
                <c:pt idx="185">
                  <c:v>0.34879296360000001</c:v>
                </c:pt>
                <c:pt idx="186">
                  <c:v>0.45886603400000003</c:v>
                </c:pt>
                <c:pt idx="187">
                  <c:v>0.4054286780000001</c:v>
                </c:pt>
                <c:pt idx="188">
                  <c:v>0.38911601159999998</c:v>
                </c:pt>
                <c:pt idx="189">
                  <c:v>0.33271822900000003</c:v>
                </c:pt>
                <c:pt idx="190">
                  <c:v>0.30771321500000004</c:v>
                </c:pt>
                <c:pt idx="191">
                  <c:v>0.44428302819999999</c:v>
                </c:pt>
                <c:pt idx="192">
                  <c:v>0.518054562</c:v>
                </c:pt>
                <c:pt idx="193">
                  <c:v>0.4120429136</c:v>
                </c:pt>
                <c:pt idx="194">
                  <c:v>0.24811090999999999</c:v>
                </c:pt>
                <c:pt idx="195">
                  <c:v>0.33609579179999999</c:v>
                </c:pt>
                <c:pt idx="196">
                  <c:v>0.50327667840000001</c:v>
                </c:pt>
                <c:pt idx="197">
                  <c:v>0.44540950399999996</c:v>
                </c:pt>
                <c:pt idx="198">
                  <c:v>0.36711563399999997</c:v>
                </c:pt>
                <c:pt idx="199">
                  <c:v>0.3428694048</c:v>
                </c:pt>
                <c:pt idx="200">
                  <c:v>0.40949056620000002</c:v>
                </c:pt>
                <c:pt idx="201">
                  <c:v>0.44987097079999999</c:v>
                </c:pt>
                <c:pt idx="202">
                  <c:v>0.32884886799999996</c:v>
                </c:pt>
                <c:pt idx="203">
                  <c:v>0.18031141279999999</c:v>
                </c:pt>
                <c:pt idx="204">
                  <c:v>0.35656193160000005</c:v>
                </c:pt>
                <c:pt idx="205">
                  <c:v>0.22028555960000001</c:v>
                </c:pt>
                <c:pt idx="206">
                  <c:v>0.15111160239999996</c:v>
                </c:pt>
                <c:pt idx="207">
                  <c:v>0.15312232319999999</c:v>
                </c:pt>
                <c:pt idx="208">
                  <c:v>0.24246459799999998</c:v>
                </c:pt>
                <c:pt idx="209">
                  <c:v>0.33073404759999997</c:v>
                </c:pt>
                <c:pt idx="210">
                  <c:v>0.34536537559999991</c:v>
                </c:pt>
                <c:pt idx="211">
                  <c:v>0.31552774219999996</c:v>
                </c:pt>
                <c:pt idx="212">
                  <c:v>0.36837171620000009</c:v>
                </c:pt>
                <c:pt idx="213">
                  <c:v>0.40938649220000001</c:v>
                </c:pt>
                <c:pt idx="214">
                  <c:v>0.28147412519999998</c:v>
                </c:pt>
                <c:pt idx="215">
                  <c:v>0.15269743419999998</c:v>
                </c:pt>
                <c:pt idx="216">
                  <c:v>0.29624263779999999</c:v>
                </c:pt>
                <c:pt idx="217">
                  <c:v>0.33991878019999999</c:v>
                </c:pt>
                <c:pt idx="218">
                  <c:v>0.34174307939999998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6E5-7F4F-B76F-DB455DC442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9552528"/>
        <c:axId val="489551248"/>
      </c:scatterChart>
      <c:valAx>
        <c:axId val="489552528"/>
        <c:scaling>
          <c:orientation val="minMax"/>
          <c:max val="22000"/>
          <c:min val="0"/>
        </c:scaling>
        <c:delete val="0"/>
        <c:axPos val="t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in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89551248"/>
        <c:crosses val="max"/>
        <c:crossBetween val="midCat"/>
      </c:valAx>
      <c:valAx>
        <c:axId val="489551248"/>
        <c:scaling>
          <c:orientation val="minMax"/>
          <c:max val="20"/>
          <c:min val="-10"/>
        </c:scaling>
        <c:delete val="0"/>
        <c:axPos val="l"/>
        <c:majorGridlines>
          <c:spPr>
            <a:ln w="3175" cap="flat" cmpd="sng" algn="ctr">
              <a:solidFill>
                <a:schemeClr val="accent6"/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89552528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'W South America'!$A$18:$A$226</c:f>
              <c:numCache>
                <c:formatCode>General</c:formatCode>
                <c:ptCount val="209"/>
                <c:pt idx="0">
                  <c:v>1200</c:v>
                </c:pt>
                <c:pt idx="1">
                  <c:v>1300</c:v>
                </c:pt>
                <c:pt idx="2">
                  <c:v>1400</c:v>
                </c:pt>
                <c:pt idx="3">
                  <c:v>1500</c:v>
                </c:pt>
                <c:pt idx="4">
                  <c:v>1600</c:v>
                </c:pt>
                <c:pt idx="5">
                  <c:v>1700</c:v>
                </c:pt>
                <c:pt idx="6">
                  <c:v>1800</c:v>
                </c:pt>
                <c:pt idx="7">
                  <c:v>1900</c:v>
                </c:pt>
                <c:pt idx="8">
                  <c:v>2000</c:v>
                </c:pt>
                <c:pt idx="9">
                  <c:v>2100</c:v>
                </c:pt>
                <c:pt idx="10">
                  <c:v>2200</c:v>
                </c:pt>
                <c:pt idx="11">
                  <c:v>2300</c:v>
                </c:pt>
                <c:pt idx="12">
                  <c:v>2400</c:v>
                </c:pt>
                <c:pt idx="13">
                  <c:v>2500</c:v>
                </c:pt>
                <c:pt idx="14">
                  <c:v>2600</c:v>
                </c:pt>
                <c:pt idx="15">
                  <c:v>2700</c:v>
                </c:pt>
                <c:pt idx="16">
                  <c:v>2800</c:v>
                </c:pt>
                <c:pt idx="17">
                  <c:v>2900</c:v>
                </c:pt>
                <c:pt idx="18">
                  <c:v>3000</c:v>
                </c:pt>
                <c:pt idx="19">
                  <c:v>3100</c:v>
                </c:pt>
                <c:pt idx="20">
                  <c:v>3200</c:v>
                </c:pt>
                <c:pt idx="21">
                  <c:v>3300</c:v>
                </c:pt>
                <c:pt idx="22">
                  <c:v>3400</c:v>
                </c:pt>
                <c:pt idx="23">
                  <c:v>3500</c:v>
                </c:pt>
                <c:pt idx="24">
                  <c:v>3600</c:v>
                </c:pt>
                <c:pt idx="25">
                  <c:v>3700</c:v>
                </c:pt>
                <c:pt idx="26">
                  <c:v>3800</c:v>
                </c:pt>
                <c:pt idx="27">
                  <c:v>3900</c:v>
                </c:pt>
                <c:pt idx="28">
                  <c:v>4000</c:v>
                </c:pt>
                <c:pt idx="29">
                  <c:v>4100</c:v>
                </c:pt>
                <c:pt idx="30">
                  <c:v>4200</c:v>
                </c:pt>
                <c:pt idx="31">
                  <c:v>4300</c:v>
                </c:pt>
                <c:pt idx="32">
                  <c:v>4400</c:v>
                </c:pt>
                <c:pt idx="33">
                  <c:v>4500</c:v>
                </c:pt>
                <c:pt idx="34">
                  <c:v>4600</c:v>
                </c:pt>
                <c:pt idx="35">
                  <c:v>4700</c:v>
                </c:pt>
                <c:pt idx="36">
                  <c:v>4800</c:v>
                </c:pt>
                <c:pt idx="37">
                  <c:v>4900</c:v>
                </c:pt>
                <c:pt idx="38">
                  <c:v>5000</c:v>
                </c:pt>
                <c:pt idx="39">
                  <c:v>5100</c:v>
                </c:pt>
                <c:pt idx="40">
                  <c:v>5200</c:v>
                </c:pt>
                <c:pt idx="41">
                  <c:v>5300</c:v>
                </c:pt>
                <c:pt idx="42">
                  <c:v>5400</c:v>
                </c:pt>
                <c:pt idx="43">
                  <c:v>5500</c:v>
                </c:pt>
                <c:pt idx="44">
                  <c:v>5600</c:v>
                </c:pt>
                <c:pt idx="45">
                  <c:v>5700</c:v>
                </c:pt>
                <c:pt idx="46">
                  <c:v>5800</c:v>
                </c:pt>
                <c:pt idx="47">
                  <c:v>5900</c:v>
                </c:pt>
                <c:pt idx="48">
                  <c:v>6000</c:v>
                </c:pt>
                <c:pt idx="49">
                  <c:v>6100</c:v>
                </c:pt>
                <c:pt idx="50">
                  <c:v>6200</c:v>
                </c:pt>
                <c:pt idx="51">
                  <c:v>6300</c:v>
                </c:pt>
                <c:pt idx="52">
                  <c:v>6400</c:v>
                </c:pt>
                <c:pt idx="53">
                  <c:v>6500</c:v>
                </c:pt>
                <c:pt idx="54">
                  <c:v>6600</c:v>
                </c:pt>
                <c:pt idx="55">
                  <c:v>6700</c:v>
                </c:pt>
                <c:pt idx="56">
                  <c:v>6800</c:v>
                </c:pt>
                <c:pt idx="57">
                  <c:v>6900</c:v>
                </c:pt>
                <c:pt idx="58">
                  <c:v>7000</c:v>
                </c:pt>
                <c:pt idx="59">
                  <c:v>7100</c:v>
                </c:pt>
                <c:pt idx="60">
                  <c:v>7200</c:v>
                </c:pt>
                <c:pt idx="61">
                  <c:v>7300</c:v>
                </c:pt>
                <c:pt idx="62">
                  <c:v>7400</c:v>
                </c:pt>
                <c:pt idx="63">
                  <c:v>7500</c:v>
                </c:pt>
                <c:pt idx="64">
                  <c:v>7600</c:v>
                </c:pt>
                <c:pt idx="65">
                  <c:v>7700</c:v>
                </c:pt>
                <c:pt idx="66">
                  <c:v>7800</c:v>
                </c:pt>
                <c:pt idx="67">
                  <c:v>7900</c:v>
                </c:pt>
                <c:pt idx="68">
                  <c:v>8000</c:v>
                </c:pt>
                <c:pt idx="69">
                  <c:v>8100</c:v>
                </c:pt>
                <c:pt idx="70">
                  <c:v>8200</c:v>
                </c:pt>
                <c:pt idx="71">
                  <c:v>8300</c:v>
                </c:pt>
                <c:pt idx="72">
                  <c:v>8400</c:v>
                </c:pt>
                <c:pt idx="73">
                  <c:v>8500</c:v>
                </c:pt>
                <c:pt idx="74">
                  <c:v>8600</c:v>
                </c:pt>
                <c:pt idx="75">
                  <c:v>8700</c:v>
                </c:pt>
                <c:pt idx="76">
                  <c:v>8800</c:v>
                </c:pt>
                <c:pt idx="77">
                  <c:v>8900</c:v>
                </c:pt>
                <c:pt idx="78">
                  <c:v>9000</c:v>
                </c:pt>
                <c:pt idx="79">
                  <c:v>9100</c:v>
                </c:pt>
                <c:pt idx="80">
                  <c:v>9200</c:v>
                </c:pt>
                <c:pt idx="81">
                  <c:v>9300</c:v>
                </c:pt>
                <c:pt idx="82">
                  <c:v>9400</c:v>
                </c:pt>
                <c:pt idx="83">
                  <c:v>9500</c:v>
                </c:pt>
                <c:pt idx="84">
                  <c:v>9600</c:v>
                </c:pt>
                <c:pt idx="85">
                  <c:v>9700</c:v>
                </c:pt>
                <c:pt idx="86">
                  <c:v>9800</c:v>
                </c:pt>
                <c:pt idx="87">
                  <c:v>9900</c:v>
                </c:pt>
                <c:pt idx="88">
                  <c:v>10000</c:v>
                </c:pt>
                <c:pt idx="89">
                  <c:v>10100</c:v>
                </c:pt>
                <c:pt idx="90">
                  <c:v>10200</c:v>
                </c:pt>
                <c:pt idx="91">
                  <c:v>10300</c:v>
                </c:pt>
                <c:pt idx="92">
                  <c:v>10400</c:v>
                </c:pt>
                <c:pt idx="93">
                  <c:v>10500</c:v>
                </c:pt>
                <c:pt idx="94">
                  <c:v>10600</c:v>
                </c:pt>
                <c:pt idx="95">
                  <c:v>10700</c:v>
                </c:pt>
                <c:pt idx="96">
                  <c:v>10800</c:v>
                </c:pt>
                <c:pt idx="97">
                  <c:v>10900</c:v>
                </c:pt>
                <c:pt idx="98">
                  <c:v>11000</c:v>
                </c:pt>
                <c:pt idx="99">
                  <c:v>11100</c:v>
                </c:pt>
                <c:pt idx="100">
                  <c:v>11200</c:v>
                </c:pt>
                <c:pt idx="101">
                  <c:v>11300</c:v>
                </c:pt>
                <c:pt idx="102">
                  <c:v>11400</c:v>
                </c:pt>
                <c:pt idx="103">
                  <c:v>11500</c:v>
                </c:pt>
                <c:pt idx="104">
                  <c:v>11600</c:v>
                </c:pt>
                <c:pt idx="105">
                  <c:v>11700</c:v>
                </c:pt>
                <c:pt idx="106">
                  <c:v>11800</c:v>
                </c:pt>
                <c:pt idx="107">
                  <c:v>11900</c:v>
                </c:pt>
                <c:pt idx="108">
                  <c:v>12000</c:v>
                </c:pt>
                <c:pt idx="109">
                  <c:v>12100</c:v>
                </c:pt>
                <c:pt idx="110">
                  <c:v>12200</c:v>
                </c:pt>
                <c:pt idx="111">
                  <c:v>12300</c:v>
                </c:pt>
                <c:pt idx="112">
                  <c:v>12400</c:v>
                </c:pt>
                <c:pt idx="113">
                  <c:v>12500</c:v>
                </c:pt>
                <c:pt idx="114">
                  <c:v>12600</c:v>
                </c:pt>
                <c:pt idx="115">
                  <c:v>12700</c:v>
                </c:pt>
                <c:pt idx="116">
                  <c:v>12800</c:v>
                </c:pt>
                <c:pt idx="117">
                  <c:v>12900</c:v>
                </c:pt>
                <c:pt idx="118">
                  <c:v>13000</c:v>
                </c:pt>
                <c:pt idx="119">
                  <c:v>13100</c:v>
                </c:pt>
                <c:pt idx="120">
                  <c:v>13200</c:v>
                </c:pt>
                <c:pt idx="121">
                  <c:v>13300</c:v>
                </c:pt>
                <c:pt idx="122">
                  <c:v>13400</c:v>
                </c:pt>
                <c:pt idx="123">
                  <c:v>13500</c:v>
                </c:pt>
                <c:pt idx="124">
                  <c:v>13600</c:v>
                </c:pt>
                <c:pt idx="125">
                  <c:v>13700</c:v>
                </c:pt>
                <c:pt idx="126">
                  <c:v>13800</c:v>
                </c:pt>
                <c:pt idx="127">
                  <c:v>13900</c:v>
                </c:pt>
                <c:pt idx="128">
                  <c:v>14000</c:v>
                </c:pt>
                <c:pt idx="129">
                  <c:v>14100</c:v>
                </c:pt>
                <c:pt idx="130">
                  <c:v>14200</c:v>
                </c:pt>
                <c:pt idx="131">
                  <c:v>14300</c:v>
                </c:pt>
                <c:pt idx="132">
                  <c:v>14400</c:v>
                </c:pt>
                <c:pt idx="133">
                  <c:v>14500</c:v>
                </c:pt>
                <c:pt idx="134">
                  <c:v>14600</c:v>
                </c:pt>
                <c:pt idx="135">
                  <c:v>14700</c:v>
                </c:pt>
                <c:pt idx="136">
                  <c:v>14800</c:v>
                </c:pt>
                <c:pt idx="137">
                  <c:v>14900</c:v>
                </c:pt>
                <c:pt idx="138">
                  <c:v>15000</c:v>
                </c:pt>
                <c:pt idx="139">
                  <c:v>15100</c:v>
                </c:pt>
                <c:pt idx="140">
                  <c:v>15200</c:v>
                </c:pt>
                <c:pt idx="141">
                  <c:v>15300</c:v>
                </c:pt>
                <c:pt idx="142">
                  <c:v>15400</c:v>
                </c:pt>
                <c:pt idx="143">
                  <c:v>15500</c:v>
                </c:pt>
                <c:pt idx="144">
                  <c:v>15600</c:v>
                </c:pt>
                <c:pt idx="145">
                  <c:v>15700</c:v>
                </c:pt>
                <c:pt idx="146">
                  <c:v>15800</c:v>
                </c:pt>
                <c:pt idx="147">
                  <c:v>15900</c:v>
                </c:pt>
                <c:pt idx="148">
                  <c:v>16000</c:v>
                </c:pt>
                <c:pt idx="149">
                  <c:v>16100</c:v>
                </c:pt>
                <c:pt idx="150">
                  <c:v>16200</c:v>
                </c:pt>
                <c:pt idx="151">
                  <c:v>16300</c:v>
                </c:pt>
                <c:pt idx="152">
                  <c:v>16400</c:v>
                </c:pt>
                <c:pt idx="153">
                  <c:v>16500</c:v>
                </c:pt>
                <c:pt idx="154">
                  <c:v>16600</c:v>
                </c:pt>
                <c:pt idx="155">
                  <c:v>16700</c:v>
                </c:pt>
                <c:pt idx="156">
                  <c:v>16800</c:v>
                </c:pt>
                <c:pt idx="157">
                  <c:v>16900</c:v>
                </c:pt>
                <c:pt idx="158">
                  <c:v>17000</c:v>
                </c:pt>
                <c:pt idx="159">
                  <c:v>17100</c:v>
                </c:pt>
                <c:pt idx="160">
                  <c:v>17200</c:v>
                </c:pt>
                <c:pt idx="161">
                  <c:v>17300</c:v>
                </c:pt>
                <c:pt idx="162">
                  <c:v>17400</c:v>
                </c:pt>
                <c:pt idx="163">
                  <c:v>17500</c:v>
                </c:pt>
                <c:pt idx="164">
                  <c:v>17600</c:v>
                </c:pt>
                <c:pt idx="165">
                  <c:v>17700</c:v>
                </c:pt>
                <c:pt idx="166">
                  <c:v>17800</c:v>
                </c:pt>
                <c:pt idx="167">
                  <c:v>17900</c:v>
                </c:pt>
                <c:pt idx="168">
                  <c:v>18000</c:v>
                </c:pt>
                <c:pt idx="169">
                  <c:v>18100</c:v>
                </c:pt>
                <c:pt idx="170">
                  <c:v>18200</c:v>
                </c:pt>
                <c:pt idx="171">
                  <c:v>18300</c:v>
                </c:pt>
                <c:pt idx="172">
                  <c:v>18400</c:v>
                </c:pt>
                <c:pt idx="173">
                  <c:v>18500</c:v>
                </c:pt>
                <c:pt idx="174">
                  <c:v>18600</c:v>
                </c:pt>
                <c:pt idx="175">
                  <c:v>18700</c:v>
                </c:pt>
                <c:pt idx="176">
                  <c:v>18800</c:v>
                </c:pt>
                <c:pt idx="177">
                  <c:v>18900</c:v>
                </c:pt>
                <c:pt idx="178">
                  <c:v>19000</c:v>
                </c:pt>
                <c:pt idx="179">
                  <c:v>19100</c:v>
                </c:pt>
                <c:pt idx="180">
                  <c:v>19200</c:v>
                </c:pt>
                <c:pt idx="181">
                  <c:v>19300</c:v>
                </c:pt>
                <c:pt idx="182">
                  <c:v>19400</c:v>
                </c:pt>
                <c:pt idx="183">
                  <c:v>19500</c:v>
                </c:pt>
                <c:pt idx="184">
                  <c:v>19600</c:v>
                </c:pt>
                <c:pt idx="185">
                  <c:v>19700</c:v>
                </c:pt>
                <c:pt idx="186">
                  <c:v>19800</c:v>
                </c:pt>
                <c:pt idx="187">
                  <c:v>19900</c:v>
                </c:pt>
                <c:pt idx="188">
                  <c:v>20000</c:v>
                </c:pt>
                <c:pt idx="189">
                  <c:v>20100</c:v>
                </c:pt>
                <c:pt idx="190">
                  <c:v>20200</c:v>
                </c:pt>
                <c:pt idx="191">
                  <c:v>20300</c:v>
                </c:pt>
                <c:pt idx="192">
                  <c:v>20400</c:v>
                </c:pt>
                <c:pt idx="193">
                  <c:v>20500</c:v>
                </c:pt>
                <c:pt idx="194">
                  <c:v>20600</c:v>
                </c:pt>
                <c:pt idx="195">
                  <c:v>20700</c:v>
                </c:pt>
                <c:pt idx="196">
                  <c:v>20800</c:v>
                </c:pt>
                <c:pt idx="197">
                  <c:v>20900</c:v>
                </c:pt>
                <c:pt idx="198">
                  <c:v>21000</c:v>
                </c:pt>
                <c:pt idx="199">
                  <c:v>21100</c:v>
                </c:pt>
                <c:pt idx="200">
                  <c:v>21200</c:v>
                </c:pt>
                <c:pt idx="201">
                  <c:v>21300</c:v>
                </c:pt>
                <c:pt idx="202">
                  <c:v>21400</c:v>
                </c:pt>
                <c:pt idx="203">
                  <c:v>21500</c:v>
                </c:pt>
                <c:pt idx="204">
                  <c:v>21600</c:v>
                </c:pt>
                <c:pt idx="205">
                  <c:v>21700</c:v>
                </c:pt>
                <c:pt idx="206">
                  <c:v>21800</c:v>
                </c:pt>
                <c:pt idx="207">
                  <c:v>21900</c:v>
                </c:pt>
                <c:pt idx="208">
                  <c:v>22000</c:v>
                </c:pt>
              </c:numCache>
            </c:numRef>
          </c:xVal>
          <c:yVal>
            <c:numRef>
              <c:f>'W South America'!$D$18:$D$226</c:f>
              <c:numCache>
                <c:formatCode>General</c:formatCode>
                <c:ptCount val="209"/>
                <c:pt idx="0">
                  <c:v>2.7319431619999999</c:v>
                </c:pt>
                <c:pt idx="1">
                  <c:v>2.7253467219999998</c:v>
                </c:pt>
                <c:pt idx="2">
                  <c:v>2.6173925809999998</c:v>
                </c:pt>
                <c:pt idx="3">
                  <c:v>2.57088334</c:v>
                </c:pt>
                <c:pt idx="4">
                  <c:v>2.7638064</c:v>
                </c:pt>
                <c:pt idx="5">
                  <c:v>2.706096659</c:v>
                </c:pt>
                <c:pt idx="6">
                  <c:v>2.6997534010000002</c:v>
                </c:pt>
                <c:pt idx="7">
                  <c:v>2.5551139690000002</c:v>
                </c:pt>
                <c:pt idx="8">
                  <c:v>2.2530110570000002</c:v>
                </c:pt>
                <c:pt idx="9">
                  <c:v>2.2997234259999999</c:v>
                </c:pt>
                <c:pt idx="10">
                  <c:v>2.298515095</c:v>
                </c:pt>
                <c:pt idx="11">
                  <c:v>2.2747719690000001</c:v>
                </c:pt>
                <c:pt idx="12">
                  <c:v>2.3823579110000002</c:v>
                </c:pt>
                <c:pt idx="13">
                  <c:v>2.128301972</c:v>
                </c:pt>
                <c:pt idx="14">
                  <c:v>2.1975533139999999</c:v>
                </c:pt>
                <c:pt idx="15">
                  <c:v>2.151749675</c:v>
                </c:pt>
                <c:pt idx="16">
                  <c:v>2.1808626759999998</c:v>
                </c:pt>
                <c:pt idx="17">
                  <c:v>2.0853748749999999</c:v>
                </c:pt>
                <c:pt idx="18">
                  <c:v>2.091135134</c:v>
                </c:pt>
                <c:pt idx="19">
                  <c:v>2.0561338330000001</c:v>
                </c:pt>
                <c:pt idx="20">
                  <c:v>1.9241605909999999</c:v>
                </c:pt>
                <c:pt idx="21">
                  <c:v>1.8572692900000001</c:v>
                </c:pt>
                <c:pt idx="22">
                  <c:v>1.8083667809999999</c:v>
                </c:pt>
                <c:pt idx="23">
                  <c:v>1.796526987</c:v>
                </c:pt>
                <c:pt idx="24">
                  <c:v>1.6866648930000001</c:v>
                </c:pt>
                <c:pt idx="25">
                  <c:v>1.7672906390000001</c:v>
                </c:pt>
                <c:pt idx="26">
                  <c:v>1.757383245</c:v>
                </c:pt>
                <c:pt idx="27">
                  <c:v>1.6585561339999999</c:v>
                </c:pt>
                <c:pt idx="28">
                  <c:v>1.725564192</c:v>
                </c:pt>
                <c:pt idx="29">
                  <c:v>1.524014991</c:v>
                </c:pt>
                <c:pt idx="30">
                  <c:v>1.5619491889999999</c:v>
                </c:pt>
                <c:pt idx="31">
                  <c:v>1.3894715470000001</c:v>
                </c:pt>
                <c:pt idx="32">
                  <c:v>1.456116846</c:v>
                </c:pt>
                <c:pt idx="33">
                  <c:v>1.471076804</c:v>
                </c:pt>
                <c:pt idx="34">
                  <c:v>1.5661386340000001</c:v>
                </c:pt>
                <c:pt idx="35">
                  <c:v>1.575349793</c:v>
                </c:pt>
                <c:pt idx="36">
                  <c:v>1.5057182229999999</c:v>
                </c:pt>
                <c:pt idx="37">
                  <c:v>1.4411044829999999</c:v>
                </c:pt>
                <c:pt idx="38">
                  <c:v>1.3457612219999999</c:v>
                </c:pt>
                <c:pt idx="39">
                  <c:v>1.1047143210000001</c:v>
                </c:pt>
                <c:pt idx="40">
                  <c:v>1.0144329489999999</c:v>
                </c:pt>
                <c:pt idx="41">
                  <c:v>1.1743183479999999</c:v>
                </c:pt>
                <c:pt idx="42">
                  <c:v>1.088629176</c:v>
                </c:pt>
                <c:pt idx="43">
                  <c:v>1.0269156749999999</c:v>
                </c:pt>
                <c:pt idx="44">
                  <c:v>1.0320473379999999</c:v>
                </c:pt>
                <c:pt idx="45">
                  <c:v>1.089095207</c:v>
                </c:pt>
                <c:pt idx="46">
                  <c:v>1.060998976</c:v>
                </c:pt>
                <c:pt idx="47">
                  <c:v>1.10948476</c:v>
                </c:pt>
                <c:pt idx="48">
                  <c:v>1.0811634290000001</c:v>
                </c:pt>
                <c:pt idx="49">
                  <c:v>0.84939180700000005</c:v>
                </c:pt>
                <c:pt idx="50">
                  <c:v>0.78366023900000004</c:v>
                </c:pt>
                <c:pt idx="51">
                  <c:v>0.82263927999999997</c:v>
                </c:pt>
                <c:pt idx="52">
                  <c:v>0.89733981600000001</c:v>
                </c:pt>
                <c:pt idx="53">
                  <c:v>0.97656895300000002</c:v>
                </c:pt>
                <c:pt idx="54">
                  <c:v>0.88409538899999995</c:v>
                </c:pt>
                <c:pt idx="55">
                  <c:v>0.93199475300000001</c:v>
                </c:pt>
                <c:pt idx="56">
                  <c:v>0.72333811699999995</c:v>
                </c:pt>
                <c:pt idx="57">
                  <c:v>0.72094218099999996</c:v>
                </c:pt>
                <c:pt idx="58">
                  <c:v>0.71003284499999997</c:v>
                </c:pt>
                <c:pt idx="59">
                  <c:v>0.73921520900000004</c:v>
                </c:pt>
                <c:pt idx="60">
                  <c:v>0.67903870300000002</c:v>
                </c:pt>
                <c:pt idx="61">
                  <c:v>0.57565883299999998</c:v>
                </c:pt>
                <c:pt idx="62">
                  <c:v>0.63817496399999996</c:v>
                </c:pt>
                <c:pt idx="63">
                  <c:v>0.61725669400000005</c:v>
                </c:pt>
                <c:pt idx="64">
                  <c:v>0.51664872399999995</c:v>
                </c:pt>
                <c:pt idx="65">
                  <c:v>0.52993013700000002</c:v>
                </c:pt>
                <c:pt idx="66">
                  <c:v>0.49864401800000002</c:v>
                </c:pt>
                <c:pt idx="67">
                  <c:v>0.56076650299999997</c:v>
                </c:pt>
                <c:pt idx="68">
                  <c:v>0.32210898100000002</c:v>
                </c:pt>
                <c:pt idx="69">
                  <c:v>-0.102518834</c:v>
                </c:pt>
                <c:pt idx="70">
                  <c:v>-6.2880569999999997E-3</c:v>
                </c:pt>
                <c:pt idx="71">
                  <c:v>3.2762110999999997E-2</c:v>
                </c:pt>
                <c:pt idx="72">
                  <c:v>0.104459306</c:v>
                </c:pt>
                <c:pt idx="73">
                  <c:v>-2.6968513999999999E-2</c:v>
                </c:pt>
                <c:pt idx="74">
                  <c:v>-6.2567934000000006E-2</c:v>
                </c:pt>
                <c:pt idx="75">
                  <c:v>-7.3614853999999993E-2</c:v>
                </c:pt>
                <c:pt idx="76">
                  <c:v>-0.204023383</c:v>
                </c:pt>
                <c:pt idx="77">
                  <c:v>-8.5647658000000002E-2</c:v>
                </c:pt>
                <c:pt idx="78">
                  <c:v>0.32992957499999997</c:v>
                </c:pt>
                <c:pt idx="79">
                  <c:v>0.40210680399999998</c:v>
                </c:pt>
                <c:pt idx="80">
                  <c:v>0.54332343299999997</c:v>
                </c:pt>
                <c:pt idx="81">
                  <c:v>0.39285046400000001</c:v>
                </c:pt>
                <c:pt idx="82">
                  <c:v>0.39622305299999999</c:v>
                </c:pt>
                <c:pt idx="83">
                  <c:v>0.48833750799999998</c:v>
                </c:pt>
                <c:pt idx="84">
                  <c:v>0.38922666299999997</c:v>
                </c:pt>
                <c:pt idx="85">
                  <c:v>0.14835551699999999</c:v>
                </c:pt>
                <c:pt idx="86">
                  <c:v>0.138510573</c:v>
                </c:pt>
                <c:pt idx="87">
                  <c:v>5.2245168000000002E-2</c:v>
                </c:pt>
                <c:pt idx="88">
                  <c:v>0.105598027</c:v>
                </c:pt>
                <c:pt idx="89">
                  <c:v>0.115343606</c:v>
                </c:pt>
                <c:pt idx="90">
                  <c:v>0.22295496000000001</c:v>
                </c:pt>
                <c:pt idx="91">
                  <c:v>1.9674643499999998E-2</c:v>
                </c:pt>
                <c:pt idx="92">
                  <c:v>-0.11020443099999999</c:v>
                </c:pt>
                <c:pt idx="93">
                  <c:v>0.1098910245</c:v>
                </c:pt>
                <c:pt idx="94">
                  <c:v>2.6819124999999999E-2</c:v>
                </c:pt>
                <c:pt idx="95">
                  <c:v>-0.10669442000000001</c:v>
                </c:pt>
                <c:pt idx="96">
                  <c:v>-7.3796646999999993E-2</c:v>
                </c:pt>
                <c:pt idx="97">
                  <c:v>-4.9067727000000005E-2</c:v>
                </c:pt>
                <c:pt idx="98">
                  <c:v>-0.1157031155</c:v>
                </c:pt>
                <c:pt idx="99">
                  <c:v>-0.1727075595</c:v>
                </c:pt>
                <c:pt idx="100">
                  <c:v>-0.16597469950000002</c:v>
                </c:pt>
                <c:pt idx="101">
                  <c:v>-0.12881480549999999</c:v>
                </c:pt>
                <c:pt idx="102">
                  <c:v>-0.34765089299999996</c:v>
                </c:pt>
                <c:pt idx="103">
                  <c:v>-0.3694891455</c:v>
                </c:pt>
                <c:pt idx="104">
                  <c:v>-0.3770234945</c:v>
                </c:pt>
                <c:pt idx="105">
                  <c:v>-0.38499626749999999</c:v>
                </c:pt>
                <c:pt idx="106">
                  <c:v>-0.46581469450000001</c:v>
                </c:pt>
                <c:pt idx="107">
                  <c:v>-0.68830196449999992</c:v>
                </c:pt>
                <c:pt idx="108">
                  <c:v>-0.835330609</c:v>
                </c:pt>
                <c:pt idx="109">
                  <c:v>-0.97902949750000001</c:v>
                </c:pt>
                <c:pt idx="110">
                  <c:v>-1.1245630595</c:v>
                </c:pt>
                <c:pt idx="111">
                  <c:v>-0.79761718149999994</c:v>
                </c:pt>
                <c:pt idx="112">
                  <c:v>-0.55514253599999996</c:v>
                </c:pt>
                <c:pt idx="113">
                  <c:v>-0.45116001550000001</c:v>
                </c:pt>
                <c:pt idx="114">
                  <c:v>-0.35301178849999998</c:v>
                </c:pt>
                <c:pt idx="115">
                  <c:v>-1.8149578999999999E-2</c:v>
                </c:pt>
                <c:pt idx="116">
                  <c:v>3.509427100000001E-2</c:v>
                </c:pt>
                <c:pt idx="117">
                  <c:v>0.32102789599999998</c:v>
                </c:pt>
                <c:pt idx="118">
                  <c:v>0.51106134299999995</c:v>
                </c:pt>
                <c:pt idx="119">
                  <c:v>0.54314572399999994</c:v>
                </c:pt>
                <c:pt idx="120">
                  <c:v>0.30581635750000002</c:v>
                </c:pt>
                <c:pt idx="121">
                  <c:v>0.56946237349999995</c:v>
                </c:pt>
                <c:pt idx="122">
                  <c:v>0.64622267550000001</c:v>
                </c:pt>
                <c:pt idx="123">
                  <c:v>0.68093490249999999</c:v>
                </c:pt>
                <c:pt idx="124">
                  <c:v>0.60443889700000009</c:v>
                </c:pt>
                <c:pt idx="125">
                  <c:v>0.67391504800000002</c:v>
                </c:pt>
                <c:pt idx="126">
                  <c:v>0.43448736600000004</c:v>
                </c:pt>
                <c:pt idx="127">
                  <c:v>9.108728449999999E-2</c:v>
                </c:pt>
                <c:pt idx="128">
                  <c:v>-0.21313442900000001</c:v>
                </c:pt>
                <c:pt idx="129">
                  <c:v>3.5946530000000032E-3</c:v>
                </c:pt>
                <c:pt idx="130">
                  <c:v>0.59209783149999995</c:v>
                </c:pt>
                <c:pt idx="131">
                  <c:v>1.1869156365</c:v>
                </c:pt>
                <c:pt idx="132">
                  <c:v>1.143858625</c:v>
                </c:pt>
                <c:pt idx="133">
                  <c:v>0.45385322650000004</c:v>
                </c:pt>
                <c:pt idx="134">
                  <c:v>3.6071127500000022E-2</c:v>
                </c:pt>
                <c:pt idx="135">
                  <c:v>-0.47395573499999999</c:v>
                </c:pt>
                <c:pt idx="136">
                  <c:v>-0.47412395799999996</c:v>
                </c:pt>
                <c:pt idx="137">
                  <c:v>-0.47509030999999996</c:v>
                </c:pt>
                <c:pt idx="138">
                  <c:v>-1.4328491379999999</c:v>
                </c:pt>
                <c:pt idx="139">
                  <c:v>-1.7833199799999999</c:v>
                </c:pt>
                <c:pt idx="140">
                  <c:v>-1.7863196020000001</c:v>
                </c:pt>
                <c:pt idx="141">
                  <c:v>-1.9806630140000001</c:v>
                </c:pt>
                <c:pt idx="142">
                  <c:v>-2.08682999</c:v>
                </c:pt>
                <c:pt idx="143">
                  <c:v>-2.135707</c:v>
                </c:pt>
                <c:pt idx="144">
                  <c:v>-2.0892420129999998</c:v>
                </c:pt>
                <c:pt idx="145">
                  <c:v>-2.1267540619999998</c:v>
                </c:pt>
                <c:pt idx="146">
                  <c:v>-2.3756032770000002</c:v>
                </c:pt>
                <c:pt idx="147">
                  <c:v>-2.422704526</c:v>
                </c:pt>
                <c:pt idx="148">
                  <c:v>-2.0393273629999999</c:v>
                </c:pt>
                <c:pt idx="149">
                  <c:v>-2.1698343150000001</c:v>
                </c:pt>
                <c:pt idx="150">
                  <c:v>-2.4184820920000001</c:v>
                </c:pt>
                <c:pt idx="151">
                  <c:v>-2.405667266</c:v>
                </c:pt>
                <c:pt idx="152">
                  <c:v>-2.3723828490000001</c:v>
                </c:pt>
                <c:pt idx="153">
                  <c:v>-2.7403458299999999</c:v>
                </c:pt>
                <c:pt idx="154">
                  <c:v>-2.5410837750000002</c:v>
                </c:pt>
                <c:pt idx="155">
                  <c:v>-2.7871044070000002</c:v>
                </c:pt>
                <c:pt idx="156">
                  <c:v>-2.865263643</c:v>
                </c:pt>
                <c:pt idx="157">
                  <c:v>-2.52893999</c:v>
                </c:pt>
                <c:pt idx="158">
                  <c:v>-2.3399199070000001</c:v>
                </c:pt>
                <c:pt idx="159">
                  <c:v>-2.1107795120000001</c:v>
                </c:pt>
                <c:pt idx="160">
                  <c:v>-2.1941587990000002</c:v>
                </c:pt>
                <c:pt idx="161">
                  <c:v>-2.3074347839999998</c:v>
                </c:pt>
                <c:pt idx="162">
                  <c:v>-2.3461760859999998</c:v>
                </c:pt>
                <c:pt idx="163">
                  <c:v>-2.0413651169999998</c:v>
                </c:pt>
                <c:pt idx="164">
                  <c:v>-2.3775843380000001</c:v>
                </c:pt>
                <c:pt idx="165">
                  <c:v>-1.882569282</c:v>
                </c:pt>
                <c:pt idx="166">
                  <c:v>-1.630774495</c:v>
                </c:pt>
                <c:pt idx="167">
                  <c:v>-1.5659700839999999</c:v>
                </c:pt>
                <c:pt idx="168">
                  <c:v>-1.355166965</c:v>
                </c:pt>
                <c:pt idx="169">
                  <c:v>-1.107990875</c:v>
                </c:pt>
                <c:pt idx="170">
                  <c:v>-0.77107838200000001</c:v>
                </c:pt>
                <c:pt idx="171">
                  <c:v>-1.0679991440000001</c:v>
                </c:pt>
                <c:pt idx="172">
                  <c:v>-0.86835221699999998</c:v>
                </c:pt>
                <c:pt idx="173">
                  <c:v>-0.70054178</c:v>
                </c:pt>
                <c:pt idx="174">
                  <c:v>-0.29578570799999998</c:v>
                </c:pt>
                <c:pt idx="175">
                  <c:v>2.3800795E-2</c:v>
                </c:pt>
                <c:pt idx="176">
                  <c:v>0.33649916299999999</c:v>
                </c:pt>
                <c:pt idx="177">
                  <c:v>3.0162030999999999E-2</c:v>
                </c:pt>
                <c:pt idx="178">
                  <c:v>-3.1698916000000001E-2</c:v>
                </c:pt>
                <c:pt idx="179">
                  <c:v>8.2180010000000008E-3</c:v>
                </c:pt>
                <c:pt idx="180">
                  <c:v>-1.3255527E-2</c:v>
                </c:pt>
                <c:pt idx="181">
                  <c:v>0.18789715700000001</c:v>
                </c:pt>
                <c:pt idx="182">
                  <c:v>4.8532906000000001E-2</c:v>
                </c:pt>
                <c:pt idx="183">
                  <c:v>-0.13324093300000001</c:v>
                </c:pt>
                <c:pt idx="184">
                  <c:v>-0.15129037000000001</c:v>
                </c:pt>
                <c:pt idx="185">
                  <c:v>-2.6153527999999999E-2</c:v>
                </c:pt>
                <c:pt idx="186">
                  <c:v>5.3945329E-2</c:v>
                </c:pt>
                <c:pt idx="187">
                  <c:v>-0.34595255699999999</c:v>
                </c:pt>
                <c:pt idx="188">
                  <c:v>-0.480651412</c:v>
                </c:pt>
                <c:pt idx="189">
                  <c:v>-0.10008602</c:v>
                </c:pt>
                <c:pt idx="190">
                  <c:v>-0.39814464399999999</c:v>
                </c:pt>
                <c:pt idx="191">
                  <c:v>-0.44876648400000002</c:v>
                </c:pt>
                <c:pt idx="192">
                  <c:v>-0.29152517900000002</c:v>
                </c:pt>
                <c:pt idx="193">
                  <c:v>-0.405204974</c:v>
                </c:pt>
                <c:pt idx="194">
                  <c:v>-0.53418086399999998</c:v>
                </c:pt>
                <c:pt idx="195">
                  <c:v>-0.356312146</c:v>
                </c:pt>
                <c:pt idx="196">
                  <c:v>-0.29772736799999999</c:v>
                </c:pt>
                <c:pt idx="197">
                  <c:v>-0.37129641400000002</c:v>
                </c:pt>
                <c:pt idx="198">
                  <c:v>-0.36205411799999998</c:v>
                </c:pt>
                <c:pt idx="199">
                  <c:v>-0.42923886100000003</c:v>
                </c:pt>
                <c:pt idx="200">
                  <c:v>-0.34650128099999999</c:v>
                </c:pt>
                <c:pt idx="201">
                  <c:v>-0.31853326500000001</c:v>
                </c:pt>
                <c:pt idx="202">
                  <c:v>-0.35618878900000001</c:v>
                </c:pt>
                <c:pt idx="203">
                  <c:v>-9.7865820000000006E-2</c:v>
                </c:pt>
                <c:pt idx="204">
                  <c:v>-0.35548381299999998</c:v>
                </c:pt>
                <c:pt idx="205">
                  <c:v>-0.37782625199999997</c:v>
                </c:pt>
                <c:pt idx="206">
                  <c:v>0.19342103099999999</c:v>
                </c:pt>
                <c:pt idx="207">
                  <c:v>-1.4101712000000001E-2</c:v>
                </c:pt>
                <c:pt idx="208">
                  <c:v>-0.48784755699999999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B03-F741-AE58-31158DBDB8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9550288"/>
        <c:axId val="489546768"/>
      </c:scatterChart>
      <c:valAx>
        <c:axId val="489550288"/>
        <c:scaling>
          <c:orientation val="minMax"/>
          <c:max val="22000"/>
          <c:min val="0"/>
        </c:scaling>
        <c:delete val="0"/>
        <c:axPos val="t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in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89546768"/>
        <c:crosses val="max"/>
        <c:crossBetween val="midCat"/>
      </c:valAx>
      <c:valAx>
        <c:axId val="489546768"/>
        <c:scaling>
          <c:orientation val="minMax"/>
          <c:max val="20"/>
          <c:min val="-10"/>
        </c:scaling>
        <c:delete val="0"/>
        <c:axPos val="l"/>
        <c:majorGridlines>
          <c:spPr>
            <a:ln w="3175" cap="flat" cmpd="sng" algn="ctr">
              <a:solidFill>
                <a:schemeClr val="accent6"/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89550288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Antarctica!$A$9:$A$228</c:f>
              <c:numCache>
                <c:formatCode>General</c:formatCode>
                <c:ptCount val="2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  <c:pt idx="20">
                  <c:v>2100</c:v>
                </c:pt>
                <c:pt idx="21">
                  <c:v>2200</c:v>
                </c:pt>
                <c:pt idx="22">
                  <c:v>2300</c:v>
                </c:pt>
                <c:pt idx="23">
                  <c:v>2400</c:v>
                </c:pt>
                <c:pt idx="24">
                  <c:v>2500</c:v>
                </c:pt>
                <c:pt idx="25">
                  <c:v>2600</c:v>
                </c:pt>
                <c:pt idx="26">
                  <c:v>2700</c:v>
                </c:pt>
                <c:pt idx="27">
                  <c:v>2800</c:v>
                </c:pt>
                <c:pt idx="28">
                  <c:v>2900</c:v>
                </c:pt>
                <c:pt idx="29">
                  <c:v>3000</c:v>
                </c:pt>
                <c:pt idx="30">
                  <c:v>3100</c:v>
                </c:pt>
                <c:pt idx="31">
                  <c:v>3200</c:v>
                </c:pt>
                <c:pt idx="32">
                  <c:v>3300</c:v>
                </c:pt>
                <c:pt idx="33">
                  <c:v>3400</c:v>
                </c:pt>
                <c:pt idx="34">
                  <c:v>3500</c:v>
                </c:pt>
                <c:pt idx="35">
                  <c:v>3600</c:v>
                </c:pt>
                <c:pt idx="36">
                  <c:v>3700</c:v>
                </c:pt>
                <c:pt idx="37">
                  <c:v>3800</c:v>
                </c:pt>
                <c:pt idx="38">
                  <c:v>3900</c:v>
                </c:pt>
                <c:pt idx="39">
                  <c:v>4000</c:v>
                </c:pt>
                <c:pt idx="40">
                  <c:v>4100</c:v>
                </c:pt>
                <c:pt idx="41">
                  <c:v>4200</c:v>
                </c:pt>
                <c:pt idx="42">
                  <c:v>4300</c:v>
                </c:pt>
                <c:pt idx="43">
                  <c:v>4400</c:v>
                </c:pt>
                <c:pt idx="44">
                  <c:v>4500</c:v>
                </c:pt>
                <c:pt idx="45">
                  <c:v>4600</c:v>
                </c:pt>
                <c:pt idx="46">
                  <c:v>4700</c:v>
                </c:pt>
                <c:pt idx="47">
                  <c:v>4800</c:v>
                </c:pt>
                <c:pt idx="48">
                  <c:v>4900</c:v>
                </c:pt>
                <c:pt idx="49">
                  <c:v>5000</c:v>
                </c:pt>
                <c:pt idx="50">
                  <c:v>5100</c:v>
                </c:pt>
                <c:pt idx="51">
                  <c:v>5200</c:v>
                </c:pt>
                <c:pt idx="52">
                  <c:v>5300</c:v>
                </c:pt>
                <c:pt idx="53">
                  <c:v>5400</c:v>
                </c:pt>
                <c:pt idx="54">
                  <c:v>5500</c:v>
                </c:pt>
                <c:pt idx="55">
                  <c:v>5600</c:v>
                </c:pt>
                <c:pt idx="56">
                  <c:v>5700</c:v>
                </c:pt>
                <c:pt idx="57">
                  <c:v>5800</c:v>
                </c:pt>
                <c:pt idx="58">
                  <c:v>5900</c:v>
                </c:pt>
                <c:pt idx="59">
                  <c:v>6000</c:v>
                </c:pt>
                <c:pt idx="60">
                  <c:v>6100</c:v>
                </c:pt>
                <c:pt idx="61">
                  <c:v>6200</c:v>
                </c:pt>
                <c:pt idx="62">
                  <c:v>6300</c:v>
                </c:pt>
                <c:pt idx="63">
                  <c:v>6400</c:v>
                </c:pt>
                <c:pt idx="64">
                  <c:v>6500</c:v>
                </c:pt>
                <c:pt idx="65">
                  <c:v>6600</c:v>
                </c:pt>
                <c:pt idx="66">
                  <c:v>6700</c:v>
                </c:pt>
                <c:pt idx="67">
                  <c:v>6800</c:v>
                </c:pt>
                <c:pt idx="68">
                  <c:v>6900</c:v>
                </c:pt>
                <c:pt idx="69">
                  <c:v>7000</c:v>
                </c:pt>
                <c:pt idx="70">
                  <c:v>7100</c:v>
                </c:pt>
                <c:pt idx="71">
                  <c:v>7200</c:v>
                </c:pt>
                <c:pt idx="72">
                  <c:v>7300</c:v>
                </c:pt>
                <c:pt idx="73">
                  <c:v>7400</c:v>
                </c:pt>
                <c:pt idx="74">
                  <c:v>7500</c:v>
                </c:pt>
                <c:pt idx="75">
                  <c:v>7600</c:v>
                </c:pt>
                <c:pt idx="76">
                  <c:v>7700</c:v>
                </c:pt>
                <c:pt idx="77">
                  <c:v>7800</c:v>
                </c:pt>
                <c:pt idx="78">
                  <c:v>7900</c:v>
                </c:pt>
                <c:pt idx="79">
                  <c:v>8000</c:v>
                </c:pt>
                <c:pt idx="80">
                  <c:v>8100</c:v>
                </c:pt>
                <c:pt idx="81">
                  <c:v>8200</c:v>
                </c:pt>
                <c:pt idx="82">
                  <c:v>8300</c:v>
                </c:pt>
                <c:pt idx="83">
                  <c:v>8400</c:v>
                </c:pt>
                <c:pt idx="84">
                  <c:v>8500</c:v>
                </c:pt>
                <c:pt idx="85">
                  <c:v>8600</c:v>
                </c:pt>
                <c:pt idx="86">
                  <c:v>8700</c:v>
                </c:pt>
                <c:pt idx="87">
                  <c:v>8800</c:v>
                </c:pt>
                <c:pt idx="88">
                  <c:v>8900</c:v>
                </c:pt>
                <c:pt idx="89">
                  <c:v>9000</c:v>
                </c:pt>
                <c:pt idx="90">
                  <c:v>9100</c:v>
                </c:pt>
                <c:pt idx="91">
                  <c:v>9200</c:v>
                </c:pt>
                <c:pt idx="92">
                  <c:v>9300</c:v>
                </c:pt>
                <c:pt idx="93">
                  <c:v>9400</c:v>
                </c:pt>
                <c:pt idx="94">
                  <c:v>9500</c:v>
                </c:pt>
                <c:pt idx="95">
                  <c:v>9600</c:v>
                </c:pt>
                <c:pt idx="96">
                  <c:v>9700</c:v>
                </c:pt>
                <c:pt idx="97">
                  <c:v>9800</c:v>
                </c:pt>
                <c:pt idx="98">
                  <c:v>9900</c:v>
                </c:pt>
                <c:pt idx="99">
                  <c:v>10000</c:v>
                </c:pt>
                <c:pt idx="100">
                  <c:v>10100</c:v>
                </c:pt>
                <c:pt idx="101">
                  <c:v>10200</c:v>
                </c:pt>
                <c:pt idx="102">
                  <c:v>10300</c:v>
                </c:pt>
                <c:pt idx="103">
                  <c:v>10400</c:v>
                </c:pt>
                <c:pt idx="104">
                  <c:v>10500</c:v>
                </c:pt>
                <c:pt idx="105">
                  <c:v>10600</c:v>
                </c:pt>
                <c:pt idx="106">
                  <c:v>10700</c:v>
                </c:pt>
                <c:pt idx="107">
                  <c:v>10800</c:v>
                </c:pt>
                <c:pt idx="108">
                  <c:v>10900</c:v>
                </c:pt>
                <c:pt idx="109">
                  <c:v>11000</c:v>
                </c:pt>
                <c:pt idx="110">
                  <c:v>11100</c:v>
                </c:pt>
                <c:pt idx="111">
                  <c:v>11200</c:v>
                </c:pt>
                <c:pt idx="112">
                  <c:v>11300</c:v>
                </c:pt>
                <c:pt idx="113">
                  <c:v>11400</c:v>
                </c:pt>
                <c:pt idx="114">
                  <c:v>11500</c:v>
                </c:pt>
                <c:pt idx="115">
                  <c:v>11600</c:v>
                </c:pt>
                <c:pt idx="116">
                  <c:v>11700</c:v>
                </c:pt>
                <c:pt idx="117">
                  <c:v>11800</c:v>
                </c:pt>
                <c:pt idx="118">
                  <c:v>11900</c:v>
                </c:pt>
                <c:pt idx="119">
                  <c:v>12000</c:v>
                </c:pt>
                <c:pt idx="120">
                  <c:v>12100</c:v>
                </c:pt>
                <c:pt idx="121">
                  <c:v>12200</c:v>
                </c:pt>
                <c:pt idx="122">
                  <c:v>12300</c:v>
                </c:pt>
                <c:pt idx="123">
                  <c:v>12400</c:v>
                </c:pt>
                <c:pt idx="124">
                  <c:v>12500</c:v>
                </c:pt>
                <c:pt idx="125">
                  <c:v>12600</c:v>
                </c:pt>
                <c:pt idx="126">
                  <c:v>12700</c:v>
                </c:pt>
                <c:pt idx="127">
                  <c:v>12800</c:v>
                </c:pt>
                <c:pt idx="128">
                  <c:v>12900</c:v>
                </c:pt>
                <c:pt idx="129">
                  <c:v>13000</c:v>
                </c:pt>
                <c:pt idx="130">
                  <c:v>13100</c:v>
                </c:pt>
                <c:pt idx="131">
                  <c:v>13200</c:v>
                </c:pt>
                <c:pt idx="132">
                  <c:v>13300</c:v>
                </c:pt>
                <c:pt idx="133">
                  <c:v>13400</c:v>
                </c:pt>
                <c:pt idx="134">
                  <c:v>13500</c:v>
                </c:pt>
                <c:pt idx="135">
                  <c:v>13600</c:v>
                </c:pt>
                <c:pt idx="136">
                  <c:v>13700</c:v>
                </c:pt>
                <c:pt idx="137">
                  <c:v>13800</c:v>
                </c:pt>
                <c:pt idx="138">
                  <c:v>13900</c:v>
                </c:pt>
                <c:pt idx="139">
                  <c:v>14000</c:v>
                </c:pt>
                <c:pt idx="140">
                  <c:v>14100</c:v>
                </c:pt>
                <c:pt idx="141">
                  <c:v>14200</c:v>
                </c:pt>
                <c:pt idx="142">
                  <c:v>14300</c:v>
                </c:pt>
                <c:pt idx="143">
                  <c:v>14400</c:v>
                </c:pt>
                <c:pt idx="144">
                  <c:v>14500</c:v>
                </c:pt>
                <c:pt idx="145">
                  <c:v>14600</c:v>
                </c:pt>
                <c:pt idx="146">
                  <c:v>14700</c:v>
                </c:pt>
                <c:pt idx="147">
                  <c:v>14800</c:v>
                </c:pt>
                <c:pt idx="148">
                  <c:v>14900</c:v>
                </c:pt>
                <c:pt idx="149">
                  <c:v>15000</c:v>
                </c:pt>
                <c:pt idx="150">
                  <c:v>15100</c:v>
                </c:pt>
                <c:pt idx="151">
                  <c:v>15200</c:v>
                </c:pt>
                <c:pt idx="152">
                  <c:v>15300</c:v>
                </c:pt>
                <c:pt idx="153">
                  <c:v>15400</c:v>
                </c:pt>
                <c:pt idx="154">
                  <c:v>15500</c:v>
                </c:pt>
                <c:pt idx="155">
                  <c:v>15600</c:v>
                </c:pt>
                <c:pt idx="156">
                  <c:v>15700</c:v>
                </c:pt>
                <c:pt idx="157">
                  <c:v>15800</c:v>
                </c:pt>
                <c:pt idx="158">
                  <c:v>15900</c:v>
                </c:pt>
                <c:pt idx="159">
                  <c:v>16000</c:v>
                </c:pt>
                <c:pt idx="160">
                  <c:v>16100</c:v>
                </c:pt>
                <c:pt idx="161">
                  <c:v>16200</c:v>
                </c:pt>
                <c:pt idx="162">
                  <c:v>16300</c:v>
                </c:pt>
                <c:pt idx="163">
                  <c:v>16400</c:v>
                </c:pt>
                <c:pt idx="164">
                  <c:v>16500</c:v>
                </c:pt>
                <c:pt idx="165">
                  <c:v>16600</c:v>
                </c:pt>
                <c:pt idx="166">
                  <c:v>16700</c:v>
                </c:pt>
                <c:pt idx="167">
                  <c:v>16800</c:v>
                </c:pt>
                <c:pt idx="168">
                  <c:v>16900</c:v>
                </c:pt>
                <c:pt idx="169">
                  <c:v>17000</c:v>
                </c:pt>
                <c:pt idx="170">
                  <c:v>17100</c:v>
                </c:pt>
                <c:pt idx="171">
                  <c:v>17200</c:v>
                </c:pt>
                <c:pt idx="172">
                  <c:v>17300</c:v>
                </c:pt>
                <c:pt idx="173">
                  <c:v>17400</c:v>
                </c:pt>
                <c:pt idx="174">
                  <c:v>17500</c:v>
                </c:pt>
                <c:pt idx="175">
                  <c:v>17600</c:v>
                </c:pt>
                <c:pt idx="176">
                  <c:v>17700</c:v>
                </c:pt>
                <c:pt idx="177">
                  <c:v>17800</c:v>
                </c:pt>
                <c:pt idx="178">
                  <c:v>17900</c:v>
                </c:pt>
                <c:pt idx="179">
                  <c:v>18000</c:v>
                </c:pt>
                <c:pt idx="180">
                  <c:v>18100</c:v>
                </c:pt>
                <c:pt idx="181">
                  <c:v>18200</c:v>
                </c:pt>
                <c:pt idx="182">
                  <c:v>18300</c:v>
                </c:pt>
                <c:pt idx="183">
                  <c:v>18400</c:v>
                </c:pt>
                <c:pt idx="184">
                  <c:v>18500</c:v>
                </c:pt>
                <c:pt idx="185">
                  <c:v>18600</c:v>
                </c:pt>
                <c:pt idx="186">
                  <c:v>18700</c:v>
                </c:pt>
                <c:pt idx="187">
                  <c:v>18800</c:v>
                </c:pt>
                <c:pt idx="188">
                  <c:v>18900</c:v>
                </c:pt>
                <c:pt idx="189">
                  <c:v>19000</c:v>
                </c:pt>
                <c:pt idx="190">
                  <c:v>19100</c:v>
                </c:pt>
                <c:pt idx="191">
                  <c:v>19200</c:v>
                </c:pt>
                <c:pt idx="192">
                  <c:v>19300</c:v>
                </c:pt>
                <c:pt idx="193">
                  <c:v>19400</c:v>
                </c:pt>
                <c:pt idx="194">
                  <c:v>19500</c:v>
                </c:pt>
                <c:pt idx="195">
                  <c:v>19600</c:v>
                </c:pt>
                <c:pt idx="196">
                  <c:v>19700</c:v>
                </c:pt>
                <c:pt idx="197">
                  <c:v>19800</c:v>
                </c:pt>
                <c:pt idx="198">
                  <c:v>19900</c:v>
                </c:pt>
                <c:pt idx="199">
                  <c:v>20000</c:v>
                </c:pt>
                <c:pt idx="200">
                  <c:v>20100</c:v>
                </c:pt>
                <c:pt idx="201">
                  <c:v>20200</c:v>
                </c:pt>
                <c:pt idx="202">
                  <c:v>20300</c:v>
                </c:pt>
                <c:pt idx="203">
                  <c:v>20400</c:v>
                </c:pt>
                <c:pt idx="204">
                  <c:v>20500</c:v>
                </c:pt>
                <c:pt idx="205">
                  <c:v>20600</c:v>
                </c:pt>
                <c:pt idx="206">
                  <c:v>20700</c:v>
                </c:pt>
                <c:pt idx="207">
                  <c:v>20800</c:v>
                </c:pt>
                <c:pt idx="208">
                  <c:v>20900</c:v>
                </c:pt>
                <c:pt idx="209">
                  <c:v>21000</c:v>
                </c:pt>
                <c:pt idx="210">
                  <c:v>21100</c:v>
                </c:pt>
                <c:pt idx="211">
                  <c:v>21200</c:v>
                </c:pt>
                <c:pt idx="212">
                  <c:v>21300</c:v>
                </c:pt>
                <c:pt idx="213">
                  <c:v>21400</c:v>
                </c:pt>
                <c:pt idx="214">
                  <c:v>21500</c:v>
                </c:pt>
                <c:pt idx="215">
                  <c:v>21600</c:v>
                </c:pt>
                <c:pt idx="216">
                  <c:v>21700</c:v>
                </c:pt>
                <c:pt idx="217">
                  <c:v>21800</c:v>
                </c:pt>
                <c:pt idx="218">
                  <c:v>21900</c:v>
                </c:pt>
                <c:pt idx="219">
                  <c:v>22000</c:v>
                </c:pt>
              </c:numCache>
            </c:numRef>
          </c:xVal>
          <c:yVal>
            <c:numRef>
              <c:f>Antarctica!$F$9:$F$228</c:f>
              <c:numCache>
                <c:formatCode>General</c:formatCode>
                <c:ptCount val="220"/>
                <c:pt idx="0">
                  <c:v>4.1818271139999998</c:v>
                </c:pt>
                <c:pt idx="1">
                  <c:v>4.2543426525000001</c:v>
                </c:pt>
                <c:pt idx="2">
                  <c:v>4.2163767795</c:v>
                </c:pt>
                <c:pt idx="3">
                  <c:v>4.0135381370000003</c:v>
                </c:pt>
                <c:pt idx="4">
                  <c:v>4.4871163364999997</c:v>
                </c:pt>
                <c:pt idx="5">
                  <c:v>4.0637906054999995</c:v>
                </c:pt>
                <c:pt idx="6">
                  <c:v>2.0315986566666666</c:v>
                </c:pt>
                <c:pt idx="7">
                  <c:v>1.7887667276666666</c:v>
                </c:pt>
                <c:pt idx="8">
                  <c:v>2.0266091113333333</c:v>
                </c:pt>
                <c:pt idx="9">
                  <c:v>1.7434658216666665</c:v>
                </c:pt>
                <c:pt idx="10">
                  <c:v>1.8371608659999998</c:v>
                </c:pt>
                <c:pt idx="11">
                  <c:v>1.7316198073333335</c:v>
                </c:pt>
                <c:pt idx="12">
                  <c:v>1.9634170317500002</c:v>
                </c:pt>
                <c:pt idx="13">
                  <c:v>1.1715897582500001</c:v>
                </c:pt>
                <c:pt idx="14">
                  <c:v>1.2968316582500001</c:v>
                </c:pt>
                <c:pt idx="15">
                  <c:v>2.5856743317499999</c:v>
                </c:pt>
                <c:pt idx="16">
                  <c:v>2.2306005562500002</c:v>
                </c:pt>
                <c:pt idx="17">
                  <c:v>2.3900753472499998</c:v>
                </c:pt>
                <c:pt idx="18">
                  <c:v>1.9527651182499999</c:v>
                </c:pt>
                <c:pt idx="19">
                  <c:v>1.5107487774999999</c:v>
                </c:pt>
                <c:pt idx="20">
                  <c:v>1.3128126577500001</c:v>
                </c:pt>
                <c:pt idx="21">
                  <c:v>1.6394521955000001</c:v>
                </c:pt>
                <c:pt idx="22">
                  <c:v>1.697059681</c:v>
                </c:pt>
                <c:pt idx="23">
                  <c:v>1.94397999175</c:v>
                </c:pt>
                <c:pt idx="24">
                  <c:v>1.7097409327499999</c:v>
                </c:pt>
                <c:pt idx="25">
                  <c:v>1.9626346852500001</c:v>
                </c:pt>
                <c:pt idx="26">
                  <c:v>2.0782145610000002</c:v>
                </c:pt>
                <c:pt idx="27">
                  <c:v>1.4988816174999999</c:v>
                </c:pt>
                <c:pt idx="28">
                  <c:v>1.9148058987500001</c:v>
                </c:pt>
                <c:pt idx="29">
                  <c:v>2.8302467724999998</c:v>
                </c:pt>
                <c:pt idx="30">
                  <c:v>2.6712013462500002</c:v>
                </c:pt>
                <c:pt idx="31">
                  <c:v>1.9270569437500003</c:v>
                </c:pt>
                <c:pt idx="32">
                  <c:v>2.13210439775</c:v>
                </c:pt>
                <c:pt idx="33">
                  <c:v>1.7541190217500002</c:v>
                </c:pt>
                <c:pt idx="34">
                  <c:v>2.2975455157500004</c:v>
                </c:pt>
                <c:pt idx="35">
                  <c:v>1.9333211705000002</c:v>
                </c:pt>
                <c:pt idx="36">
                  <c:v>1.8147597232499999</c:v>
                </c:pt>
                <c:pt idx="37">
                  <c:v>2.3467884364999998</c:v>
                </c:pt>
                <c:pt idx="38">
                  <c:v>1.9581794807500001</c:v>
                </c:pt>
                <c:pt idx="39">
                  <c:v>2.8273005195000001</c:v>
                </c:pt>
                <c:pt idx="40">
                  <c:v>1.9016919890000001</c:v>
                </c:pt>
                <c:pt idx="41">
                  <c:v>2.0758875147499998</c:v>
                </c:pt>
                <c:pt idx="42">
                  <c:v>1.5520125739999999</c:v>
                </c:pt>
                <c:pt idx="43">
                  <c:v>2.0475204512499996</c:v>
                </c:pt>
                <c:pt idx="44">
                  <c:v>2.0528141865</c:v>
                </c:pt>
                <c:pt idx="45">
                  <c:v>2.70614060675</c:v>
                </c:pt>
                <c:pt idx="46">
                  <c:v>3.2171226735</c:v>
                </c:pt>
                <c:pt idx="47">
                  <c:v>2.6411256459999999</c:v>
                </c:pt>
                <c:pt idx="48">
                  <c:v>2.7214220602500001</c:v>
                </c:pt>
                <c:pt idx="49">
                  <c:v>2.6489298422499998</c:v>
                </c:pt>
                <c:pt idx="50">
                  <c:v>2.2606499035000001</c:v>
                </c:pt>
                <c:pt idx="51">
                  <c:v>2.0481798962500002</c:v>
                </c:pt>
                <c:pt idx="52">
                  <c:v>2.2325046319999999</c:v>
                </c:pt>
                <c:pt idx="53">
                  <c:v>2.3139426957499998</c:v>
                </c:pt>
                <c:pt idx="54">
                  <c:v>2.2761587199999997</c:v>
                </c:pt>
                <c:pt idx="55">
                  <c:v>2.7671024182500004</c:v>
                </c:pt>
                <c:pt idx="56">
                  <c:v>2.8018248344999996</c:v>
                </c:pt>
                <c:pt idx="57">
                  <c:v>2.7799062760000002</c:v>
                </c:pt>
                <c:pt idx="58">
                  <c:v>3.35198674425</c:v>
                </c:pt>
                <c:pt idx="59">
                  <c:v>3.26640693475</c:v>
                </c:pt>
                <c:pt idx="60">
                  <c:v>2.4543592209999998</c:v>
                </c:pt>
                <c:pt idx="61">
                  <c:v>2.5440715725</c:v>
                </c:pt>
                <c:pt idx="62">
                  <c:v>2.4514974522499999</c:v>
                </c:pt>
                <c:pt idx="63">
                  <c:v>3.3595671719999998</c:v>
                </c:pt>
                <c:pt idx="64">
                  <c:v>3.0094293125</c:v>
                </c:pt>
                <c:pt idx="65">
                  <c:v>3.2948817875</c:v>
                </c:pt>
                <c:pt idx="66">
                  <c:v>3.3738055242499998</c:v>
                </c:pt>
                <c:pt idx="67">
                  <c:v>3.1134919242499999</c:v>
                </c:pt>
                <c:pt idx="68">
                  <c:v>2.6620130400000002</c:v>
                </c:pt>
                <c:pt idx="69">
                  <c:v>2.95236388425</c:v>
                </c:pt>
                <c:pt idx="70">
                  <c:v>2.9970490892499999</c:v>
                </c:pt>
                <c:pt idx="71">
                  <c:v>2.7029434292500003</c:v>
                </c:pt>
                <c:pt idx="72">
                  <c:v>2.4873912269999998</c:v>
                </c:pt>
                <c:pt idx="73">
                  <c:v>2.4807658502500001</c:v>
                </c:pt>
                <c:pt idx="74">
                  <c:v>2.664128351</c:v>
                </c:pt>
                <c:pt idx="75">
                  <c:v>2.92297750475</c:v>
                </c:pt>
                <c:pt idx="76">
                  <c:v>2.8197806569999999</c:v>
                </c:pt>
                <c:pt idx="77">
                  <c:v>2.7735484010000002</c:v>
                </c:pt>
                <c:pt idx="78">
                  <c:v>2.8743918110000002</c:v>
                </c:pt>
                <c:pt idx="79">
                  <c:v>2.3393431355000001</c:v>
                </c:pt>
                <c:pt idx="80">
                  <c:v>1.00650681125</c:v>
                </c:pt>
                <c:pt idx="81">
                  <c:v>1.1264644525</c:v>
                </c:pt>
                <c:pt idx="82">
                  <c:v>1.4700512205</c:v>
                </c:pt>
                <c:pt idx="83">
                  <c:v>1.0587218894999999</c:v>
                </c:pt>
                <c:pt idx="84">
                  <c:v>1.0564267979999999</c:v>
                </c:pt>
                <c:pt idx="85">
                  <c:v>1.014989082</c:v>
                </c:pt>
                <c:pt idx="86">
                  <c:v>0.91950791649999997</c:v>
                </c:pt>
                <c:pt idx="87">
                  <c:v>0.90273434149999998</c:v>
                </c:pt>
                <c:pt idx="88">
                  <c:v>0.75132413725000002</c:v>
                </c:pt>
                <c:pt idx="89">
                  <c:v>1.3524131480000001</c:v>
                </c:pt>
                <c:pt idx="90">
                  <c:v>0.95042967349999996</c:v>
                </c:pt>
                <c:pt idx="91">
                  <c:v>1.1803025790000001</c:v>
                </c:pt>
                <c:pt idx="92">
                  <c:v>0.73112443874999999</c:v>
                </c:pt>
                <c:pt idx="93">
                  <c:v>0.50189860075000003</c:v>
                </c:pt>
                <c:pt idx="94">
                  <c:v>0.91223808949999996</c:v>
                </c:pt>
                <c:pt idx="95">
                  <c:v>0.14609135525</c:v>
                </c:pt>
                <c:pt idx="96">
                  <c:v>0.31028342225</c:v>
                </c:pt>
                <c:pt idx="97">
                  <c:v>0.65134571350000003</c:v>
                </c:pt>
                <c:pt idx="98">
                  <c:v>0.38097016350000001</c:v>
                </c:pt>
                <c:pt idx="99">
                  <c:v>0.21147978875000001</c:v>
                </c:pt>
                <c:pt idx="100">
                  <c:v>0.25595134674999998</c:v>
                </c:pt>
                <c:pt idx="101">
                  <c:v>-0.12896915624999999</c:v>
                </c:pt>
                <c:pt idx="102">
                  <c:v>-0.78891179999999994</c:v>
                </c:pt>
                <c:pt idx="103">
                  <c:v>-1.0801367195</c:v>
                </c:pt>
                <c:pt idx="104">
                  <c:v>-0.61734330425000006</c:v>
                </c:pt>
                <c:pt idx="105">
                  <c:v>-1.0873375940000001</c:v>
                </c:pt>
                <c:pt idx="106">
                  <c:v>-0.86167173549999987</c:v>
                </c:pt>
                <c:pt idx="107">
                  <c:v>-0.77881715924999995</c:v>
                </c:pt>
                <c:pt idx="108">
                  <c:v>-0.57604723899999999</c:v>
                </c:pt>
                <c:pt idx="109">
                  <c:v>-1.050308491</c:v>
                </c:pt>
                <c:pt idx="110">
                  <c:v>-1.0020250374999999</c:v>
                </c:pt>
                <c:pt idx="111">
                  <c:v>-1.0361262390000001</c:v>
                </c:pt>
                <c:pt idx="112">
                  <c:v>-1.0138898002499999</c:v>
                </c:pt>
                <c:pt idx="113">
                  <c:v>-0.95778166325000003</c:v>
                </c:pt>
                <c:pt idx="114">
                  <c:v>-0.68692100575000004</c:v>
                </c:pt>
                <c:pt idx="115">
                  <c:v>-0.99947888399999996</c:v>
                </c:pt>
                <c:pt idx="116">
                  <c:v>-1.253778466</c:v>
                </c:pt>
                <c:pt idx="117">
                  <c:v>-1.5903436002500002</c:v>
                </c:pt>
                <c:pt idx="118">
                  <c:v>-2.0180085407499999</c:v>
                </c:pt>
                <c:pt idx="119">
                  <c:v>-1.6510766619999999</c:v>
                </c:pt>
                <c:pt idx="120">
                  <c:v>-1.682709236</c:v>
                </c:pt>
                <c:pt idx="121">
                  <c:v>-2.0205217494999999</c:v>
                </c:pt>
                <c:pt idx="122">
                  <c:v>-1.6894942895</c:v>
                </c:pt>
                <c:pt idx="123">
                  <c:v>-1.2647153219999998</c:v>
                </c:pt>
                <c:pt idx="124">
                  <c:v>-0.907792347</c:v>
                </c:pt>
                <c:pt idx="125">
                  <c:v>-0.11517619399999995</c:v>
                </c:pt>
                <c:pt idx="126">
                  <c:v>-0.21391635274999998</c:v>
                </c:pt>
                <c:pt idx="127">
                  <c:v>0.11639493249999999</c:v>
                </c:pt>
                <c:pt idx="128">
                  <c:v>0.59378447949999991</c:v>
                </c:pt>
                <c:pt idx="129">
                  <c:v>0.77105080675000015</c:v>
                </c:pt>
                <c:pt idx="130">
                  <c:v>1.4028600920000001</c:v>
                </c:pt>
                <c:pt idx="131">
                  <c:v>1.0797016079999999</c:v>
                </c:pt>
                <c:pt idx="132">
                  <c:v>0.95562898649999994</c:v>
                </c:pt>
                <c:pt idx="133">
                  <c:v>0.75270642900000007</c:v>
                </c:pt>
                <c:pt idx="134">
                  <c:v>0.41382892825000006</c:v>
                </c:pt>
                <c:pt idx="135">
                  <c:v>0.63901282899999989</c:v>
                </c:pt>
                <c:pt idx="136">
                  <c:v>-5.7181116750000038E-2</c:v>
                </c:pt>
                <c:pt idx="137">
                  <c:v>-0.40499799250000001</c:v>
                </c:pt>
                <c:pt idx="138">
                  <c:v>-1.462230908</c:v>
                </c:pt>
                <c:pt idx="139">
                  <c:v>-1.84991945725</c:v>
                </c:pt>
                <c:pt idx="140">
                  <c:v>-1.4502497744999998</c:v>
                </c:pt>
                <c:pt idx="141">
                  <c:v>0.45117090699999984</c:v>
                </c:pt>
                <c:pt idx="142">
                  <c:v>3.040296235</c:v>
                </c:pt>
                <c:pt idx="143">
                  <c:v>2.7010002394999999</c:v>
                </c:pt>
                <c:pt idx="144">
                  <c:v>1.17679348275</c:v>
                </c:pt>
                <c:pt idx="145">
                  <c:v>-1.0445028140000001</c:v>
                </c:pt>
                <c:pt idx="146">
                  <c:v>-3.05764716325</c:v>
                </c:pt>
                <c:pt idx="147">
                  <c:v>-3.9842907405000001</c:v>
                </c:pt>
                <c:pt idx="148">
                  <c:v>-3.9375628532500002</c:v>
                </c:pt>
                <c:pt idx="149">
                  <c:v>-4.1975584552500003</c:v>
                </c:pt>
                <c:pt idx="150">
                  <c:v>-4.0282171390000006</c:v>
                </c:pt>
                <c:pt idx="151">
                  <c:v>-4.2744446002499998</c:v>
                </c:pt>
                <c:pt idx="152">
                  <c:v>-4.3869265627500003</c:v>
                </c:pt>
                <c:pt idx="153">
                  <c:v>-4.6295771132499999</c:v>
                </c:pt>
                <c:pt idx="154">
                  <c:v>-4.9547487234999998</c:v>
                </c:pt>
                <c:pt idx="155">
                  <c:v>-5.0982789129999997</c:v>
                </c:pt>
                <c:pt idx="156">
                  <c:v>-5.3566353657499999</c:v>
                </c:pt>
                <c:pt idx="157">
                  <c:v>-5.5795873604999997</c:v>
                </c:pt>
                <c:pt idx="158">
                  <c:v>-5.3306763369999999</c:v>
                </c:pt>
                <c:pt idx="159">
                  <c:v>-5.7498248602500004</c:v>
                </c:pt>
                <c:pt idx="160">
                  <c:v>-5.6374992830000004</c:v>
                </c:pt>
                <c:pt idx="161">
                  <c:v>-5.5429571135</c:v>
                </c:pt>
                <c:pt idx="162">
                  <c:v>-5.1196889932499996</c:v>
                </c:pt>
                <c:pt idx="163">
                  <c:v>-5.07112119575</c:v>
                </c:pt>
                <c:pt idx="164">
                  <c:v>-5.3190152697499995</c:v>
                </c:pt>
                <c:pt idx="165">
                  <c:v>-5.3504574570000001</c:v>
                </c:pt>
                <c:pt idx="166">
                  <c:v>-5.1873093260000003</c:v>
                </c:pt>
                <c:pt idx="167">
                  <c:v>-5.1162983347499997</c:v>
                </c:pt>
                <c:pt idx="168">
                  <c:v>-4.9865490552500003</c:v>
                </c:pt>
                <c:pt idx="169">
                  <c:v>-4.6795837125000004</c:v>
                </c:pt>
                <c:pt idx="170">
                  <c:v>-4.9432071085000002</c:v>
                </c:pt>
                <c:pt idx="171">
                  <c:v>-4.79453468025</c:v>
                </c:pt>
                <c:pt idx="172">
                  <c:v>-4.7281001797500002</c:v>
                </c:pt>
                <c:pt idx="173">
                  <c:v>-4.1634297865000001</c:v>
                </c:pt>
                <c:pt idx="174">
                  <c:v>-3.74992886725</c:v>
                </c:pt>
                <c:pt idx="175">
                  <c:v>-3.7726016847500001</c:v>
                </c:pt>
                <c:pt idx="176">
                  <c:v>-3.3721368927500004</c:v>
                </c:pt>
                <c:pt idx="177">
                  <c:v>-3.0170841104999999</c:v>
                </c:pt>
                <c:pt idx="178">
                  <c:v>-2.46415353125</c:v>
                </c:pt>
                <c:pt idx="179">
                  <c:v>-1.9686373002500002</c:v>
                </c:pt>
                <c:pt idx="180">
                  <c:v>-1.5488551697499999</c:v>
                </c:pt>
                <c:pt idx="181">
                  <c:v>-1.8614251724999999</c:v>
                </c:pt>
                <c:pt idx="182">
                  <c:v>-1.4532664375</c:v>
                </c:pt>
                <c:pt idx="183">
                  <c:v>-1.3388069275000001</c:v>
                </c:pt>
                <c:pt idx="184">
                  <c:v>-1.3822823480000002</c:v>
                </c:pt>
                <c:pt idx="185">
                  <c:v>-1.5390213350000002</c:v>
                </c:pt>
                <c:pt idx="186">
                  <c:v>-1.47178045725</c:v>
                </c:pt>
                <c:pt idx="187">
                  <c:v>-1.2962905407500001</c:v>
                </c:pt>
                <c:pt idx="188">
                  <c:v>-1.69944578725</c:v>
                </c:pt>
                <c:pt idx="189">
                  <c:v>-1.4110449315</c:v>
                </c:pt>
                <c:pt idx="190">
                  <c:v>-0.99197452175</c:v>
                </c:pt>
                <c:pt idx="191">
                  <c:v>-1.1123056712500001</c:v>
                </c:pt>
                <c:pt idx="192">
                  <c:v>-1.13341858175</c:v>
                </c:pt>
                <c:pt idx="193">
                  <c:v>-1.1008380089999998</c:v>
                </c:pt>
                <c:pt idx="194">
                  <c:v>-1.033677019</c:v>
                </c:pt>
                <c:pt idx="195">
                  <c:v>-0.85684010399999999</c:v>
                </c:pt>
                <c:pt idx="196">
                  <c:v>-0.73188765150000012</c:v>
                </c:pt>
                <c:pt idx="197">
                  <c:v>-1.1520671455</c:v>
                </c:pt>
                <c:pt idx="198">
                  <c:v>-1.0158305892500001</c:v>
                </c:pt>
                <c:pt idx="199">
                  <c:v>-1.3655988289999998</c:v>
                </c:pt>
                <c:pt idx="200">
                  <c:v>-1.5275902372499999</c:v>
                </c:pt>
                <c:pt idx="201">
                  <c:v>-2.06448290275</c:v>
                </c:pt>
                <c:pt idx="202">
                  <c:v>-2.1098925037500003</c:v>
                </c:pt>
                <c:pt idx="203">
                  <c:v>-1.5323708925000001</c:v>
                </c:pt>
                <c:pt idx="204">
                  <c:v>-1.5826192945000002</c:v>
                </c:pt>
                <c:pt idx="205">
                  <c:v>-2.2238898704999999</c:v>
                </c:pt>
                <c:pt idx="206">
                  <c:v>-2.1249477520000002</c:v>
                </c:pt>
                <c:pt idx="207">
                  <c:v>-2.1878349579999998</c:v>
                </c:pt>
                <c:pt idx="208">
                  <c:v>-2.3776590505000001</c:v>
                </c:pt>
                <c:pt idx="209">
                  <c:v>-2.3747997055000001</c:v>
                </c:pt>
                <c:pt idx="210">
                  <c:v>-2.35175809925</c:v>
                </c:pt>
                <c:pt idx="211">
                  <c:v>-2.2526094085000001</c:v>
                </c:pt>
                <c:pt idx="212">
                  <c:v>-2.1987665552499998</c:v>
                </c:pt>
                <c:pt idx="213">
                  <c:v>-2.1964586724999999</c:v>
                </c:pt>
                <c:pt idx="214">
                  <c:v>-2.2691058772500003</c:v>
                </c:pt>
                <c:pt idx="215">
                  <c:v>-2.3780949165000003</c:v>
                </c:pt>
                <c:pt idx="216">
                  <c:v>-2.3138907104999999</c:v>
                </c:pt>
                <c:pt idx="217">
                  <c:v>-2.1534911845</c:v>
                </c:pt>
                <c:pt idx="218">
                  <c:v>-2.107809724</c:v>
                </c:pt>
                <c:pt idx="219">
                  <c:v>-2.0450414745000001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59F-E04A-8118-23D1D490AC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3877328"/>
        <c:axId val="361857776"/>
      </c:scatterChart>
      <c:valAx>
        <c:axId val="513877328"/>
        <c:scaling>
          <c:orientation val="minMax"/>
          <c:max val="22000"/>
          <c:min val="0"/>
        </c:scaling>
        <c:delete val="0"/>
        <c:axPos val="t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in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1857776"/>
        <c:crosses val="max"/>
        <c:crossBetween val="midCat"/>
      </c:valAx>
      <c:valAx>
        <c:axId val="361857776"/>
        <c:scaling>
          <c:orientation val="minMax"/>
          <c:max val="20"/>
          <c:min val="-10"/>
        </c:scaling>
        <c:delete val="0"/>
        <c:axPos val="l"/>
        <c:majorGridlines>
          <c:spPr>
            <a:ln w="3175" cap="flat" cmpd="sng" algn="ctr">
              <a:solidFill>
                <a:schemeClr val="accent6"/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13877328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Indonesia!$A$12:$A$231</c:f>
              <c:numCache>
                <c:formatCode>General</c:formatCode>
                <c:ptCount val="2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  <c:pt idx="20">
                  <c:v>2100</c:v>
                </c:pt>
                <c:pt idx="21">
                  <c:v>2200</c:v>
                </c:pt>
                <c:pt idx="22">
                  <c:v>2300</c:v>
                </c:pt>
                <c:pt idx="23">
                  <c:v>2400</c:v>
                </c:pt>
                <c:pt idx="24">
                  <c:v>2500</c:v>
                </c:pt>
                <c:pt idx="25">
                  <c:v>2600</c:v>
                </c:pt>
                <c:pt idx="26">
                  <c:v>2700</c:v>
                </c:pt>
                <c:pt idx="27">
                  <c:v>2800</c:v>
                </c:pt>
                <c:pt idx="28">
                  <c:v>2900</c:v>
                </c:pt>
                <c:pt idx="29">
                  <c:v>3000</c:v>
                </c:pt>
                <c:pt idx="30">
                  <c:v>3100</c:v>
                </c:pt>
                <c:pt idx="31">
                  <c:v>3200</c:v>
                </c:pt>
                <c:pt idx="32">
                  <c:v>3300</c:v>
                </c:pt>
                <c:pt idx="33">
                  <c:v>3400</c:v>
                </c:pt>
                <c:pt idx="34">
                  <c:v>3500</c:v>
                </c:pt>
                <c:pt idx="35">
                  <c:v>3600</c:v>
                </c:pt>
                <c:pt idx="36">
                  <c:v>3700</c:v>
                </c:pt>
                <c:pt idx="37">
                  <c:v>3800</c:v>
                </c:pt>
                <c:pt idx="38">
                  <c:v>3900</c:v>
                </c:pt>
                <c:pt idx="39">
                  <c:v>4000</c:v>
                </c:pt>
                <c:pt idx="40">
                  <c:v>4100</c:v>
                </c:pt>
                <c:pt idx="41">
                  <c:v>4200</c:v>
                </c:pt>
                <c:pt idx="42">
                  <c:v>4300</c:v>
                </c:pt>
                <c:pt idx="43">
                  <c:v>4400</c:v>
                </c:pt>
                <c:pt idx="44">
                  <c:v>4500</c:v>
                </c:pt>
                <c:pt idx="45">
                  <c:v>4600</c:v>
                </c:pt>
                <c:pt idx="46">
                  <c:v>4700</c:v>
                </c:pt>
                <c:pt idx="47">
                  <c:v>4800</c:v>
                </c:pt>
                <c:pt idx="48">
                  <c:v>4900</c:v>
                </c:pt>
                <c:pt idx="49">
                  <c:v>5000</c:v>
                </c:pt>
                <c:pt idx="50">
                  <c:v>5100</c:v>
                </c:pt>
                <c:pt idx="51">
                  <c:v>5200</c:v>
                </c:pt>
                <c:pt idx="52">
                  <c:v>5300</c:v>
                </c:pt>
                <c:pt idx="53">
                  <c:v>5400</c:v>
                </c:pt>
                <c:pt idx="54">
                  <c:v>5500</c:v>
                </c:pt>
                <c:pt idx="55">
                  <c:v>5600</c:v>
                </c:pt>
                <c:pt idx="56">
                  <c:v>5700</c:v>
                </c:pt>
                <c:pt idx="57">
                  <c:v>5800</c:v>
                </c:pt>
                <c:pt idx="58">
                  <c:v>5900</c:v>
                </c:pt>
                <c:pt idx="59">
                  <c:v>6000</c:v>
                </c:pt>
                <c:pt idx="60">
                  <c:v>6100</c:v>
                </c:pt>
                <c:pt idx="61">
                  <c:v>6200</c:v>
                </c:pt>
                <c:pt idx="62">
                  <c:v>6300</c:v>
                </c:pt>
                <c:pt idx="63">
                  <c:v>6400</c:v>
                </c:pt>
                <c:pt idx="64">
                  <c:v>6500</c:v>
                </c:pt>
                <c:pt idx="65">
                  <c:v>6600</c:v>
                </c:pt>
                <c:pt idx="66">
                  <c:v>6700</c:v>
                </c:pt>
                <c:pt idx="67">
                  <c:v>6800</c:v>
                </c:pt>
                <c:pt idx="68">
                  <c:v>6900</c:v>
                </c:pt>
                <c:pt idx="69">
                  <c:v>7000</c:v>
                </c:pt>
                <c:pt idx="70">
                  <c:v>7100</c:v>
                </c:pt>
                <c:pt idx="71">
                  <c:v>7200</c:v>
                </c:pt>
                <c:pt idx="72">
                  <c:v>7300</c:v>
                </c:pt>
                <c:pt idx="73">
                  <c:v>7400</c:v>
                </c:pt>
                <c:pt idx="74">
                  <c:v>7500</c:v>
                </c:pt>
                <c:pt idx="75">
                  <c:v>7600</c:v>
                </c:pt>
                <c:pt idx="76">
                  <c:v>7700</c:v>
                </c:pt>
                <c:pt idx="77">
                  <c:v>7800</c:v>
                </c:pt>
                <c:pt idx="78">
                  <c:v>7900</c:v>
                </c:pt>
                <c:pt idx="79">
                  <c:v>8000</c:v>
                </c:pt>
                <c:pt idx="80">
                  <c:v>8100</c:v>
                </c:pt>
                <c:pt idx="81">
                  <c:v>8200</c:v>
                </c:pt>
                <c:pt idx="82">
                  <c:v>8300</c:v>
                </c:pt>
                <c:pt idx="83">
                  <c:v>8400</c:v>
                </c:pt>
                <c:pt idx="84">
                  <c:v>8500</c:v>
                </c:pt>
                <c:pt idx="85">
                  <c:v>8600</c:v>
                </c:pt>
                <c:pt idx="86">
                  <c:v>8700</c:v>
                </c:pt>
                <c:pt idx="87">
                  <c:v>8800</c:v>
                </c:pt>
                <c:pt idx="88">
                  <c:v>8900</c:v>
                </c:pt>
                <c:pt idx="89">
                  <c:v>9000</c:v>
                </c:pt>
                <c:pt idx="90">
                  <c:v>9100</c:v>
                </c:pt>
                <c:pt idx="91">
                  <c:v>9200</c:v>
                </c:pt>
                <c:pt idx="92">
                  <c:v>9300</c:v>
                </c:pt>
                <c:pt idx="93">
                  <c:v>9400</c:v>
                </c:pt>
                <c:pt idx="94">
                  <c:v>9500</c:v>
                </c:pt>
                <c:pt idx="95">
                  <c:v>9600</c:v>
                </c:pt>
                <c:pt idx="96">
                  <c:v>9700</c:v>
                </c:pt>
                <c:pt idx="97">
                  <c:v>9800</c:v>
                </c:pt>
                <c:pt idx="98">
                  <c:v>9900</c:v>
                </c:pt>
                <c:pt idx="99">
                  <c:v>10000</c:v>
                </c:pt>
                <c:pt idx="100">
                  <c:v>10100</c:v>
                </c:pt>
                <c:pt idx="101">
                  <c:v>10200</c:v>
                </c:pt>
                <c:pt idx="102">
                  <c:v>10300</c:v>
                </c:pt>
                <c:pt idx="103">
                  <c:v>10400</c:v>
                </c:pt>
                <c:pt idx="104">
                  <c:v>10500</c:v>
                </c:pt>
                <c:pt idx="105">
                  <c:v>10600</c:v>
                </c:pt>
                <c:pt idx="106">
                  <c:v>10700</c:v>
                </c:pt>
                <c:pt idx="107">
                  <c:v>10800</c:v>
                </c:pt>
                <c:pt idx="108">
                  <c:v>10900</c:v>
                </c:pt>
                <c:pt idx="109">
                  <c:v>11000</c:v>
                </c:pt>
                <c:pt idx="110">
                  <c:v>11100</c:v>
                </c:pt>
                <c:pt idx="111">
                  <c:v>11200</c:v>
                </c:pt>
                <c:pt idx="112">
                  <c:v>11300</c:v>
                </c:pt>
                <c:pt idx="113">
                  <c:v>11400</c:v>
                </c:pt>
                <c:pt idx="114">
                  <c:v>11500</c:v>
                </c:pt>
                <c:pt idx="115">
                  <c:v>11600</c:v>
                </c:pt>
                <c:pt idx="116">
                  <c:v>11700</c:v>
                </c:pt>
                <c:pt idx="117">
                  <c:v>11800</c:v>
                </c:pt>
                <c:pt idx="118">
                  <c:v>11900</c:v>
                </c:pt>
                <c:pt idx="119">
                  <c:v>12000</c:v>
                </c:pt>
                <c:pt idx="120">
                  <c:v>12100</c:v>
                </c:pt>
                <c:pt idx="121">
                  <c:v>12200</c:v>
                </c:pt>
                <c:pt idx="122">
                  <c:v>12300</c:v>
                </c:pt>
                <c:pt idx="123">
                  <c:v>12400</c:v>
                </c:pt>
                <c:pt idx="124">
                  <c:v>12500</c:v>
                </c:pt>
                <c:pt idx="125">
                  <c:v>12600</c:v>
                </c:pt>
                <c:pt idx="126">
                  <c:v>12700</c:v>
                </c:pt>
                <c:pt idx="127">
                  <c:v>12800</c:v>
                </c:pt>
                <c:pt idx="128">
                  <c:v>12900</c:v>
                </c:pt>
                <c:pt idx="129">
                  <c:v>13000</c:v>
                </c:pt>
                <c:pt idx="130">
                  <c:v>13100</c:v>
                </c:pt>
                <c:pt idx="131">
                  <c:v>13200</c:v>
                </c:pt>
                <c:pt idx="132">
                  <c:v>13300</c:v>
                </c:pt>
                <c:pt idx="133">
                  <c:v>13400</c:v>
                </c:pt>
                <c:pt idx="134">
                  <c:v>13500</c:v>
                </c:pt>
                <c:pt idx="135">
                  <c:v>13600</c:v>
                </c:pt>
                <c:pt idx="136">
                  <c:v>13700</c:v>
                </c:pt>
                <c:pt idx="137">
                  <c:v>13800</c:v>
                </c:pt>
                <c:pt idx="138">
                  <c:v>13900</c:v>
                </c:pt>
                <c:pt idx="139">
                  <c:v>14000</c:v>
                </c:pt>
                <c:pt idx="140">
                  <c:v>14100</c:v>
                </c:pt>
                <c:pt idx="141">
                  <c:v>14200</c:v>
                </c:pt>
                <c:pt idx="142">
                  <c:v>14300</c:v>
                </c:pt>
                <c:pt idx="143">
                  <c:v>14400</c:v>
                </c:pt>
                <c:pt idx="144">
                  <c:v>14500</c:v>
                </c:pt>
                <c:pt idx="145">
                  <c:v>14600</c:v>
                </c:pt>
                <c:pt idx="146">
                  <c:v>14700</c:v>
                </c:pt>
                <c:pt idx="147">
                  <c:v>14800</c:v>
                </c:pt>
                <c:pt idx="148">
                  <c:v>14900</c:v>
                </c:pt>
                <c:pt idx="149">
                  <c:v>15000</c:v>
                </c:pt>
                <c:pt idx="150">
                  <c:v>15100</c:v>
                </c:pt>
                <c:pt idx="151">
                  <c:v>15200</c:v>
                </c:pt>
                <c:pt idx="152">
                  <c:v>15300</c:v>
                </c:pt>
                <c:pt idx="153">
                  <c:v>15400</c:v>
                </c:pt>
                <c:pt idx="154">
                  <c:v>15500</c:v>
                </c:pt>
                <c:pt idx="155">
                  <c:v>15600</c:v>
                </c:pt>
                <c:pt idx="156">
                  <c:v>15700</c:v>
                </c:pt>
                <c:pt idx="157">
                  <c:v>15800</c:v>
                </c:pt>
                <c:pt idx="158">
                  <c:v>15900</c:v>
                </c:pt>
                <c:pt idx="159">
                  <c:v>16000</c:v>
                </c:pt>
                <c:pt idx="160">
                  <c:v>16100</c:v>
                </c:pt>
                <c:pt idx="161">
                  <c:v>16200</c:v>
                </c:pt>
                <c:pt idx="162">
                  <c:v>16300</c:v>
                </c:pt>
                <c:pt idx="163">
                  <c:v>16400</c:v>
                </c:pt>
                <c:pt idx="164">
                  <c:v>16500</c:v>
                </c:pt>
                <c:pt idx="165">
                  <c:v>16600</c:v>
                </c:pt>
                <c:pt idx="166">
                  <c:v>16700</c:v>
                </c:pt>
                <c:pt idx="167">
                  <c:v>16800</c:v>
                </c:pt>
                <c:pt idx="168">
                  <c:v>16900</c:v>
                </c:pt>
                <c:pt idx="169">
                  <c:v>17000</c:v>
                </c:pt>
                <c:pt idx="170">
                  <c:v>17100</c:v>
                </c:pt>
                <c:pt idx="171">
                  <c:v>17200</c:v>
                </c:pt>
                <c:pt idx="172">
                  <c:v>17300</c:v>
                </c:pt>
                <c:pt idx="173">
                  <c:v>17400</c:v>
                </c:pt>
                <c:pt idx="174">
                  <c:v>17500</c:v>
                </c:pt>
                <c:pt idx="175">
                  <c:v>17600</c:v>
                </c:pt>
                <c:pt idx="176">
                  <c:v>17700</c:v>
                </c:pt>
                <c:pt idx="177">
                  <c:v>17800</c:v>
                </c:pt>
                <c:pt idx="178">
                  <c:v>17900</c:v>
                </c:pt>
                <c:pt idx="179">
                  <c:v>18000</c:v>
                </c:pt>
                <c:pt idx="180">
                  <c:v>18100</c:v>
                </c:pt>
                <c:pt idx="181">
                  <c:v>18200</c:v>
                </c:pt>
                <c:pt idx="182">
                  <c:v>18300</c:v>
                </c:pt>
                <c:pt idx="183">
                  <c:v>18400</c:v>
                </c:pt>
                <c:pt idx="184">
                  <c:v>18500</c:v>
                </c:pt>
                <c:pt idx="185">
                  <c:v>18600</c:v>
                </c:pt>
                <c:pt idx="186">
                  <c:v>18700</c:v>
                </c:pt>
                <c:pt idx="187">
                  <c:v>18800</c:v>
                </c:pt>
                <c:pt idx="188">
                  <c:v>18900</c:v>
                </c:pt>
                <c:pt idx="189">
                  <c:v>19000</c:v>
                </c:pt>
                <c:pt idx="190">
                  <c:v>19100</c:v>
                </c:pt>
                <c:pt idx="191">
                  <c:v>19200</c:v>
                </c:pt>
                <c:pt idx="192">
                  <c:v>19300</c:v>
                </c:pt>
                <c:pt idx="193">
                  <c:v>19400</c:v>
                </c:pt>
                <c:pt idx="194">
                  <c:v>19500</c:v>
                </c:pt>
                <c:pt idx="195">
                  <c:v>19600</c:v>
                </c:pt>
                <c:pt idx="196">
                  <c:v>19700</c:v>
                </c:pt>
                <c:pt idx="197">
                  <c:v>19800</c:v>
                </c:pt>
                <c:pt idx="198">
                  <c:v>19900</c:v>
                </c:pt>
                <c:pt idx="199">
                  <c:v>20000</c:v>
                </c:pt>
                <c:pt idx="200">
                  <c:v>20100</c:v>
                </c:pt>
                <c:pt idx="201">
                  <c:v>20200</c:v>
                </c:pt>
                <c:pt idx="202">
                  <c:v>20300</c:v>
                </c:pt>
                <c:pt idx="203">
                  <c:v>20400</c:v>
                </c:pt>
                <c:pt idx="204">
                  <c:v>20500</c:v>
                </c:pt>
                <c:pt idx="205">
                  <c:v>20600</c:v>
                </c:pt>
                <c:pt idx="206">
                  <c:v>20700</c:v>
                </c:pt>
                <c:pt idx="207">
                  <c:v>20800</c:v>
                </c:pt>
                <c:pt idx="208">
                  <c:v>20900</c:v>
                </c:pt>
                <c:pt idx="209">
                  <c:v>21000</c:v>
                </c:pt>
                <c:pt idx="210">
                  <c:v>21100</c:v>
                </c:pt>
                <c:pt idx="211">
                  <c:v>21200</c:v>
                </c:pt>
                <c:pt idx="212">
                  <c:v>21300</c:v>
                </c:pt>
                <c:pt idx="213">
                  <c:v>21400</c:v>
                </c:pt>
                <c:pt idx="214">
                  <c:v>21500</c:v>
                </c:pt>
                <c:pt idx="215">
                  <c:v>21600</c:v>
                </c:pt>
                <c:pt idx="216">
                  <c:v>21700</c:v>
                </c:pt>
                <c:pt idx="217">
                  <c:v>21800</c:v>
                </c:pt>
                <c:pt idx="218">
                  <c:v>21900</c:v>
                </c:pt>
                <c:pt idx="219">
                  <c:v>22000</c:v>
                </c:pt>
              </c:numCache>
            </c:numRef>
          </c:xVal>
          <c:yVal>
            <c:numRef>
              <c:f>Indonesia!$I$12:$I$231</c:f>
              <c:numCache>
                <c:formatCode>General</c:formatCode>
                <c:ptCount val="220"/>
                <c:pt idx="0">
                  <c:v>-1.1687507779999999</c:v>
                </c:pt>
                <c:pt idx="1">
                  <c:v>0.36924827500000001</c:v>
                </c:pt>
                <c:pt idx="2">
                  <c:v>0.57894996649999997</c:v>
                </c:pt>
                <c:pt idx="3">
                  <c:v>0.49746632000000002</c:v>
                </c:pt>
                <c:pt idx="4">
                  <c:v>0.22629808024999998</c:v>
                </c:pt>
                <c:pt idx="5">
                  <c:v>0.47119894400000006</c:v>
                </c:pt>
                <c:pt idx="6">
                  <c:v>0.28850392250000001</c:v>
                </c:pt>
                <c:pt idx="7">
                  <c:v>0.29213504283333336</c:v>
                </c:pt>
                <c:pt idx="8">
                  <c:v>0.14218776316666662</c:v>
                </c:pt>
                <c:pt idx="9">
                  <c:v>0.44400715266666663</c:v>
                </c:pt>
                <c:pt idx="10">
                  <c:v>0.41534765466666662</c:v>
                </c:pt>
                <c:pt idx="11">
                  <c:v>0.27367550133333335</c:v>
                </c:pt>
                <c:pt idx="12">
                  <c:v>0.38908878399999997</c:v>
                </c:pt>
                <c:pt idx="13">
                  <c:v>9.9532979166666702E-2</c:v>
                </c:pt>
                <c:pt idx="14">
                  <c:v>0.49413990466666674</c:v>
                </c:pt>
                <c:pt idx="15">
                  <c:v>0.37592999333333332</c:v>
                </c:pt>
                <c:pt idx="16">
                  <c:v>0.19331141466666668</c:v>
                </c:pt>
                <c:pt idx="17">
                  <c:v>0.44310010133333333</c:v>
                </c:pt>
                <c:pt idx="18">
                  <c:v>0.70320003414285714</c:v>
                </c:pt>
                <c:pt idx="19">
                  <c:v>0.48660878499999999</c:v>
                </c:pt>
                <c:pt idx="20">
                  <c:v>0.54364246757142864</c:v>
                </c:pt>
                <c:pt idx="21">
                  <c:v>0.46301178114285718</c:v>
                </c:pt>
                <c:pt idx="22">
                  <c:v>0.49595688885714279</c:v>
                </c:pt>
                <c:pt idx="23">
                  <c:v>0.67867146428571434</c:v>
                </c:pt>
                <c:pt idx="24">
                  <c:v>0.42785625714285713</c:v>
                </c:pt>
                <c:pt idx="25">
                  <c:v>0.61768845499999991</c:v>
                </c:pt>
                <c:pt idx="26">
                  <c:v>0.43966311299999999</c:v>
                </c:pt>
                <c:pt idx="27">
                  <c:v>0.55675241957142863</c:v>
                </c:pt>
                <c:pt idx="28">
                  <c:v>0.51998392457142861</c:v>
                </c:pt>
                <c:pt idx="29">
                  <c:v>0.57938152428571421</c:v>
                </c:pt>
                <c:pt idx="30">
                  <c:v>0.46900636928571426</c:v>
                </c:pt>
                <c:pt idx="31">
                  <c:v>0.49055197114285715</c:v>
                </c:pt>
                <c:pt idx="32">
                  <c:v>0.65373598871428573</c:v>
                </c:pt>
                <c:pt idx="33">
                  <c:v>0.62441060171428564</c:v>
                </c:pt>
                <c:pt idx="34">
                  <c:v>0.60140092085714281</c:v>
                </c:pt>
                <c:pt idx="35">
                  <c:v>0.66648622428571436</c:v>
                </c:pt>
                <c:pt idx="36">
                  <c:v>0.42982520857142859</c:v>
                </c:pt>
                <c:pt idx="37">
                  <c:v>0.43451723342857146</c:v>
                </c:pt>
                <c:pt idx="38">
                  <c:v>0.59538328171428578</c:v>
                </c:pt>
                <c:pt idx="39">
                  <c:v>0.39370846771428569</c:v>
                </c:pt>
                <c:pt idx="40">
                  <c:v>0.36172961428571426</c:v>
                </c:pt>
                <c:pt idx="41">
                  <c:v>0.38556602342857144</c:v>
                </c:pt>
                <c:pt idx="42">
                  <c:v>0.2867904518571428</c:v>
                </c:pt>
                <c:pt idx="43">
                  <c:v>0.48762797842857147</c:v>
                </c:pt>
                <c:pt idx="44">
                  <c:v>0.56332313685714286</c:v>
                </c:pt>
                <c:pt idx="45">
                  <c:v>0.69270021142857152</c:v>
                </c:pt>
                <c:pt idx="46">
                  <c:v>0.46282339914285714</c:v>
                </c:pt>
                <c:pt idx="47">
                  <c:v>0.44128624357142854</c:v>
                </c:pt>
                <c:pt idx="48">
                  <c:v>0.3633482377142857</c:v>
                </c:pt>
                <c:pt idx="49">
                  <c:v>0.31529407157142852</c:v>
                </c:pt>
                <c:pt idx="50">
                  <c:v>0.41660575814285711</c:v>
                </c:pt>
                <c:pt idx="51">
                  <c:v>0.23336255285714283</c:v>
                </c:pt>
                <c:pt idx="52">
                  <c:v>0.27904464499999998</c:v>
                </c:pt>
                <c:pt idx="53">
                  <c:v>0.29759349328571422</c:v>
                </c:pt>
                <c:pt idx="54">
                  <c:v>0.33915333414285709</c:v>
                </c:pt>
                <c:pt idx="55">
                  <c:v>0.10905897914285712</c:v>
                </c:pt>
                <c:pt idx="56">
                  <c:v>8.8146681285714276E-2</c:v>
                </c:pt>
                <c:pt idx="57">
                  <c:v>0.19713233114285714</c:v>
                </c:pt>
                <c:pt idx="58">
                  <c:v>0.36162948371428577</c:v>
                </c:pt>
                <c:pt idx="59">
                  <c:v>0.19449220542857143</c:v>
                </c:pt>
                <c:pt idx="60">
                  <c:v>0.30852300142857142</c:v>
                </c:pt>
                <c:pt idx="61">
                  <c:v>0.16995109714285711</c:v>
                </c:pt>
                <c:pt idx="62">
                  <c:v>0.2819102847142857</c:v>
                </c:pt>
                <c:pt idx="63">
                  <c:v>0.28301923757142861</c:v>
                </c:pt>
                <c:pt idx="64">
                  <c:v>0.50148523657142863</c:v>
                </c:pt>
                <c:pt idx="65">
                  <c:v>0.27703541771428569</c:v>
                </c:pt>
                <c:pt idx="66">
                  <c:v>0.21172901214285714</c:v>
                </c:pt>
                <c:pt idx="67">
                  <c:v>0.37292872814285716</c:v>
                </c:pt>
                <c:pt idx="68">
                  <c:v>0.27590204000000002</c:v>
                </c:pt>
                <c:pt idx="69">
                  <c:v>6.926917714285703E-3</c:v>
                </c:pt>
                <c:pt idx="70">
                  <c:v>0.29524226628571432</c:v>
                </c:pt>
                <c:pt idx="71">
                  <c:v>0.393606081</c:v>
                </c:pt>
                <c:pt idx="72">
                  <c:v>0.17308744571428569</c:v>
                </c:pt>
                <c:pt idx="73">
                  <c:v>2.0003162857142875E-2</c:v>
                </c:pt>
                <c:pt idx="74">
                  <c:v>0.10715939857142856</c:v>
                </c:pt>
                <c:pt idx="75">
                  <c:v>0.124464649</c:v>
                </c:pt>
                <c:pt idx="76">
                  <c:v>0.16698228628571429</c:v>
                </c:pt>
                <c:pt idx="77">
                  <c:v>4.6286155571428567E-2</c:v>
                </c:pt>
                <c:pt idx="78">
                  <c:v>-8.6225395285714268E-2</c:v>
                </c:pt>
                <c:pt idx="79">
                  <c:v>-5.5975165571428558E-2</c:v>
                </c:pt>
                <c:pt idx="80">
                  <c:v>-0.16121312371428573</c:v>
                </c:pt>
                <c:pt idx="81">
                  <c:v>-0.12950313014285714</c:v>
                </c:pt>
                <c:pt idx="82">
                  <c:v>6.7059891428571583E-3</c:v>
                </c:pt>
                <c:pt idx="83">
                  <c:v>7.276305671428572E-2</c:v>
                </c:pt>
                <c:pt idx="84">
                  <c:v>-2.2933452857142956E-3</c:v>
                </c:pt>
                <c:pt idx="85">
                  <c:v>-9.7959087714285714E-2</c:v>
                </c:pt>
                <c:pt idx="86">
                  <c:v>-3.3823154142857137E-2</c:v>
                </c:pt>
                <c:pt idx="87">
                  <c:v>5.9051847428571426E-2</c:v>
                </c:pt>
                <c:pt idx="88">
                  <c:v>0.10027150085714284</c:v>
                </c:pt>
                <c:pt idx="89">
                  <c:v>-3.3564353285714284E-2</c:v>
                </c:pt>
                <c:pt idx="90">
                  <c:v>1.3918647428571431E-2</c:v>
                </c:pt>
                <c:pt idx="91">
                  <c:v>0.16443379414285714</c:v>
                </c:pt>
                <c:pt idx="92">
                  <c:v>0.10633459714285713</c:v>
                </c:pt>
                <c:pt idx="93">
                  <c:v>0.15906897285714286</c:v>
                </c:pt>
                <c:pt idx="94">
                  <c:v>0.33882231785714284</c:v>
                </c:pt>
                <c:pt idx="95">
                  <c:v>0.18422108985714283</c:v>
                </c:pt>
                <c:pt idx="96">
                  <c:v>2.8128427000000004E-2</c:v>
                </c:pt>
                <c:pt idx="97">
                  <c:v>0.15931993914285711</c:v>
                </c:pt>
                <c:pt idx="98">
                  <c:v>0.19552793485714284</c:v>
                </c:pt>
                <c:pt idx="99">
                  <c:v>0.25925051842857144</c:v>
                </c:pt>
                <c:pt idx="100">
                  <c:v>7.8269859857142854E-2</c:v>
                </c:pt>
                <c:pt idx="101">
                  <c:v>-3.8293886285714285E-2</c:v>
                </c:pt>
                <c:pt idx="102">
                  <c:v>-0.17045224585714289</c:v>
                </c:pt>
                <c:pt idx="103">
                  <c:v>7.1650067142857111E-3</c:v>
                </c:pt>
                <c:pt idx="104">
                  <c:v>-2.056986285714294E-3</c:v>
                </c:pt>
                <c:pt idx="105">
                  <c:v>-3.9195811833333337E-2</c:v>
                </c:pt>
                <c:pt idx="106">
                  <c:v>-9.4820679999999911E-3</c:v>
                </c:pt>
                <c:pt idx="107">
                  <c:v>-5.6975268666666662E-2</c:v>
                </c:pt>
                <c:pt idx="108">
                  <c:v>-7.1813334000000006E-2</c:v>
                </c:pt>
                <c:pt idx="109">
                  <c:v>-9.5413028500000011E-2</c:v>
                </c:pt>
                <c:pt idx="110">
                  <c:v>-2.124622633333333E-2</c:v>
                </c:pt>
                <c:pt idx="111">
                  <c:v>-7.5555324999999993E-2</c:v>
                </c:pt>
                <c:pt idx="112">
                  <c:v>-0.18639589366666667</c:v>
                </c:pt>
                <c:pt idx="113">
                  <c:v>-6.497878750000001E-2</c:v>
                </c:pt>
                <c:pt idx="114">
                  <c:v>6.3553545833333322E-2</c:v>
                </c:pt>
                <c:pt idx="115">
                  <c:v>0.11296748816666669</c:v>
                </c:pt>
                <c:pt idx="116">
                  <c:v>-6.5654421333333338E-2</c:v>
                </c:pt>
                <c:pt idx="117">
                  <c:v>-0.24080756550000001</c:v>
                </c:pt>
                <c:pt idx="118">
                  <c:v>-0.15307109066666666</c:v>
                </c:pt>
                <c:pt idx="119">
                  <c:v>-0.24619677066666665</c:v>
                </c:pt>
                <c:pt idx="120">
                  <c:v>-0.44309690200000001</c:v>
                </c:pt>
                <c:pt idx="121">
                  <c:v>-0.33123476550000003</c:v>
                </c:pt>
                <c:pt idx="122">
                  <c:v>-0.3724202823333333</c:v>
                </c:pt>
                <c:pt idx="123">
                  <c:v>-0.27171146033333332</c:v>
                </c:pt>
                <c:pt idx="124">
                  <c:v>-0.13217908216666666</c:v>
                </c:pt>
                <c:pt idx="125">
                  <c:v>-0.13959859316666665</c:v>
                </c:pt>
                <c:pt idx="126">
                  <c:v>1.4717054833333335E-2</c:v>
                </c:pt>
                <c:pt idx="127">
                  <c:v>0.29918434933333338</c:v>
                </c:pt>
                <c:pt idx="128">
                  <c:v>0.11982456349999999</c:v>
                </c:pt>
                <c:pt idx="129">
                  <c:v>0.3129796766666666</c:v>
                </c:pt>
                <c:pt idx="130">
                  <c:v>0.3248160003333333</c:v>
                </c:pt>
                <c:pt idx="131">
                  <c:v>0.43339193666666659</c:v>
                </c:pt>
                <c:pt idx="132">
                  <c:v>0.24537841733333332</c:v>
                </c:pt>
                <c:pt idx="133">
                  <c:v>0.33067188216666671</c:v>
                </c:pt>
                <c:pt idx="134">
                  <c:v>0.39017443316666661</c:v>
                </c:pt>
                <c:pt idx="135">
                  <c:v>0.43147399350000004</c:v>
                </c:pt>
                <c:pt idx="136">
                  <c:v>0.35058290350000004</c:v>
                </c:pt>
                <c:pt idx="137">
                  <c:v>0.25282386033333332</c:v>
                </c:pt>
                <c:pt idx="138">
                  <c:v>0.17304961166666666</c:v>
                </c:pt>
                <c:pt idx="139">
                  <c:v>0.19563633583333331</c:v>
                </c:pt>
                <c:pt idx="140">
                  <c:v>0.298302766</c:v>
                </c:pt>
                <c:pt idx="141">
                  <c:v>0.73721068716666671</c:v>
                </c:pt>
                <c:pt idx="142">
                  <c:v>1.1515631138333333</c:v>
                </c:pt>
                <c:pt idx="143">
                  <c:v>1.0941799503333334</c:v>
                </c:pt>
                <c:pt idx="144">
                  <c:v>1.0001343846666668</c:v>
                </c:pt>
                <c:pt idx="145">
                  <c:v>0.82201930466666673</c:v>
                </c:pt>
                <c:pt idx="146">
                  <c:v>0.41203421779999994</c:v>
                </c:pt>
                <c:pt idx="147">
                  <c:v>0.11780853499999999</c:v>
                </c:pt>
                <c:pt idx="148">
                  <c:v>0.26799605539999999</c:v>
                </c:pt>
                <c:pt idx="149">
                  <c:v>0.45634269360000002</c:v>
                </c:pt>
                <c:pt idx="150">
                  <c:v>0.32378602579999993</c:v>
                </c:pt>
                <c:pt idx="151">
                  <c:v>0.16312875799999998</c:v>
                </c:pt>
                <c:pt idx="152">
                  <c:v>0.19517610299999999</c:v>
                </c:pt>
                <c:pt idx="153">
                  <c:v>0.13887179425000001</c:v>
                </c:pt>
                <c:pt idx="154">
                  <c:v>0.32040901100000008</c:v>
                </c:pt>
                <c:pt idx="155">
                  <c:v>0.56301384524999998</c:v>
                </c:pt>
                <c:pt idx="156">
                  <c:v>0.55104588474999994</c:v>
                </c:pt>
                <c:pt idx="157">
                  <c:v>0.61750023874999993</c:v>
                </c:pt>
                <c:pt idx="158">
                  <c:v>0.57970463574999997</c:v>
                </c:pt>
                <c:pt idx="159">
                  <c:v>0.50980322425000002</c:v>
                </c:pt>
                <c:pt idx="160">
                  <c:v>0.51773903999999993</c:v>
                </c:pt>
                <c:pt idx="161">
                  <c:v>0.42271610575000002</c:v>
                </c:pt>
                <c:pt idx="162">
                  <c:v>0.53986863350000003</c:v>
                </c:pt>
                <c:pt idx="163">
                  <c:v>0.52083419149999999</c:v>
                </c:pt>
                <c:pt idx="164">
                  <c:v>0.53925209900000004</c:v>
                </c:pt>
                <c:pt idx="165">
                  <c:v>0.62607632074999997</c:v>
                </c:pt>
                <c:pt idx="166">
                  <c:v>0.660467735</c:v>
                </c:pt>
                <c:pt idx="167">
                  <c:v>0.53046068575000005</c:v>
                </c:pt>
                <c:pt idx="168">
                  <c:v>0.65578299350000002</c:v>
                </c:pt>
                <c:pt idx="169">
                  <c:v>0.75891717950000004</c:v>
                </c:pt>
                <c:pt idx="170">
                  <c:v>0.81961100750000004</c:v>
                </c:pt>
                <c:pt idx="171">
                  <c:v>0.78754103075000004</c:v>
                </c:pt>
                <c:pt idx="172">
                  <c:v>0.88458259675000006</c:v>
                </c:pt>
                <c:pt idx="173">
                  <c:v>0.99018167000000001</c:v>
                </c:pt>
                <c:pt idx="174">
                  <c:v>0.99389789799999995</c:v>
                </c:pt>
                <c:pt idx="175">
                  <c:v>1.1745707045</c:v>
                </c:pt>
                <c:pt idx="176">
                  <c:v>0.93233302925000006</c:v>
                </c:pt>
                <c:pt idx="177">
                  <c:v>0.88820384949999998</c:v>
                </c:pt>
                <c:pt idx="178">
                  <c:v>1.0533999334999999</c:v>
                </c:pt>
                <c:pt idx="179">
                  <c:v>1.2566164165</c:v>
                </c:pt>
                <c:pt idx="180">
                  <c:v>1.3287023462500001</c:v>
                </c:pt>
                <c:pt idx="181">
                  <c:v>1.4382954400000001</c:v>
                </c:pt>
                <c:pt idx="182">
                  <c:v>1.5164217485</c:v>
                </c:pt>
                <c:pt idx="183">
                  <c:v>1.5896097345</c:v>
                </c:pt>
                <c:pt idx="184">
                  <c:v>1.65491707825</c:v>
                </c:pt>
                <c:pt idx="185">
                  <c:v>1.8363208212499997</c:v>
                </c:pt>
                <c:pt idx="186">
                  <c:v>1.515707098</c:v>
                </c:pt>
                <c:pt idx="187">
                  <c:v>1.5621142722500001</c:v>
                </c:pt>
                <c:pt idx="188">
                  <c:v>1.7021586595</c:v>
                </c:pt>
                <c:pt idx="189">
                  <c:v>1.8643306767499999</c:v>
                </c:pt>
                <c:pt idx="190">
                  <c:v>2.1096130235000001</c:v>
                </c:pt>
                <c:pt idx="191">
                  <c:v>2.01434433875</c:v>
                </c:pt>
                <c:pt idx="192">
                  <c:v>1.9762921892500001</c:v>
                </c:pt>
                <c:pt idx="193">
                  <c:v>2.0209214104999997</c:v>
                </c:pt>
                <c:pt idx="194">
                  <c:v>1.9284499515000002</c:v>
                </c:pt>
                <c:pt idx="195">
                  <c:v>1.9498045844999998</c:v>
                </c:pt>
                <c:pt idx="196">
                  <c:v>1.7778522365</c:v>
                </c:pt>
                <c:pt idx="197">
                  <c:v>1.5419563647499999</c:v>
                </c:pt>
                <c:pt idx="198">
                  <c:v>1.27739292425</c:v>
                </c:pt>
                <c:pt idx="199">
                  <c:v>1.146854533</c:v>
                </c:pt>
                <c:pt idx="200">
                  <c:v>1.2824188075</c:v>
                </c:pt>
                <c:pt idx="201">
                  <c:v>1.161333784</c:v>
                </c:pt>
                <c:pt idx="202">
                  <c:v>1.2474301377499999</c:v>
                </c:pt>
                <c:pt idx="203">
                  <c:v>1.6336664273333332</c:v>
                </c:pt>
                <c:pt idx="204">
                  <c:v>1.5545671703333335</c:v>
                </c:pt>
                <c:pt idx="205">
                  <c:v>1.7323245606666664</c:v>
                </c:pt>
                <c:pt idx="206">
                  <c:v>1.7486170529999996</c:v>
                </c:pt>
                <c:pt idx="207">
                  <c:v>1.7191914956666665</c:v>
                </c:pt>
                <c:pt idx="208">
                  <c:v>1.8748425966666666</c:v>
                </c:pt>
                <c:pt idx="209">
                  <c:v>2.0865193546666667</c:v>
                </c:pt>
                <c:pt idx="210">
                  <c:v>1.9562299923333333</c:v>
                </c:pt>
                <c:pt idx="211">
                  <c:v>1.8697361719999999</c:v>
                </c:pt>
                <c:pt idx="212">
                  <c:v>1.8659884690000001</c:v>
                </c:pt>
                <c:pt idx="213">
                  <c:v>1.8039859443333333</c:v>
                </c:pt>
                <c:pt idx="214">
                  <c:v>1.8120999013333332</c:v>
                </c:pt>
                <c:pt idx="215">
                  <c:v>1.9232311409999998</c:v>
                </c:pt>
                <c:pt idx="216">
                  <c:v>2.1222881823333335</c:v>
                </c:pt>
                <c:pt idx="217">
                  <c:v>1.9149901440000001</c:v>
                </c:pt>
                <c:pt idx="218">
                  <c:v>1.7412240923333335</c:v>
                </c:pt>
                <c:pt idx="219">
                  <c:v>1.4095815365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D17-B44B-B223-78951F2B52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3879568"/>
        <c:axId val="513891088"/>
      </c:scatterChart>
      <c:valAx>
        <c:axId val="513879568"/>
        <c:scaling>
          <c:orientation val="minMax"/>
          <c:max val="22000"/>
          <c:min val="0"/>
        </c:scaling>
        <c:delete val="0"/>
        <c:axPos val="t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in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13891088"/>
        <c:crosses val="max"/>
        <c:crossBetween val="midCat"/>
      </c:valAx>
      <c:valAx>
        <c:axId val="513891088"/>
        <c:scaling>
          <c:orientation val="minMax"/>
          <c:max val="20"/>
          <c:min val="-10"/>
        </c:scaling>
        <c:delete val="0"/>
        <c:axPos val="l"/>
        <c:majorGridlines>
          <c:spPr>
            <a:ln w="3175" cap="flat" cmpd="sng" algn="ctr">
              <a:solidFill>
                <a:schemeClr val="accent6"/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13879568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'S China Sea'!$A$8:$A$227</c:f>
              <c:numCache>
                <c:formatCode>General</c:formatCode>
                <c:ptCount val="2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  <c:pt idx="20">
                  <c:v>2100</c:v>
                </c:pt>
                <c:pt idx="21">
                  <c:v>2200</c:v>
                </c:pt>
                <c:pt idx="22">
                  <c:v>2300</c:v>
                </c:pt>
                <c:pt idx="23">
                  <c:v>2400</c:v>
                </c:pt>
                <c:pt idx="24">
                  <c:v>2500</c:v>
                </c:pt>
                <c:pt idx="25">
                  <c:v>2600</c:v>
                </c:pt>
                <c:pt idx="26">
                  <c:v>2700</c:v>
                </c:pt>
                <c:pt idx="27">
                  <c:v>2800</c:v>
                </c:pt>
                <c:pt idx="28">
                  <c:v>2900</c:v>
                </c:pt>
                <c:pt idx="29">
                  <c:v>3000</c:v>
                </c:pt>
                <c:pt idx="30">
                  <c:v>3100</c:v>
                </c:pt>
                <c:pt idx="31">
                  <c:v>3200</c:v>
                </c:pt>
                <c:pt idx="32">
                  <c:v>3300</c:v>
                </c:pt>
                <c:pt idx="33">
                  <c:v>3400</c:v>
                </c:pt>
                <c:pt idx="34">
                  <c:v>3500</c:v>
                </c:pt>
                <c:pt idx="35">
                  <c:v>3600</c:v>
                </c:pt>
                <c:pt idx="36">
                  <c:v>3700</c:v>
                </c:pt>
                <c:pt idx="37">
                  <c:v>3800</c:v>
                </c:pt>
                <c:pt idx="38">
                  <c:v>3900</c:v>
                </c:pt>
                <c:pt idx="39">
                  <c:v>4000</c:v>
                </c:pt>
                <c:pt idx="40">
                  <c:v>4100</c:v>
                </c:pt>
                <c:pt idx="41">
                  <c:v>4200</c:v>
                </c:pt>
                <c:pt idx="42">
                  <c:v>4300</c:v>
                </c:pt>
                <c:pt idx="43">
                  <c:v>4400</c:v>
                </c:pt>
                <c:pt idx="44">
                  <c:v>4500</c:v>
                </c:pt>
                <c:pt idx="45">
                  <c:v>4600</c:v>
                </c:pt>
                <c:pt idx="46">
                  <c:v>4700</c:v>
                </c:pt>
                <c:pt idx="47">
                  <c:v>4800</c:v>
                </c:pt>
                <c:pt idx="48">
                  <c:v>4900</c:v>
                </c:pt>
                <c:pt idx="49">
                  <c:v>5000</c:v>
                </c:pt>
                <c:pt idx="50">
                  <c:v>5100</c:v>
                </c:pt>
                <c:pt idx="51">
                  <c:v>5200</c:v>
                </c:pt>
                <c:pt idx="52">
                  <c:v>5300</c:v>
                </c:pt>
                <c:pt idx="53">
                  <c:v>5400</c:v>
                </c:pt>
                <c:pt idx="54">
                  <c:v>5500</c:v>
                </c:pt>
                <c:pt idx="55">
                  <c:v>5600</c:v>
                </c:pt>
                <c:pt idx="56">
                  <c:v>5700</c:v>
                </c:pt>
                <c:pt idx="57">
                  <c:v>5800</c:v>
                </c:pt>
                <c:pt idx="58">
                  <c:v>5900</c:v>
                </c:pt>
                <c:pt idx="59">
                  <c:v>6000</c:v>
                </c:pt>
                <c:pt idx="60">
                  <c:v>6100</c:v>
                </c:pt>
                <c:pt idx="61">
                  <c:v>6200</c:v>
                </c:pt>
                <c:pt idx="62">
                  <c:v>6300</c:v>
                </c:pt>
                <c:pt idx="63">
                  <c:v>6400</c:v>
                </c:pt>
                <c:pt idx="64">
                  <c:v>6500</c:v>
                </c:pt>
                <c:pt idx="65">
                  <c:v>6600</c:v>
                </c:pt>
                <c:pt idx="66">
                  <c:v>6700</c:v>
                </c:pt>
                <c:pt idx="67">
                  <c:v>6800</c:v>
                </c:pt>
                <c:pt idx="68">
                  <c:v>6900</c:v>
                </c:pt>
                <c:pt idx="69">
                  <c:v>7000</c:v>
                </c:pt>
                <c:pt idx="70">
                  <c:v>7100</c:v>
                </c:pt>
                <c:pt idx="71">
                  <c:v>7200</c:v>
                </c:pt>
                <c:pt idx="72">
                  <c:v>7300</c:v>
                </c:pt>
                <c:pt idx="73">
                  <c:v>7400</c:v>
                </c:pt>
                <c:pt idx="74">
                  <c:v>7500</c:v>
                </c:pt>
                <c:pt idx="75">
                  <c:v>7600</c:v>
                </c:pt>
                <c:pt idx="76">
                  <c:v>7700</c:v>
                </c:pt>
                <c:pt idx="77">
                  <c:v>7800</c:v>
                </c:pt>
                <c:pt idx="78">
                  <c:v>7900</c:v>
                </c:pt>
                <c:pt idx="79">
                  <c:v>8000</c:v>
                </c:pt>
                <c:pt idx="80">
                  <c:v>8100</c:v>
                </c:pt>
                <c:pt idx="81">
                  <c:v>8200</c:v>
                </c:pt>
                <c:pt idx="82">
                  <c:v>8300</c:v>
                </c:pt>
                <c:pt idx="83">
                  <c:v>8400</c:v>
                </c:pt>
                <c:pt idx="84">
                  <c:v>8500</c:v>
                </c:pt>
                <c:pt idx="85">
                  <c:v>8600</c:v>
                </c:pt>
                <c:pt idx="86">
                  <c:v>8700</c:v>
                </c:pt>
                <c:pt idx="87">
                  <c:v>8800</c:v>
                </c:pt>
                <c:pt idx="88">
                  <c:v>8900</c:v>
                </c:pt>
                <c:pt idx="89">
                  <c:v>9000</c:v>
                </c:pt>
                <c:pt idx="90">
                  <c:v>9100</c:v>
                </c:pt>
                <c:pt idx="91">
                  <c:v>9200</c:v>
                </c:pt>
                <c:pt idx="92">
                  <c:v>9300</c:v>
                </c:pt>
                <c:pt idx="93">
                  <c:v>9400</c:v>
                </c:pt>
                <c:pt idx="94">
                  <c:v>9500</c:v>
                </c:pt>
                <c:pt idx="95">
                  <c:v>9600</c:v>
                </c:pt>
                <c:pt idx="96">
                  <c:v>9700</c:v>
                </c:pt>
                <c:pt idx="97">
                  <c:v>9800</c:v>
                </c:pt>
                <c:pt idx="98">
                  <c:v>9900</c:v>
                </c:pt>
                <c:pt idx="99">
                  <c:v>10000</c:v>
                </c:pt>
                <c:pt idx="100">
                  <c:v>10100</c:v>
                </c:pt>
                <c:pt idx="101">
                  <c:v>10200</c:v>
                </c:pt>
                <c:pt idx="102">
                  <c:v>10300</c:v>
                </c:pt>
                <c:pt idx="103">
                  <c:v>10400</c:v>
                </c:pt>
                <c:pt idx="104">
                  <c:v>10500</c:v>
                </c:pt>
                <c:pt idx="105">
                  <c:v>10600</c:v>
                </c:pt>
                <c:pt idx="106">
                  <c:v>10700</c:v>
                </c:pt>
                <c:pt idx="107">
                  <c:v>10800</c:v>
                </c:pt>
                <c:pt idx="108">
                  <c:v>10900</c:v>
                </c:pt>
                <c:pt idx="109">
                  <c:v>11000</c:v>
                </c:pt>
                <c:pt idx="110">
                  <c:v>11100</c:v>
                </c:pt>
                <c:pt idx="111">
                  <c:v>11200</c:v>
                </c:pt>
                <c:pt idx="112">
                  <c:v>11300</c:v>
                </c:pt>
                <c:pt idx="113">
                  <c:v>11400</c:v>
                </c:pt>
                <c:pt idx="114">
                  <c:v>11500</c:v>
                </c:pt>
                <c:pt idx="115">
                  <c:v>11600</c:v>
                </c:pt>
                <c:pt idx="116">
                  <c:v>11700</c:v>
                </c:pt>
                <c:pt idx="117">
                  <c:v>11800</c:v>
                </c:pt>
                <c:pt idx="118">
                  <c:v>11900</c:v>
                </c:pt>
                <c:pt idx="119">
                  <c:v>12000</c:v>
                </c:pt>
                <c:pt idx="120">
                  <c:v>12100</c:v>
                </c:pt>
                <c:pt idx="121">
                  <c:v>12200</c:v>
                </c:pt>
                <c:pt idx="122">
                  <c:v>12300</c:v>
                </c:pt>
                <c:pt idx="123">
                  <c:v>12400</c:v>
                </c:pt>
                <c:pt idx="124">
                  <c:v>12500</c:v>
                </c:pt>
                <c:pt idx="125">
                  <c:v>12600</c:v>
                </c:pt>
                <c:pt idx="126">
                  <c:v>12700</c:v>
                </c:pt>
                <c:pt idx="127">
                  <c:v>12800</c:v>
                </c:pt>
                <c:pt idx="128">
                  <c:v>12900</c:v>
                </c:pt>
                <c:pt idx="129">
                  <c:v>13000</c:v>
                </c:pt>
                <c:pt idx="130">
                  <c:v>13100</c:v>
                </c:pt>
                <c:pt idx="131">
                  <c:v>13200</c:v>
                </c:pt>
                <c:pt idx="132">
                  <c:v>13300</c:v>
                </c:pt>
                <c:pt idx="133">
                  <c:v>13400</c:v>
                </c:pt>
                <c:pt idx="134">
                  <c:v>13500</c:v>
                </c:pt>
                <c:pt idx="135">
                  <c:v>13600</c:v>
                </c:pt>
                <c:pt idx="136">
                  <c:v>13700</c:v>
                </c:pt>
                <c:pt idx="137">
                  <c:v>13800</c:v>
                </c:pt>
                <c:pt idx="138">
                  <c:v>13900</c:v>
                </c:pt>
                <c:pt idx="139">
                  <c:v>14000</c:v>
                </c:pt>
                <c:pt idx="140">
                  <c:v>14100</c:v>
                </c:pt>
                <c:pt idx="141">
                  <c:v>14200</c:v>
                </c:pt>
                <c:pt idx="142">
                  <c:v>14300</c:v>
                </c:pt>
                <c:pt idx="143">
                  <c:v>14400</c:v>
                </c:pt>
                <c:pt idx="144">
                  <c:v>14500</c:v>
                </c:pt>
                <c:pt idx="145">
                  <c:v>14600</c:v>
                </c:pt>
                <c:pt idx="146">
                  <c:v>14700</c:v>
                </c:pt>
                <c:pt idx="147">
                  <c:v>14800</c:v>
                </c:pt>
                <c:pt idx="148">
                  <c:v>14900</c:v>
                </c:pt>
                <c:pt idx="149">
                  <c:v>15000</c:v>
                </c:pt>
                <c:pt idx="150">
                  <c:v>15100</c:v>
                </c:pt>
                <c:pt idx="151">
                  <c:v>15200</c:v>
                </c:pt>
                <c:pt idx="152">
                  <c:v>15300</c:v>
                </c:pt>
                <c:pt idx="153">
                  <c:v>15400</c:v>
                </c:pt>
                <c:pt idx="154">
                  <c:v>15500</c:v>
                </c:pt>
                <c:pt idx="155">
                  <c:v>15600</c:v>
                </c:pt>
                <c:pt idx="156">
                  <c:v>15700</c:v>
                </c:pt>
                <c:pt idx="157">
                  <c:v>15800</c:v>
                </c:pt>
                <c:pt idx="158">
                  <c:v>15900</c:v>
                </c:pt>
                <c:pt idx="159">
                  <c:v>16000</c:v>
                </c:pt>
                <c:pt idx="160">
                  <c:v>16100</c:v>
                </c:pt>
                <c:pt idx="161">
                  <c:v>16200</c:v>
                </c:pt>
                <c:pt idx="162">
                  <c:v>16300</c:v>
                </c:pt>
                <c:pt idx="163">
                  <c:v>16400</c:v>
                </c:pt>
                <c:pt idx="164">
                  <c:v>16500</c:v>
                </c:pt>
                <c:pt idx="165">
                  <c:v>16600</c:v>
                </c:pt>
                <c:pt idx="166">
                  <c:v>16700</c:v>
                </c:pt>
                <c:pt idx="167">
                  <c:v>16800</c:v>
                </c:pt>
                <c:pt idx="168">
                  <c:v>16900</c:v>
                </c:pt>
                <c:pt idx="169">
                  <c:v>17000</c:v>
                </c:pt>
                <c:pt idx="170">
                  <c:v>17100</c:v>
                </c:pt>
                <c:pt idx="171">
                  <c:v>17200</c:v>
                </c:pt>
                <c:pt idx="172">
                  <c:v>17300</c:v>
                </c:pt>
                <c:pt idx="173">
                  <c:v>17400</c:v>
                </c:pt>
                <c:pt idx="174">
                  <c:v>17500</c:v>
                </c:pt>
                <c:pt idx="175">
                  <c:v>17600</c:v>
                </c:pt>
                <c:pt idx="176">
                  <c:v>17700</c:v>
                </c:pt>
                <c:pt idx="177">
                  <c:v>17800</c:v>
                </c:pt>
                <c:pt idx="178">
                  <c:v>17900</c:v>
                </c:pt>
                <c:pt idx="179">
                  <c:v>18000</c:v>
                </c:pt>
                <c:pt idx="180">
                  <c:v>18100</c:v>
                </c:pt>
                <c:pt idx="181">
                  <c:v>18200</c:v>
                </c:pt>
                <c:pt idx="182">
                  <c:v>18300</c:v>
                </c:pt>
                <c:pt idx="183">
                  <c:v>18400</c:v>
                </c:pt>
                <c:pt idx="184">
                  <c:v>18500</c:v>
                </c:pt>
                <c:pt idx="185">
                  <c:v>18600</c:v>
                </c:pt>
                <c:pt idx="186">
                  <c:v>18700</c:v>
                </c:pt>
                <c:pt idx="187">
                  <c:v>18800</c:v>
                </c:pt>
                <c:pt idx="188">
                  <c:v>18900</c:v>
                </c:pt>
                <c:pt idx="189">
                  <c:v>19000</c:v>
                </c:pt>
                <c:pt idx="190">
                  <c:v>19100</c:v>
                </c:pt>
                <c:pt idx="191">
                  <c:v>19200</c:v>
                </c:pt>
                <c:pt idx="192">
                  <c:v>19300</c:v>
                </c:pt>
                <c:pt idx="193">
                  <c:v>19400</c:v>
                </c:pt>
                <c:pt idx="194">
                  <c:v>19500</c:v>
                </c:pt>
                <c:pt idx="195">
                  <c:v>19600</c:v>
                </c:pt>
                <c:pt idx="196">
                  <c:v>19700</c:v>
                </c:pt>
                <c:pt idx="197">
                  <c:v>19800</c:v>
                </c:pt>
                <c:pt idx="198">
                  <c:v>19900</c:v>
                </c:pt>
                <c:pt idx="199">
                  <c:v>20000</c:v>
                </c:pt>
                <c:pt idx="200">
                  <c:v>20100</c:v>
                </c:pt>
                <c:pt idx="201">
                  <c:v>20200</c:v>
                </c:pt>
                <c:pt idx="202">
                  <c:v>20300</c:v>
                </c:pt>
                <c:pt idx="203">
                  <c:v>20400</c:v>
                </c:pt>
                <c:pt idx="204">
                  <c:v>20500</c:v>
                </c:pt>
                <c:pt idx="205">
                  <c:v>20600</c:v>
                </c:pt>
                <c:pt idx="206">
                  <c:v>20700</c:v>
                </c:pt>
                <c:pt idx="207">
                  <c:v>20800</c:v>
                </c:pt>
                <c:pt idx="208">
                  <c:v>20900</c:v>
                </c:pt>
                <c:pt idx="209">
                  <c:v>21000</c:v>
                </c:pt>
                <c:pt idx="210">
                  <c:v>21100</c:v>
                </c:pt>
                <c:pt idx="211">
                  <c:v>21200</c:v>
                </c:pt>
                <c:pt idx="212">
                  <c:v>21300</c:v>
                </c:pt>
                <c:pt idx="213">
                  <c:v>21400</c:v>
                </c:pt>
                <c:pt idx="214">
                  <c:v>21500</c:v>
                </c:pt>
                <c:pt idx="215">
                  <c:v>21600</c:v>
                </c:pt>
                <c:pt idx="216">
                  <c:v>21700</c:v>
                </c:pt>
                <c:pt idx="217">
                  <c:v>21800</c:v>
                </c:pt>
                <c:pt idx="218">
                  <c:v>21900</c:v>
                </c:pt>
                <c:pt idx="219">
                  <c:v>22000</c:v>
                </c:pt>
              </c:numCache>
            </c:numRef>
          </c:xVal>
          <c:yVal>
            <c:numRef>
              <c:f>'S China Sea'!$F$8:$F$227</c:f>
              <c:numCache>
                <c:formatCode>General</c:formatCode>
                <c:ptCount val="220"/>
                <c:pt idx="0">
                  <c:v>1.2564025885000001</c:v>
                </c:pt>
                <c:pt idx="1">
                  <c:v>0.84327160400000012</c:v>
                </c:pt>
                <c:pt idx="2">
                  <c:v>0.93582837050000012</c:v>
                </c:pt>
                <c:pt idx="3">
                  <c:v>0.52696673199999999</c:v>
                </c:pt>
                <c:pt idx="4">
                  <c:v>1.0040085595000001</c:v>
                </c:pt>
                <c:pt idx="5">
                  <c:v>0.71318346600000004</c:v>
                </c:pt>
                <c:pt idx="6">
                  <c:v>0.45153948649999998</c:v>
                </c:pt>
                <c:pt idx="7">
                  <c:v>0.4736833305</c:v>
                </c:pt>
                <c:pt idx="8">
                  <c:v>0.71209515999999995</c:v>
                </c:pt>
                <c:pt idx="9">
                  <c:v>0.89700177099999989</c:v>
                </c:pt>
                <c:pt idx="10">
                  <c:v>0.87738166933333339</c:v>
                </c:pt>
                <c:pt idx="11">
                  <c:v>0.75068314233333344</c:v>
                </c:pt>
                <c:pt idx="12">
                  <c:v>0.77125439266666673</c:v>
                </c:pt>
                <c:pt idx="13">
                  <c:v>1.0835754900000001</c:v>
                </c:pt>
                <c:pt idx="14">
                  <c:v>0.84618304066666672</c:v>
                </c:pt>
                <c:pt idx="15">
                  <c:v>1.1506805203333332</c:v>
                </c:pt>
                <c:pt idx="16">
                  <c:v>0.97291714833333331</c:v>
                </c:pt>
                <c:pt idx="17">
                  <c:v>1.248044323</c:v>
                </c:pt>
                <c:pt idx="18">
                  <c:v>0.96940987666666645</c:v>
                </c:pt>
                <c:pt idx="19">
                  <c:v>0.8255836436666667</c:v>
                </c:pt>
                <c:pt idx="20">
                  <c:v>0.93349868666666669</c:v>
                </c:pt>
                <c:pt idx="21">
                  <c:v>0.78627379400000008</c:v>
                </c:pt>
                <c:pt idx="22">
                  <c:v>0.95526315633333336</c:v>
                </c:pt>
                <c:pt idx="23">
                  <c:v>0.77806463300000006</c:v>
                </c:pt>
                <c:pt idx="24">
                  <c:v>0.95421663933333345</c:v>
                </c:pt>
                <c:pt idx="25">
                  <c:v>0.62755791299999997</c:v>
                </c:pt>
                <c:pt idx="26">
                  <c:v>0.83832877866666677</c:v>
                </c:pt>
                <c:pt idx="27">
                  <c:v>0.96077182966666663</c:v>
                </c:pt>
                <c:pt idx="28">
                  <c:v>0.35915612599999996</c:v>
                </c:pt>
                <c:pt idx="29">
                  <c:v>0.457727738</c:v>
                </c:pt>
                <c:pt idx="30">
                  <c:v>0.51483057899999995</c:v>
                </c:pt>
                <c:pt idx="31">
                  <c:v>0.57033433200000005</c:v>
                </c:pt>
                <c:pt idx="32">
                  <c:v>0.50187916366666674</c:v>
                </c:pt>
                <c:pt idx="33">
                  <c:v>0.38615435533333337</c:v>
                </c:pt>
                <c:pt idx="34">
                  <c:v>0.7302076253333335</c:v>
                </c:pt>
                <c:pt idx="35">
                  <c:v>0.66287155300000011</c:v>
                </c:pt>
                <c:pt idx="36">
                  <c:v>0.52852761933333336</c:v>
                </c:pt>
                <c:pt idx="37">
                  <c:v>0.47730051133333334</c:v>
                </c:pt>
                <c:pt idx="38">
                  <c:v>0.29796022933333327</c:v>
                </c:pt>
                <c:pt idx="39">
                  <c:v>0.35245775533333329</c:v>
                </c:pt>
                <c:pt idx="40">
                  <c:v>0.31247424966666665</c:v>
                </c:pt>
                <c:pt idx="41">
                  <c:v>0.26881538200000005</c:v>
                </c:pt>
                <c:pt idx="42">
                  <c:v>-0.24789272866666667</c:v>
                </c:pt>
                <c:pt idx="43">
                  <c:v>0.43837516100000001</c:v>
                </c:pt>
                <c:pt idx="44">
                  <c:v>0.41789697349999999</c:v>
                </c:pt>
                <c:pt idx="45">
                  <c:v>0.49617664049999999</c:v>
                </c:pt>
                <c:pt idx="46">
                  <c:v>0.58963001699999995</c:v>
                </c:pt>
                <c:pt idx="47">
                  <c:v>0.57913587</c:v>
                </c:pt>
                <c:pt idx="48">
                  <c:v>0.64025354475000007</c:v>
                </c:pt>
                <c:pt idx="49">
                  <c:v>0.27103587174999999</c:v>
                </c:pt>
                <c:pt idx="50">
                  <c:v>0.42327776825000002</c:v>
                </c:pt>
                <c:pt idx="51">
                  <c:v>0.24331777949999997</c:v>
                </c:pt>
                <c:pt idx="52">
                  <c:v>0.41980940975000003</c:v>
                </c:pt>
                <c:pt idx="53">
                  <c:v>0.71054161675000005</c:v>
                </c:pt>
                <c:pt idx="54">
                  <c:v>0.28484513849999998</c:v>
                </c:pt>
                <c:pt idx="55">
                  <c:v>0.49961542800000003</c:v>
                </c:pt>
                <c:pt idx="56">
                  <c:v>0.32439550475000001</c:v>
                </c:pt>
                <c:pt idx="57">
                  <c:v>0.10236910300000002</c:v>
                </c:pt>
                <c:pt idx="58">
                  <c:v>0.43486955000000005</c:v>
                </c:pt>
                <c:pt idx="59">
                  <c:v>0.29788519100000005</c:v>
                </c:pt>
                <c:pt idx="60">
                  <c:v>0.1538613435</c:v>
                </c:pt>
                <c:pt idx="61">
                  <c:v>0.20538054024999999</c:v>
                </c:pt>
                <c:pt idx="62">
                  <c:v>0.26374529399999996</c:v>
                </c:pt>
                <c:pt idx="63">
                  <c:v>0.48854325274999999</c:v>
                </c:pt>
                <c:pt idx="64">
                  <c:v>0.30409426249999999</c:v>
                </c:pt>
                <c:pt idx="65">
                  <c:v>0.37318504875000003</c:v>
                </c:pt>
                <c:pt idx="66">
                  <c:v>0.36847507975000005</c:v>
                </c:pt>
                <c:pt idx="67">
                  <c:v>0.19227633625000001</c:v>
                </c:pt>
                <c:pt idx="68">
                  <c:v>0.19038210024999999</c:v>
                </c:pt>
                <c:pt idx="69">
                  <c:v>0.11331714224999999</c:v>
                </c:pt>
                <c:pt idx="70">
                  <c:v>6.4458367499999975E-2</c:v>
                </c:pt>
                <c:pt idx="71">
                  <c:v>0.39607245975000005</c:v>
                </c:pt>
                <c:pt idx="72">
                  <c:v>0.15469809799999998</c:v>
                </c:pt>
                <c:pt idx="73">
                  <c:v>8.7347704499999998E-2</c:v>
                </c:pt>
                <c:pt idx="74">
                  <c:v>0.25833831550000003</c:v>
                </c:pt>
                <c:pt idx="75">
                  <c:v>0.30047048500000001</c:v>
                </c:pt>
                <c:pt idx="76">
                  <c:v>0.36082368799999998</c:v>
                </c:pt>
                <c:pt idx="77">
                  <c:v>0.12346934150000004</c:v>
                </c:pt>
                <c:pt idx="78">
                  <c:v>0.29835639525000002</c:v>
                </c:pt>
                <c:pt idx="79">
                  <c:v>-6.3607964000000017E-2</c:v>
                </c:pt>
                <c:pt idx="80">
                  <c:v>0.13916068150000002</c:v>
                </c:pt>
                <c:pt idx="81">
                  <c:v>-9.2354678750000002E-2</c:v>
                </c:pt>
                <c:pt idx="82">
                  <c:v>-0.17163462899999998</c:v>
                </c:pt>
                <c:pt idx="83">
                  <c:v>-0.26734954450000004</c:v>
                </c:pt>
                <c:pt idx="84">
                  <c:v>-0.2168634995</c:v>
                </c:pt>
                <c:pt idx="85">
                  <c:v>3.0495034000000018E-2</c:v>
                </c:pt>
                <c:pt idx="86">
                  <c:v>0.13554136124999999</c:v>
                </c:pt>
                <c:pt idx="87">
                  <c:v>3.7356162749999998E-2</c:v>
                </c:pt>
                <c:pt idx="88">
                  <c:v>-7.3962549999997962E-4</c:v>
                </c:pt>
                <c:pt idx="89">
                  <c:v>0.22994374149999999</c:v>
                </c:pt>
                <c:pt idx="90">
                  <c:v>5.571942550000001E-2</c:v>
                </c:pt>
                <c:pt idx="91">
                  <c:v>0.29476810149999999</c:v>
                </c:pt>
                <c:pt idx="92">
                  <c:v>0.11834396575</c:v>
                </c:pt>
                <c:pt idx="93">
                  <c:v>0.241954155</c:v>
                </c:pt>
                <c:pt idx="94">
                  <c:v>0.25290843225000004</c:v>
                </c:pt>
                <c:pt idx="95">
                  <c:v>0.31644804425</c:v>
                </c:pt>
                <c:pt idx="96">
                  <c:v>0.13076297450000002</c:v>
                </c:pt>
                <c:pt idx="97">
                  <c:v>0.16827815574999999</c:v>
                </c:pt>
                <c:pt idx="98">
                  <c:v>0.30458007524999997</c:v>
                </c:pt>
                <c:pt idx="99">
                  <c:v>0.24400283275000001</c:v>
                </c:pt>
                <c:pt idx="100">
                  <c:v>0.12558060000000004</c:v>
                </c:pt>
                <c:pt idx="101">
                  <c:v>7.5351966749999999E-2</c:v>
                </c:pt>
                <c:pt idx="102">
                  <c:v>0.10103865449999999</c:v>
                </c:pt>
                <c:pt idx="103">
                  <c:v>-8.4907724999999989E-2</c:v>
                </c:pt>
                <c:pt idx="104">
                  <c:v>0.1430734105</c:v>
                </c:pt>
                <c:pt idx="105">
                  <c:v>3.1940616249999998E-2</c:v>
                </c:pt>
                <c:pt idx="106">
                  <c:v>4.5192023749999997E-2</c:v>
                </c:pt>
                <c:pt idx="107">
                  <c:v>0.15536756825</c:v>
                </c:pt>
                <c:pt idx="108">
                  <c:v>-9.0041501750000003E-2</c:v>
                </c:pt>
                <c:pt idx="109">
                  <c:v>-7.5021664249999995E-2</c:v>
                </c:pt>
                <c:pt idx="110">
                  <c:v>3.5726750749999994E-2</c:v>
                </c:pt>
                <c:pt idx="111">
                  <c:v>9.1491262749999996E-2</c:v>
                </c:pt>
                <c:pt idx="112">
                  <c:v>0.1440174055</c:v>
                </c:pt>
                <c:pt idx="113">
                  <c:v>-0.19956304725000001</c:v>
                </c:pt>
                <c:pt idx="114">
                  <c:v>-0.129517995</c:v>
                </c:pt>
                <c:pt idx="115">
                  <c:v>-0.1724343945</c:v>
                </c:pt>
                <c:pt idx="116">
                  <c:v>-0.25083700524999997</c:v>
                </c:pt>
                <c:pt idx="117">
                  <c:v>-0.52633630500000006</c:v>
                </c:pt>
                <c:pt idx="118">
                  <c:v>-0.56969903374999997</c:v>
                </c:pt>
                <c:pt idx="119">
                  <c:v>-0.70308485625000006</c:v>
                </c:pt>
                <c:pt idx="120">
                  <c:v>-0.77340005649999999</c:v>
                </c:pt>
                <c:pt idx="121">
                  <c:v>-0.77548356474999991</c:v>
                </c:pt>
                <c:pt idx="122">
                  <c:v>-0.54848885050000007</c:v>
                </c:pt>
                <c:pt idx="123">
                  <c:v>-0.69492243825</c:v>
                </c:pt>
                <c:pt idx="124">
                  <c:v>-0.4934393165</c:v>
                </c:pt>
                <c:pt idx="125">
                  <c:v>-0.64919943199999997</c:v>
                </c:pt>
                <c:pt idx="126">
                  <c:v>-0.307654602</c:v>
                </c:pt>
                <c:pt idx="127">
                  <c:v>-0.25979957425</c:v>
                </c:pt>
                <c:pt idx="128">
                  <c:v>0.18906205550000002</c:v>
                </c:pt>
                <c:pt idx="129">
                  <c:v>0.36568040724999995</c:v>
                </c:pt>
                <c:pt idx="130">
                  <c:v>0.28106429875</c:v>
                </c:pt>
                <c:pt idx="131">
                  <c:v>9.5988872750000023E-2</c:v>
                </c:pt>
                <c:pt idx="132">
                  <c:v>0.145240168</c:v>
                </c:pt>
                <c:pt idx="133">
                  <c:v>0.2337662945</c:v>
                </c:pt>
                <c:pt idx="134">
                  <c:v>0.13612771525</c:v>
                </c:pt>
                <c:pt idx="135">
                  <c:v>1.0155397499999816E-3</c:v>
                </c:pt>
                <c:pt idx="136">
                  <c:v>-3.6997639249999992E-2</c:v>
                </c:pt>
                <c:pt idx="137">
                  <c:v>-0.16914924049999999</c:v>
                </c:pt>
                <c:pt idx="138">
                  <c:v>-0.44317655</c:v>
                </c:pt>
                <c:pt idx="139">
                  <c:v>-0.70513662899999996</c:v>
                </c:pt>
                <c:pt idx="140">
                  <c:v>-0.38326985250000001</c:v>
                </c:pt>
                <c:pt idx="141">
                  <c:v>0.41463895625000002</c:v>
                </c:pt>
                <c:pt idx="142">
                  <c:v>1.0732706252499999</c:v>
                </c:pt>
                <c:pt idx="143">
                  <c:v>1.2845071237499999</c:v>
                </c:pt>
                <c:pt idx="144">
                  <c:v>0.61241601649999988</c:v>
                </c:pt>
                <c:pt idx="145">
                  <c:v>0.59986372850000003</c:v>
                </c:pt>
                <c:pt idx="146">
                  <c:v>0.10374290599999998</c:v>
                </c:pt>
                <c:pt idx="147">
                  <c:v>0.15162849249999999</c:v>
                </c:pt>
                <c:pt idx="148">
                  <c:v>0.12150422499999999</c:v>
                </c:pt>
                <c:pt idx="149">
                  <c:v>-1.6925432500000004E-2</c:v>
                </c:pt>
                <c:pt idx="150">
                  <c:v>-1.0346759250000004E-2</c:v>
                </c:pt>
                <c:pt idx="151">
                  <c:v>-0.33620319974999996</c:v>
                </c:pt>
                <c:pt idx="152">
                  <c:v>-0.38368807125000004</c:v>
                </c:pt>
                <c:pt idx="153">
                  <c:v>-0.33238809225000004</c:v>
                </c:pt>
                <c:pt idx="154">
                  <c:v>-0.30992811050000002</c:v>
                </c:pt>
                <c:pt idx="155">
                  <c:v>-0.19763846899999996</c:v>
                </c:pt>
                <c:pt idx="156">
                  <c:v>-0.1543400355</c:v>
                </c:pt>
                <c:pt idx="157">
                  <c:v>-3.4621553250000006E-2</c:v>
                </c:pt>
                <c:pt idx="158">
                  <c:v>-3.525519600000003E-2</c:v>
                </c:pt>
                <c:pt idx="159">
                  <c:v>-4.867483675000002E-2</c:v>
                </c:pt>
                <c:pt idx="160">
                  <c:v>-0.29633151824999998</c:v>
                </c:pt>
                <c:pt idx="161">
                  <c:v>-0.61350232100000002</c:v>
                </c:pt>
                <c:pt idx="162">
                  <c:v>-0.37836497899999999</c:v>
                </c:pt>
                <c:pt idx="163">
                  <c:v>-0.48800482899999997</c:v>
                </c:pt>
                <c:pt idx="164">
                  <c:v>-0.33961306225000004</c:v>
                </c:pt>
                <c:pt idx="165">
                  <c:v>-0.50662804899999991</c:v>
                </c:pt>
                <c:pt idx="166">
                  <c:v>-0.28297924749999998</c:v>
                </c:pt>
                <c:pt idx="167">
                  <c:v>-0.31338013775000001</c:v>
                </c:pt>
                <c:pt idx="168">
                  <c:v>-2.0722072249999991E-2</c:v>
                </c:pt>
                <c:pt idx="169">
                  <c:v>-0.11995189149999999</c:v>
                </c:pt>
                <c:pt idx="170">
                  <c:v>-0.13963206000000003</c:v>
                </c:pt>
                <c:pt idx="171">
                  <c:v>-0.32007777900000001</c:v>
                </c:pt>
                <c:pt idx="172">
                  <c:v>-0.50407497525</c:v>
                </c:pt>
                <c:pt idx="173">
                  <c:v>-0.51070281375000004</c:v>
                </c:pt>
                <c:pt idx="174">
                  <c:v>5.5011629999999978E-2</c:v>
                </c:pt>
                <c:pt idx="175">
                  <c:v>0.17210080475</c:v>
                </c:pt>
                <c:pt idx="176">
                  <c:v>0.14432939849999998</c:v>
                </c:pt>
                <c:pt idx="177">
                  <c:v>0.16400177024999998</c:v>
                </c:pt>
                <c:pt idx="178">
                  <c:v>0.27943751949999995</c:v>
                </c:pt>
                <c:pt idx="179">
                  <c:v>0.18950716200000003</c:v>
                </c:pt>
                <c:pt idx="180">
                  <c:v>0.44993321149999999</c:v>
                </c:pt>
                <c:pt idx="181">
                  <c:v>0.40558367974999998</c:v>
                </c:pt>
                <c:pt idx="182">
                  <c:v>0.63446819200000004</c:v>
                </c:pt>
                <c:pt idx="183">
                  <c:v>0.7618381070000001</c:v>
                </c:pt>
                <c:pt idx="184">
                  <c:v>0.79690131450000001</c:v>
                </c:pt>
                <c:pt idx="185">
                  <c:v>0.63193132550000009</c:v>
                </c:pt>
                <c:pt idx="186">
                  <c:v>0.65013008475</c:v>
                </c:pt>
                <c:pt idx="187">
                  <c:v>0.44272975624999999</c:v>
                </c:pt>
                <c:pt idx="188">
                  <c:v>0.73996362800000004</c:v>
                </c:pt>
                <c:pt idx="189">
                  <c:v>0.95869454899999995</c:v>
                </c:pt>
                <c:pt idx="190">
                  <c:v>0.89980794875000003</c:v>
                </c:pt>
                <c:pt idx="191">
                  <c:v>1.1298958545000002</c:v>
                </c:pt>
                <c:pt idx="192">
                  <c:v>0.67434716274999995</c:v>
                </c:pt>
                <c:pt idx="193">
                  <c:v>0.94601022975000015</c:v>
                </c:pt>
                <c:pt idx="194">
                  <c:v>1.00897125425</c:v>
                </c:pt>
                <c:pt idx="195">
                  <c:v>0.95245381699999998</c:v>
                </c:pt>
                <c:pt idx="196">
                  <c:v>0.85446305475000006</c:v>
                </c:pt>
                <c:pt idx="197">
                  <c:v>0.76394776650000007</c:v>
                </c:pt>
                <c:pt idx="198">
                  <c:v>0.86353755424999989</c:v>
                </c:pt>
                <c:pt idx="199">
                  <c:v>1.1684762055</c:v>
                </c:pt>
                <c:pt idx="200">
                  <c:v>1.001827338</c:v>
                </c:pt>
                <c:pt idx="201">
                  <c:v>0.6987164495</c:v>
                </c:pt>
                <c:pt idx="202">
                  <c:v>0.79639277375000006</c:v>
                </c:pt>
                <c:pt idx="203">
                  <c:v>0.76670927675</c:v>
                </c:pt>
                <c:pt idx="204">
                  <c:v>0.79926818475000005</c:v>
                </c:pt>
                <c:pt idx="205">
                  <c:v>0.6999344045</c:v>
                </c:pt>
                <c:pt idx="206">
                  <c:v>0.66397503474999997</c:v>
                </c:pt>
                <c:pt idx="207">
                  <c:v>0.76560956750000009</c:v>
                </c:pt>
                <c:pt idx="208">
                  <c:v>0.92047430899999994</c:v>
                </c:pt>
                <c:pt idx="209">
                  <c:v>0.95481446974999995</c:v>
                </c:pt>
                <c:pt idx="210">
                  <c:v>0.95280447300000004</c:v>
                </c:pt>
                <c:pt idx="211">
                  <c:v>0.93300297025000001</c:v>
                </c:pt>
                <c:pt idx="212">
                  <c:v>0.79438737375000001</c:v>
                </c:pt>
                <c:pt idx="213">
                  <c:v>0.75854576024999998</c:v>
                </c:pt>
                <c:pt idx="214">
                  <c:v>0.58463064575000001</c:v>
                </c:pt>
                <c:pt idx="215">
                  <c:v>0.54743394050000005</c:v>
                </c:pt>
                <c:pt idx="216">
                  <c:v>0.54758059725000008</c:v>
                </c:pt>
                <c:pt idx="217">
                  <c:v>0.64376618624999993</c:v>
                </c:pt>
                <c:pt idx="218">
                  <c:v>-0.81844159799999994</c:v>
                </c:pt>
                <c:pt idx="219">
                  <c:v>-0.51831382250000002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0C4-3E42-B289-EC85E05072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3883088"/>
        <c:axId val="513885648"/>
      </c:scatterChart>
      <c:valAx>
        <c:axId val="513883088"/>
        <c:scaling>
          <c:orientation val="minMax"/>
          <c:max val="22000"/>
          <c:min val="0"/>
        </c:scaling>
        <c:delete val="0"/>
        <c:axPos val="t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in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13885648"/>
        <c:crosses val="max"/>
        <c:crossBetween val="midCat"/>
      </c:valAx>
      <c:valAx>
        <c:axId val="513885648"/>
        <c:scaling>
          <c:orientation val="minMax"/>
          <c:max val="20"/>
          <c:min val="-10"/>
        </c:scaling>
        <c:delete val="0"/>
        <c:axPos val="l"/>
        <c:majorGridlines>
          <c:spPr>
            <a:ln w="3175" cap="flat" cmpd="sng" algn="ctr">
              <a:solidFill>
                <a:schemeClr val="accent6"/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13883088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2592592592592587E-2"/>
          <c:y val="0.1040983606557377"/>
          <c:w val="0.79629629629629628"/>
          <c:h val="0.74553734061930788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Iceland!$A$9:$A$228</c:f>
              <c:numCache>
                <c:formatCode>General</c:formatCode>
                <c:ptCount val="2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  <c:pt idx="20">
                  <c:v>2100</c:v>
                </c:pt>
                <c:pt idx="21">
                  <c:v>2200</c:v>
                </c:pt>
                <c:pt idx="22">
                  <c:v>2300</c:v>
                </c:pt>
                <c:pt idx="23">
                  <c:v>2400</c:v>
                </c:pt>
                <c:pt idx="24">
                  <c:v>2500</c:v>
                </c:pt>
                <c:pt idx="25">
                  <c:v>2600</c:v>
                </c:pt>
                <c:pt idx="26">
                  <c:v>2700</c:v>
                </c:pt>
                <c:pt idx="27">
                  <c:v>2800</c:v>
                </c:pt>
                <c:pt idx="28">
                  <c:v>2900</c:v>
                </c:pt>
                <c:pt idx="29">
                  <c:v>3000</c:v>
                </c:pt>
                <c:pt idx="30">
                  <c:v>3100</c:v>
                </c:pt>
                <c:pt idx="31">
                  <c:v>3200</c:v>
                </c:pt>
                <c:pt idx="32">
                  <c:v>3300</c:v>
                </c:pt>
                <c:pt idx="33">
                  <c:v>3400</c:v>
                </c:pt>
                <c:pt idx="34">
                  <c:v>3500</c:v>
                </c:pt>
                <c:pt idx="35">
                  <c:v>3600</c:v>
                </c:pt>
                <c:pt idx="36">
                  <c:v>3700</c:v>
                </c:pt>
                <c:pt idx="37">
                  <c:v>3800</c:v>
                </c:pt>
                <c:pt idx="38">
                  <c:v>3900</c:v>
                </c:pt>
                <c:pt idx="39">
                  <c:v>4000</c:v>
                </c:pt>
                <c:pt idx="40">
                  <c:v>4100</c:v>
                </c:pt>
                <c:pt idx="41">
                  <c:v>4200</c:v>
                </c:pt>
                <c:pt idx="42">
                  <c:v>4300</c:v>
                </c:pt>
                <c:pt idx="43">
                  <c:v>4400</c:v>
                </c:pt>
                <c:pt idx="44">
                  <c:v>4500</c:v>
                </c:pt>
                <c:pt idx="45">
                  <c:v>4600</c:v>
                </c:pt>
                <c:pt idx="46">
                  <c:v>4700</c:v>
                </c:pt>
                <c:pt idx="47">
                  <c:v>4800</c:v>
                </c:pt>
                <c:pt idx="48">
                  <c:v>4900</c:v>
                </c:pt>
                <c:pt idx="49">
                  <c:v>5000</c:v>
                </c:pt>
                <c:pt idx="50">
                  <c:v>5100</c:v>
                </c:pt>
                <c:pt idx="51">
                  <c:v>5200</c:v>
                </c:pt>
                <c:pt idx="52">
                  <c:v>5300</c:v>
                </c:pt>
                <c:pt idx="53">
                  <c:v>5400</c:v>
                </c:pt>
                <c:pt idx="54">
                  <c:v>5500</c:v>
                </c:pt>
                <c:pt idx="55">
                  <c:v>5600</c:v>
                </c:pt>
                <c:pt idx="56">
                  <c:v>5700</c:v>
                </c:pt>
                <c:pt idx="57">
                  <c:v>5800</c:v>
                </c:pt>
                <c:pt idx="58">
                  <c:v>5900</c:v>
                </c:pt>
                <c:pt idx="59">
                  <c:v>6000</c:v>
                </c:pt>
                <c:pt idx="60">
                  <c:v>6100</c:v>
                </c:pt>
                <c:pt idx="61">
                  <c:v>6200</c:v>
                </c:pt>
                <c:pt idx="62">
                  <c:v>6300</c:v>
                </c:pt>
                <c:pt idx="63">
                  <c:v>6400</c:v>
                </c:pt>
                <c:pt idx="64">
                  <c:v>6500</c:v>
                </c:pt>
                <c:pt idx="65">
                  <c:v>6600</c:v>
                </c:pt>
                <c:pt idx="66">
                  <c:v>6700</c:v>
                </c:pt>
                <c:pt idx="67">
                  <c:v>6800</c:v>
                </c:pt>
                <c:pt idx="68">
                  <c:v>6900</c:v>
                </c:pt>
                <c:pt idx="69">
                  <c:v>7000</c:v>
                </c:pt>
                <c:pt idx="70">
                  <c:v>7100</c:v>
                </c:pt>
                <c:pt idx="71">
                  <c:v>7200</c:v>
                </c:pt>
                <c:pt idx="72">
                  <c:v>7300</c:v>
                </c:pt>
                <c:pt idx="73">
                  <c:v>7400</c:v>
                </c:pt>
                <c:pt idx="74">
                  <c:v>7500</c:v>
                </c:pt>
                <c:pt idx="75">
                  <c:v>7600</c:v>
                </c:pt>
                <c:pt idx="76">
                  <c:v>7700</c:v>
                </c:pt>
                <c:pt idx="77">
                  <c:v>7800</c:v>
                </c:pt>
                <c:pt idx="78">
                  <c:v>7900</c:v>
                </c:pt>
                <c:pt idx="79">
                  <c:v>8000</c:v>
                </c:pt>
                <c:pt idx="80">
                  <c:v>8100</c:v>
                </c:pt>
                <c:pt idx="81">
                  <c:v>8200</c:v>
                </c:pt>
                <c:pt idx="82">
                  <c:v>8300</c:v>
                </c:pt>
                <c:pt idx="83">
                  <c:v>8400</c:v>
                </c:pt>
                <c:pt idx="84">
                  <c:v>8500</c:v>
                </c:pt>
                <c:pt idx="85">
                  <c:v>8600</c:v>
                </c:pt>
                <c:pt idx="86">
                  <c:v>8700</c:v>
                </c:pt>
                <c:pt idx="87">
                  <c:v>8800</c:v>
                </c:pt>
                <c:pt idx="88">
                  <c:v>8900</c:v>
                </c:pt>
                <c:pt idx="89">
                  <c:v>9000</c:v>
                </c:pt>
                <c:pt idx="90">
                  <c:v>9100</c:v>
                </c:pt>
                <c:pt idx="91">
                  <c:v>9200</c:v>
                </c:pt>
                <c:pt idx="92">
                  <c:v>9300</c:v>
                </c:pt>
                <c:pt idx="93">
                  <c:v>9400</c:v>
                </c:pt>
                <c:pt idx="94">
                  <c:v>9500</c:v>
                </c:pt>
                <c:pt idx="95">
                  <c:v>9600</c:v>
                </c:pt>
                <c:pt idx="96">
                  <c:v>9700</c:v>
                </c:pt>
                <c:pt idx="97">
                  <c:v>9800</c:v>
                </c:pt>
                <c:pt idx="98">
                  <c:v>9900</c:v>
                </c:pt>
                <c:pt idx="99">
                  <c:v>10000</c:v>
                </c:pt>
                <c:pt idx="100">
                  <c:v>10100</c:v>
                </c:pt>
                <c:pt idx="101">
                  <c:v>10200</c:v>
                </c:pt>
                <c:pt idx="102">
                  <c:v>10300</c:v>
                </c:pt>
                <c:pt idx="103">
                  <c:v>10400</c:v>
                </c:pt>
                <c:pt idx="104">
                  <c:v>10500</c:v>
                </c:pt>
                <c:pt idx="105">
                  <c:v>10600</c:v>
                </c:pt>
                <c:pt idx="106">
                  <c:v>10700</c:v>
                </c:pt>
                <c:pt idx="107">
                  <c:v>10800</c:v>
                </c:pt>
                <c:pt idx="108">
                  <c:v>10900</c:v>
                </c:pt>
                <c:pt idx="109">
                  <c:v>11000</c:v>
                </c:pt>
                <c:pt idx="110">
                  <c:v>11100</c:v>
                </c:pt>
                <c:pt idx="111">
                  <c:v>11200</c:v>
                </c:pt>
                <c:pt idx="112">
                  <c:v>11300</c:v>
                </c:pt>
                <c:pt idx="113">
                  <c:v>11400</c:v>
                </c:pt>
                <c:pt idx="114">
                  <c:v>11500</c:v>
                </c:pt>
                <c:pt idx="115">
                  <c:v>11600</c:v>
                </c:pt>
                <c:pt idx="116">
                  <c:v>11700</c:v>
                </c:pt>
                <c:pt idx="117">
                  <c:v>11800</c:v>
                </c:pt>
                <c:pt idx="118">
                  <c:v>11900</c:v>
                </c:pt>
                <c:pt idx="119">
                  <c:v>12000</c:v>
                </c:pt>
                <c:pt idx="120">
                  <c:v>12100</c:v>
                </c:pt>
                <c:pt idx="121">
                  <c:v>12200</c:v>
                </c:pt>
                <c:pt idx="122">
                  <c:v>12300</c:v>
                </c:pt>
                <c:pt idx="123">
                  <c:v>12400</c:v>
                </c:pt>
                <c:pt idx="124">
                  <c:v>12500</c:v>
                </c:pt>
                <c:pt idx="125">
                  <c:v>12600</c:v>
                </c:pt>
                <c:pt idx="126">
                  <c:v>12700</c:v>
                </c:pt>
                <c:pt idx="127">
                  <c:v>12800</c:v>
                </c:pt>
                <c:pt idx="128">
                  <c:v>12900</c:v>
                </c:pt>
                <c:pt idx="129">
                  <c:v>13000</c:v>
                </c:pt>
                <c:pt idx="130">
                  <c:v>13100</c:v>
                </c:pt>
                <c:pt idx="131">
                  <c:v>13200</c:v>
                </c:pt>
                <c:pt idx="132">
                  <c:v>13300</c:v>
                </c:pt>
                <c:pt idx="133">
                  <c:v>13400</c:v>
                </c:pt>
                <c:pt idx="134">
                  <c:v>13500</c:v>
                </c:pt>
                <c:pt idx="135">
                  <c:v>13600</c:v>
                </c:pt>
                <c:pt idx="136">
                  <c:v>13700</c:v>
                </c:pt>
                <c:pt idx="137">
                  <c:v>13800</c:v>
                </c:pt>
                <c:pt idx="138">
                  <c:v>13900</c:v>
                </c:pt>
                <c:pt idx="139">
                  <c:v>14000</c:v>
                </c:pt>
                <c:pt idx="140">
                  <c:v>14100</c:v>
                </c:pt>
                <c:pt idx="141">
                  <c:v>14200</c:v>
                </c:pt>
                <c:pt idx="142">
                  <c:v>14300</c:v>
                </c:pt>
                <c:pt idx="143">
                  <c:v>14400</c:v>
                </c:pt>
                <c:pt idx="144">
                  <c:v>14500</c:v>
                </c:pt>
                <c:pt idx="145">
                  <c:v>14600</c:v>
                </c:pt>
                <c:pt idx="146">
                  <c:v>14700</c:v>
                </c:pt>
                <c:pt idx="147">
                  <c:v>14800</c:v>
                </c:pt>
                <c:pt idx="148">
                  <c:v>14900</c:v>
                </c:pt>
                <c:pt idx="149">
                  <c:v>15000</c:v>
                </c:pt>
                <c:pt idx="150">
                  <c:v>15100</c:v>
                </c:pt>
                <c:pt idx="151">
                  <c:v>15200</c:v>
                </c:pt>
                <c:pt idx="152">
                  <c:v>15300</c:v>
                </c:pt>
                <c:pt idx="153">
                  <c:v>15400</c:v>
                </c:pt>
                <c:pt idx="154">
                  <c:v>15500</c:v>
                </c:pt>
                <c:pt idx="155">
                  <c:v>15600</c:v>
                </c:pt>
                <c:pt idx="156">
                  <c:v>15700</c:v>
                </c:pt>
                <c:pt idx="157">
                  <c:v>15800</c:v>
                </c:pt>
                <c:pt idx="158">
                  <c:v>15900</c:v>
                </c:pt>
                <c:pt idx="159">
                  <c:v>16000</c:v>
                </c:pt>
                <c:pt idx="160">
                  <c:v>16100</c:v>
                </c:pt>
                <c:pt idx="161">
                  <c:v>16200</c:v>
                </c:pt>
                <c:pt idx="162">
                  <c:v>16300</c:v>
                </c:pt>
                <c:pt idx="163">
                  <c:v>16400</c:v>
                </c:pt>
                <c:pt idx="164">
                  <c:v>16500</c:v>
                </c:pt>
                <c:pt idx="165">
                  <c:v>16600</c:v>
                </c:pt>
                <c:pt idx="166">
                  <c:v>16700</c:v>
                </c:pt>
                <c:pt idx="167">
                  <c:v>16800</c:v>
                </c:pt>
                <c:pt idx="168">
                  <c:v>16900</c:v>
                </c:pt>
                <c:pt idx="169">
                  <c:v>17000</c:v>
                </c:pt>
                <c:pt idx="170">
                  <c:v>17100</c:v>
                </c:pt>
                <c:pt idx="171">
                  <c:v>17200</c:v>
                </c:pt>
                <c:pt idx="172">
                  <c:v>17300</c:v>
                </c:pt>
                <c:pt idx="173">
                  <c:v>17400</c:v>
                </c:pt>
                <c:pt idx="174">
                  <c:v>17500</c:v>
                </c:pt>
                <c:pt idx="175">
                  <c:v>17600</c:v>
                </c:pt>
                <c:pt idx="176">
                  <c:v>17700</c:v>
                </c:pt>
                <c:pt idx="177">
                  <c:v>17800</c:v>
                </c:pt>
                <c:pt idx="178">
                  <c:v>17900</c:v>
                </c:pt>
                <c:pt idx="179">
                  <c:v>18000</c:v>
                </c:pt>
                <c:pt idx="180">
                  <c:v>18100</c:v>
                </c:pt>
                <c:pt idx="181">
                  <c:v>18200</c:v>
                </c:pt>
                <c:pt idx="182">
                  <c:v>18300</c:v>
                </c:pt>
                <c:pt idx="183">
                  <c:v>18400</c:v>
                </c:pt>
                <c:pt idx="184">
                  <c:v>18500</c:v>
                </c:pt>
                <c:pt idx="185">
                  <c:v>18600</c:v>
                </c:pt>
                <c:pt idx="186">
                  <c:v>18700</c:v>
                </c:pt>
                <c:pt idx="187">
                  <c:v>18800</c:v>
                </c:pt>
                <c:pt idx="188">
                  <c:v>18900</c:v>
                </c:pt>
                <c:pt idx="189">
                  <c:v>19000</c:v>
                </c:pt>
                <c:pt idx="190">
                  <c:v>19100</c:v>
                </c:pt>
                <c:pt idx="191">
                  <c:v>19200</c:v>
                </c:pt>
                <c:pt idx="192">
                  <c:v>19300</c:v>
                </c:pt>
                <c:pt idx="193">
                  <c:v>19400</c:v>
                </c:pt>
                <c:pt idx="194">
                  <c:v>19500</c:v>
                </c:pt>
                <c:pt idx="195">
                  <c:v>19600</c:v>
                </c:pt>
                <c:pt idx="196">
                  <c:v>19700</c:v>
                </c:pt>
                <c:pt idx="197">
                  <c:v>19800</c:v>
                </c:pt>
                <c:pt idx="198">
                  <c:v>19900</c:v>
                </c:pt>
                <c:pt idx="199">
                  <c:v>20000</c:v>
                </c:pt>
                <c:pt idx="200">
                  <c:v>20100</c:v>
                </c:pt>
                <c:pt idx="201">
                  <c:v>20200</c:v>
                </c:pt>
                <c:pt idx="202">
                  <c:v>20300</c:v>
                </c:pt>
                <c:pt idx="203">
                  <c:v>20400</c:v>
                </c:pt>
                <c:pt idx="204">
                  <c:v>20500</c:v>
                </c:pt>
                <c:pt idx="205">
                  <c:v>20600</c:v>
                </c:pt>
                <c:pt idx="206">
                  <c:v>20700</c:v>
                </c:pt>
                <c:pt idx="207">
                  <c:v>20800</c:v>
                </c:pt>
                <c:pt idx="208">
                  <c:v>20900</c:v>
                </c:pt>
                <c:pt idx="209">
                  <c:v>21000</c:v>
                </c:pt>
                <c:pt idx="210">
                  <c:v>21100</c:v>
                </c:pt>
                <c:pt idx="211">
                  <c:v>21200</c:v>
                </c:pt>
                <c:pt idx="212">
                  <c:v>21300</c:v>
                </c:pt>
                <c:pt idx="213">
                  <c:v>21400</c:v>
                </c:pt>
                <c:pt idx="214">
                  <c:v>21500</c:v>
                </c:pt>
                <c:pt idx="215">
                  <c:v>21600</c:v>
                </c:pt>
                <c:pt idx="216">
                  <c:v>21700</c:v>
                </c:pt>
                <c:pt idx="217">
                  <c:v>21800</c:v>
                </c:pt>
                <c:pt idx="218">
                  <c:v>21900</c:v>
                </c:pt>
                <c:pt idx="219">
                  <c:v>22000</c:v>
                </c:pt>
              </c:numCache>
            </c:numRef>
          </c:xVal>
          <c:yVal>
            <c:numRef>
              <c:f>Iceland!$G$9:$G$228</c:f>
              <c:numCache>
                <c:formatCode>General</c:formatCode>
                <c:ptCount val="220"/>
                <c:pt idx="0">
                  <c:v>3.956183921</c:v>
                </c:pt>
                <c:pt idx="1">
                  <c:v>2.94381659</c:v>
                </c:pt>
                <c:pt idx="2">
                  <c:v>2.0989857670000003</c:v>
                </c:pt>
                <c:pt idx="3">
                  <c:v>2.7793373484999999</c:v>
                </c:pt>
                <c:pt idx="4">
                  <c:v>1.427921284</c:v>
                </c:pt>
                <c:pt idx="5">
                  <c:v>1.2428158552499999</c:v>
                </c:pt>
                <c:pt idx="6">
                  <c:v>1.2800190067499999</c:v>
                </c:pt>
                <c:pt idx="7">
                  <c:v>1.4015680267499999</c:v>
                </c:pt>
                <c:pt idx="8">
                  <c:v>1.06109908</c:v>
                </c:pt>
                <c:pt idx="9">
                  <c:v>1.443304511</c:v>
                </c:pt>
                <c:pt idx="10">
                  <c:v>1.1025620969999999</c:v>
                </c:pt>
                <c:pt idx="11">
                  <c:v>0.96323415824999992</c:v>
                </c:pt>
                <c:pt idx="12">
                  <c:v>0.96722513374999997</c:v>
                </c:pt>
                <c:pt idx="13">
                  <c:v>0.58086030649999998</c:v>
                </c:pt>
                <c:pt idx="14">
                  <c:v>0.44724826349999991</c:v>
                </c:pt>
                <c:pt idx="15">
                  <c:v>0.95418300199999995</c:v>
                </c:pt>
                <c:pt idx="16">
                  <c:v>1.6768569287499999</c:v>
                </c:pt>
                <c:pt idx="17">
                  <c:v>1.1535797787500002</c:v>
                </c:pt>
                <c:pt idx="18">
                  <c:v>1.1555596422500001</c:v>
                </c:pt>
                <c:pt idx="19">
                  <c:v>1.0296047805000001</c:v>
                </c:pt>
                <c:pt idx="20">
                  <c:v>1.6493660590000001</c:v>
                </c:pt>
                <c:pt idx="21">
                  <c:v>1.3607989720000002</c:v>
                </c:pt>
                <c:pt idx="22">
                  <c:v>1.4057819172499999</c:v>
                </c:pt>
                <c:pt idx="23">
                  <c:v>0.75821959299999997</c:v>
                </c:pt>
                <c:pt idx="24">
                  <c:v>1.3581699217500001</c:v>
                </c:pt>
                <c:pt idx="25">
                  <c:v>1.54135822275</c:v>
                </c:pt>
                <c:pt idx="26">
                  <c:v>1.4791646622500001</c:v>
                </c:pt>
                <c:pt idx="27">
                  <c:v>1.0139842932499998</c:v>
                </c:pt>
                <c:pt idx="28">
                  <c:v>1.28266972175</c:v>
                </c:pt>
                <c:pt idx="29">
                  <c:v>1.3242617804999999</c:v>
                </c:pt>
                <c:pt idx="30">
                  <c:v>1.5232037244999999</c:v>
                </c:pt>
                <c:pt idx="31">
                  <c:v>1.0655154922499999</c:v>
                </c:pt>
                <c:pt idx="32">
                  <c:v>0.56208689624999986</c:v>
                </c:pt>
                <c:pt idx="33">
                  <c:v>0.28882258025000002</c:v>
                </c:pt>
                <c:pt idx="34">
                  <c:v>2.0701687877500001</c:v>
                </c:pt>
                <c:pt idx="35">
                  <c:v>1.7488320212499999</c:v>
                </c:pt>
                <c:pt idx="36">
                  <c:v>1.43694178375</c:v>
                </c:pt>
                <c:pt idx="37">
                  <c:v>0.82113484500000011</c:v>
                </c:pt>
                <c:pt idx="38">
                  <c:v>0.78458420250000005</c:v>
                </c:pt>
                <c:pt idx="39">
                  <c:v>0.7698578667499999</c:v>
                </c:pt>
                <c:pt idx="40">
                  <c:v>1.8792503500000002E-2</c:v>
                </c:pt>
                <c:pt idx="41">
                  <c:v>0.21270860825000004</c:v>
                </c:pt>
                <c:pt idx="42">
                  <c:v>-9.6067305249999957E-2</c:v>
                </c:pt>
                <c:pt idx="43">
                  <c:v>0.93537564949999996</c:v>
                </c:pt>
                <c:pt idx="44">
                  <c:v>0.31937766949999996</c:v>
                </c:pt>
                <c:pt idx="45">
                  <c:v>0.78071052849999989</c:v>
                </c:pt>
                <c:pt idx="46">
                  <c:v>1.5154677887500001</c:v>
                </c:pt>
                <c:pt idx="47">
                  <c:v>0.75235862725000002</c:v>
                </c:pt>
                <c:pt idx="48">
                  <c:v>1.2920622665000001</c:v>
                </c:pt>
                <c:pt idx="49">
                  <c:v>1.1551209597500001</c:v>
                </c:pt>
                <c:pt idx="50">
                  <c:v>0.39471464774999993</c:v>
                </c:pt>
                <c:pt idx="51">
                  <c:v>0.38054000900000001</c:v>
                </c:pt>
                <c:pt idx="52">
                  <c:v>0.22318298100000003</c:v>
                </c:pt>
                <c:pt idx="53">
                  <c:v>0.40788301125000004</c:v>
                </c:pt>
                <c:pt idx="54">
                  <c:v>0.89718596675000006</c:v>
                </c:pt>
                <c:pt idx="55">
                  <c:v>0.76076180724999998</c:v>
                </c:pt>
                <c:pt idx="56">
                  <c:v>1.0699786442499999</c:v>
                </c:pt>
                <c:pt idx="57">
                  <c:v>0.61637730125000001</c:v>
                </c:pt>
                <c:pt idx="58">
                  <c:v>0.21249229624999996</c:v>
                </c:pt>
                <c:pt idx="59">
                  <c:v>0.33509422124999999</c:v>
                </c:pt>
                <c:pt idx="60">
                  <c:v>1.0684793615000001</c:v>
                </c:pt>
                <c:pt idx="61">
                  <c:v>0.70860648824999994</c:v>
                </c:pt>
                <c:pt idx="62">
                  <c:v>0.76992854624999985</c:v>
                </c:pt>
                <c:pt idx="63">
                  <c:v>0.58810616999999998</c:v>
                </c:pt>
                <c:pt idx="64">
                  <c:v>0.81189281575000005</c:v>
                </c:pt>
                <c:pt idx="65">
                  <c:v>0.62384711449999997</c:v>
                </c:pt>
                <c:pt idx="66">
                  <c:v>0.45079397199999999</c:v>
                </c:pt>
                <c:pt idx="67">
                  <c:v>0.52854849674999993</c:v>
                </c:pt>
                <c:pt idx="68">
                  <c:v>0.58204343175000006</c:v>
                </c:pt>
                <c:pt idx="69">
                  <c:v>0.95743208950000003</c:v>
                </c:pt>
                <c:pt idx="70">
                  <c:v>0.55475594650000004</c:v>
                </c:pt>
                <c:pt idx="71">
                  <c:v>0.8426793090000001</c:v>
                </c:pt>
                <c:pt idx="72">
                  <c:v>0.39943147099999998</c:v>
                </c:pt>
                <c:pt idx="73">
                  <c:v>0.44578642899999998</c:v>
                </c:pt>
                <c:pt idx="74">
                  <c:v>0.21765574849999997</c:v>
                </c:pt>
                <c:pt idx="75">
                  <c:v>0.29072708324999996</c:v>
                </c:pt>
                <c:pt idx="76">
                  <c:v>0.20291485599999998</c:v>
                </c:pt>
                <c:pt idx="77">
                  <c:v>-0.20013662625</c:v>
                </c:pt>
                <c:pt idx="78">
                  <c:v>0.14671827724999997</c:v>
                </c:pt>
                <c:pt idx="79">
                  <c:v>0.44310510749999998</c:v>
                </c:pt>
                <c:pt idx="80">
                  <c:v>0.91883825550000009</c:v>
                </c:pt>
                <c:pt idx="81">
                  <c:v>0.85175547974999988</c:v>
                </c:pt>
                <c:pt idx="82">
                  <c:v>0.45532229625000004</c:v>
                </c:pt>
                <c:pt idx="83">
                  <c:v>0.11983504439999999</c:v>
                </c:pt>
                <c:pt idx="84">
                  <c:v>0.32898208200000001</c:v>
                </c:pt>
                <c:pt idx="85">
                  <c:v>3.5253419600000016E-2</c:v>
                </c:pt>
                <c:pt idx="86">
                  <c:v>0.27812768779999997</c:v>
                </c:pt>
                <c:pt idx="87">
                  <c:v>1.1895981984000001</c:v>
                </c:pt>
                <c:pt idx="88">
                  <c:v>1.6969473974</c:v>
                </c:pt>
                <c:pt idx="89">
                  <c:v>0.40195230779999996</c:v>
                </c:pt>
                <c:pt idx="90">
                  <c:v>-0.26594421060000001</c:v>
                </c:pt>
                <c:pt idx="91">
                  <c:v>0.56038173059999996</c:v>
                </c:pt>
                <c:pt idx="92">
                  <c:v>0.50077480519999995</c:v>
                </c:pt>
                <c:pt idx="93">
                  <c:v>-2.5930693400000027E-2</c:v>
                </c:pt>
                <c:pt idx="94">
                  <c:v>0.19730787860000001</c:v>
                </c:pt>
                <c:pt idx="95">
                  <c:v>0.18292528379999992</c:v>
                </c:pt>
                <c:pt idx="96">
                  <c:v>6.9483589999999998E-2</c:v>
                </c:pt>
                <c:pt idx="97">
                  <c:v>-0.47080220800000011</c:v>
                </c:pt>
                <c:pt idx="98">
                  <c:v>0.58982446620000006</c:v>
                </c:pt>
                <c:pt idx="99">
                  <c:v>0.1363928116</c:v>
                </c:pt>
                <c:pt idx="100">
                  <c:v>0.29147368820000003</c:v>
                </c:pt>
                <c:pt idx="101">
                  <c:v>-1.4915001999999997E-2</c:v>
                </c:pt>
                <c:pt idx="102">
                  <c:v>-3.9689950000000015E-2</c:v>
                </c:pt>
                <c:pt idx="103">
                  <c:v>-6.1831596500000002E-2</c:v>
                </c:pt>
                <c:pt idx="104">
                  <c:v>-0.19764345899999999</c:v>
                </c:pt>
                <c:pt idx="105">
                  <c:v>0.12117392366666667</c:v>
                </c:pt>
                <c:pt idx="106">
                  <c:v>-5.0299808000000001E-2</c:v>
                </c:pt>
                <c:pt idx="107">
                  <c:v>-0.57664173500000004</c:v>
                </c:pt>
                <c:pt idx="108">
                  <c:v>-0.67103764766666663</c:v>
                </c:pt>
                <c:pt idx="109">
                  <c:v>-0.67915453466666664</c:v>
                </c:pt>
                <c:pt idx="110">
                  <c:v>-1.065226808</c:v>
                </c:pt>
                <c:pt idx="111">
                  <c:v>-0.71337602499999997</c:v>
                </c:pt>
                <c:pt idx="112">
                  <c:v>-0.72585583200000003</c:v>
                </c:pt>
                <c:pt idx="113">
                  <c:v>-0.66683975833333331</c:v>
                </c:pt>
                <c:pt idx="114">
                  <c:v>-0.66410171299999998</c:v>
                </c:pt>
                <c:pt idx="115">
                  <c:v>-0.13513184866666661</c:v>
                </c:pt>
                <c:pt idx="116">
                  <c:v>-0.35701997533333335</c:v>
                </c:pt>
                <c:pt idx="117">
                  <c:v>0.65991508500000007</c:v>
                </c:pt>
                <c:pt idx="118">
                  <c:v>1.5394069344999999</c:v>
                </c:pt>
                <c:pt idx="119">
                  <c:v>1.518894038</c:v>
                </c:pt>
                <c:pt idx="120">
                  <c:v>1.5948031535</c:v>
                </c:pt>
                <c:pt idx="121">
                  <c:v>1.8144780414999999</c:v>
                </c:pt>
                <c:pt idx="122">
                  <c:v>2.0278460045000002</c:v>
                </c:pt>
                <c:pt idx="123">
                  <c:v>2.1624995409999999</c:v>
                </c:pt>
                <c:pt idx="124">
                  <c:v>2.2862676229999996</c:v>
                </c:pt>
                <c:pt idx="125">
                  <c:v>2.375348341</c:v>
                </c:pt>
                <c:pt idx="126">
                  <c:v>2.0586821545</c:v>
                </c:pt>
                <c:pt idx="127">
                  <c:v>1.7972550009999999</c:v>
                </c:pt>
                <c:pt idx="128">
                  <c:v>0.65887781599999995</c:v>
                </c:pt>
                <c:pt idx="129">
                  <c:v>-0.21102345649999998</c:v>
                </c:pt>
                <c:pt idx="130">
                  <c:v>0.6038412595</c:v>
                </c:pt>
                <c:pt idx="131">
                  <c:v>0.86623167349999997</c:v>
                </c:pt>
                <c:pt idx="132">
                  <c:v>-1.0875076514999999</c:v>
                </c:pt>
                <c:pt idx="133">
                  <c:v>-1.4977539935000002</c:v>
                </c:pt>
                <c:pt idx="134">
                  <c:v>-1.7465297545</c:v>
                </c:pt>
                <c:pt idx="135">
                  <c:v>-1.1660193715</c:v>
                </c:pt>
                <c:pt idx="136">
                  <c:v>-0.72064598049999995</c:v>
                </c:pt>
                <c:pt idx="137">
                  <c:v>-0.97520409100000005</c:v>
                </c:pt>
                <c:pt idx="138">
                  <c:v>-0.63905327600000006</c:v>
                </c:pt>
                <c:pt idx="139">
                  <c:v>-2.1118872975</c:v>
                </c:pt>
                <c:pt idx="140">
                  <c:v>-3.7626628719999999</c:v>
                </c:pt>
                <c:pt idx="141">
                  <c:v>-3.5325355985</c:v>
                </c:pt>
                <c:pt idx="142">
                  <c:v>-2.5261268155000001</c:v>
                </c:pt>
                <c:pt idx="143">
                  <c:v>-1.0773164215</c:v>
                </c:pt>
                <c:pt idx="144">
                  <c:v>-0.677891468</c:v>
                </c:pt>
                <c:pt idx="145">
                  <c:v>1.6831563999999966E-2</c:v>
                </c:pt>
                <c:pt idx="146">
                  <c:v>0.46734405000000001</c:v>
                </c:pt>
                <c:pt idx="147">
                  <c:v>1.4081430129999999</c:v>
                </c:pt>
                <c:pt idx="148">
                  <c:v>2.1355200055000001</c:v>
                </c:pt>
                <c:pt idx="149">
                  <c:v>1.7498210544999999</c:v>
                </c:pt>
                <c:pt idx="150">
                  <c:v>1.45838183</c:v>
                </c:pt>
                <c:pt idx="151">
                  <c:v>1.058606178</c:v>
                </c:pt>
                <c:pt idx="152">
                  <c:v>2.4291629069999998</c:v>
                </c:pt>
                <c:pt idx="153">
                  <c:v>2.2289362924999998</c:v>
                </c:pt>
                <c:pt idx="154">
                  <c:v>1.9385107945</c:v>
                </c:pt>
                <c:pt idx="155">
                  <c:v>2.5234843389999999</c:v>
                </c:pt>
                <c:pt idx="156">
                  <c:v>1.6122367274999998</c:v>
                </c:pt>
                <c:pt idx="157">
                  <c:v>1.1080787425</c:v>
                </c:pt>
                <c:pt idx="158">
                  <c:v>1.0829294580000002</c:v>
                </c:pt>
                <c:pt idx="159">
                  <c:v>0.82617125650000012</c:v>
                </c:pt>
                <c:pt idx="160">
                  <c:v>1.393129734</c:v>
                </c:pt>
                <c:pt idx="161">
                  <c:v>1.6589279985000003</c:v>
                </c:pt>
                <c:pt idx="162">
                  <c:v>2.0339345029999998</c:v>
                </c:pt>
                <c:pt idx="163">
                  <c:v>-0.51777391799999983</c:v>
                </c:pt>
                <c:pt idx="164">
                  <c:v>-0.86950603700000006</c:v>
                </c:pt>
                <c:pt idx="165">
                  <c:v>-1.1619950035</c:v>
                </c:pt>
                <c:pt idx="166">
                  <c:v>-1.1600230325000001</c:v>
                </c:pt>
                <c:pt idx="167">
                  <c:v>-1.0227935445</c:v>
                </c:pt>
                <c:pt idx="168">
                  <c:v>-0.88722658750000005</c:v>
                </c:pt>
                <c:pt idx="169">
                  <c:v>-0.62331600300000001</c:v>
                </c:pt>
                <c:pt idx="170">
                  <c:v>1.0400432715000001</c:v>
                </c:pt>
                <c:pt idx="171">
                  <c:v>0.899872966</c:v>
                </c:pt>
                <c:pt idx="172">
                  <c:v>0.45124348699999994</c:v>
                </c:pt>
                <c:pt idx="173">
                  <c:v>0.26352339450000006</c:v>
                </c:pt>
                <c:pt idx="174">
                  <c:v>1.2842648385</c:v>
                </c:pt>
                <c:pt idx="175">
                  <c:v>0.32945601900000004</c:v>
                </c:pt>
                <c:pt idx="176">
                  <c:v>0.90726740250000004</c:v>
                </c:pt>
                <c:pt idx="177">
                  <c:v>0.27731497150000001</c:v>
                </c:pt>
                <c:pt idx="178">
                  <c:v>0.32716352949999999</c:v>
                </c:pt>
                <c:pt idx="179">
                  <c:v>-7.4299108000000003E-2</c:v>
                </c:pt>
                <c:pt idx="180">
                  <c:v>-0.63372792049999993</c:v>
                </c:pt>
                <c:pt idx="181">
                  <c:v>-0.18983339599999999</c:v>
                </c:pt>
                <c:pt idx="182">
                  <c:v>0.27589738650000001</c:v>
                </c:pt>
                <c:pt idx="183">
                  <c:v>-0.84554654900000004</c:v>
                </c:pt>
                <c:pt idx="184">
                  <c:v>-0.46169857599999997</c:v>
                </c:pt>
                <c:pt idx="185">
                  <c:v>0.61496853650000005</c:v>
                </c:pt>
                <c:pt idx="186">
                  <c:v>-3.3155737529999998</c:v>
                </c:pt>
                <c:pt idx="187">
                  <c:v>-0.5545698</c:v>
                </c:pt>
                <c:pt idx="188">
                  <c:v>-1.4558676819999998</c:v>
                </c:pt>
                <c:pt idx="189">
                  <c:v>-0.25018096950000002</c:v>
                </c:pt>
                <c:pt idx="190">
                  <c:v>-0.17106682549999999</c:v>
                </c:pt>
                <c:pt idx="191">
                  <c:v>0.17466171699999999</c:v>
                </c:pt>
                <c:pt idx="192">
                  <c:v>-2.5315032500000008E-2</c:v>
                </c:pt>
                <c:pt idx="193">
                  <c:v>0.24666805149999999</c:v>
                </c:pt>
                <c:pt idx="194">
                  <c:v>-0.123400568</c:v>
                </c:pt>
                <c:pt idx="195">
                  <c:v>0.11643005249999999</c:v>
                </c:pt>
                <c:pt idx="196">
                  <c:v>-1.1792273739999999</c:v>
                </c:pt>
                <c:pt idx="197">
                  <c:v>-0.74424770500000004</c:v>
                </c:pt>
                <c:pt idx="198">
                  <c:v>-0.41373876699999995</c:v>
                </c:pt>
                <c:pt idx="199">
                  <c:v>-1.0110950654999999</c:v>
                </c:pt>
                <c:pt idx="200">
                  <c:v>-1.564652178</c:v>
                </c:pt>
                <c:pt idx="201">
                  <c:v>-1.644278009</c:v>
                </c:pt>
                <c:pt idx="202">
                  <c:v>-0.64713274300000001</c:v>
                </c:pt>
                <c:pt idx="203">
                  <c:v>-0.82888045300000002</c:v>
                </c:pt>
                <c:pt idx="204">
                  <c:v>-1.2215506595000001</c:v>
                </c:pt>
                <c:pt idx="205">
                  <c:v>-1.260968219</c:v>
                </c:pt>
                <c:pt idx="206">
                  <c:v>-0.957719773</c:v>
                </c:pt>
                <c:pt idx="207">
                  <c:v>0.21549138000000001</c:v>
                </c:pt>
                <c:pt idx="208">
                  <c:v>-0.9834915165</c:v>
                </c:pt>
                <c:pt idx="209">
                  <c:v>-0.72025804900000001</c:v>
                </c:pt>
                <c:pt idx="210">
                  <c:v>-0.70438834250000004</c:v>
                </c:pt>
                <c:pt idx="211">
                  <c:v>0.43928910500000001</c:v>
                </c:pt>
                <c:pt idx="212">
                  <c:v>0.6118776735</c:v>
                </c:pt>
                <c:pt idx="213">
                  <c:v>-0.272009844</c:v>
                </c:pt>
                <c:pt idx="214">
                  <c:v>-0.97382454399999996</c:v>
                </c:pt>
                <c:pt idx="215">
                  <c:v>-0.99904363299999999</c:v>
                </c:pt>
                <c:pt idx="216">
                  <c:v>-1.0082124829999999</c:v>
                </c:pt>
                <c:pt idx="217">
                  <c:v>-1.0149187895</c:v>
                </c:pt>
                <c:pt idx="218">
                  <c:v>-0.56023065799999994</c:v>
                </c:pt>
                <c:pt idx="219">
                  <c:v>0.122803936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208-1345-8802-F49839E3DE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3889168"/>
        <c:axId val="513890128"/>
      </c:scatterChart>
      <c:valAx>
        <c:axId val="513889168"/>
        <c:scaling>
          <c:orientation val="minMax"/>
          <c:max val="22000"/>
          <c:min val="0"/>
        </c:scaling>
        <c:delete val="0"/>
        <c:axPos val="t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in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13890128"/>
        <c:crosses val="max"/>
        <c:crossBetween val="midCat"/>
      </c:valAx>
      <c:valAx>
        <c:axId val="513890128"/>
        <c:scaling>
          <c:orientation val="minMax"/>
          <c:max val="20"/>
          <c:min val="-10"/>
        </c:scaling>
        <c:delete val="0"/>
        <c:axPos val="l"/>
        <c:majorGridlines>
          <c:spPr>
            <a:ln w="3175" cap="flat" cmpd="sng" algn="ctr">
              <a:solidFill>
                <a:schemeClr val="accent6"/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13889168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'North Atlantic'!$A$11:$A$230</c:f>
              <c:numCache>
                <c:formatCode>General</c:formatCode>
                <c:ptCount val="2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  <c:pt idx="20">
                  <c:v>2100</c:v>
                </c:pt>
                <c:pt idx="21">
                  <c:v>2200</c:v>
                </c:pt>
                <c:pt idx="22">
                  <c:v>2300</c:v>
                </c:pt>
                <c:pt idx="23">
                  <c:v>2400</c:v>
                </c:pt>
                <c:pt idx="24">
                  <c:v>2500</c:v>
                </c:pt>
                <c:pt idx="25">
                  <c:v>2600</c:v>
                </c:pt>
                <c:pt idx="26">
                  <c:v>2700</c:v>
                </c:pt>
                <c:pt idx="27">
                  <c:v>2800</c:v>
                </c:pt>
                <c:pt idx="28">
                  <c:v>2900</c:v>
                </c:pt>
                <c:pt idx="29">
                  <c:v>3000</c:v>
                </c:pt>
                <c:pt idx="30">
                  <c:v>3100</c:v>
                </c:pt>
                <c:pt idx="31">
                  <c:v>3200</c:v>
                </c:pt>
                <c:pt idx="32">
                  <c:v>3300</c:v>
                </c:pt>
                <c:pt idx="33">
                  <c:v>3400</c:v>
                </c:pt>
                <c:pt idx="34">
                  <c:v>3500</c:v>
                </c:pt>
                <c:pt idx="35">
                  <c:v>3600</c:v>
                </c:pt>
                <c:pt idx="36">
                  <c:v>3700</c:v>
                </c:pt>
                <c:pt idx="37">
                  <c:v>3800</c:v>
                </c:pt>
                <c:pt idx="38">
                  <c:v>3900</c:v>
                </c:pt>
                <c:pt idx="39">
                  <c:v>4000</c:v>
                </c:pt>
                <c:pt idx="40">
                  <c:v>4100</c:v>
                </c:pt>
                <c:pt idx="41">
                  <c:v>4200</c:v>
                </c:pt>
                <c:pt idx="42">
                  <c:v>4300</c:v>
                </c:pt>
                <c:pt idx="43">
                  <c:v>4400</c:v>
                </c:pt>
                <c:pt idx="44">
                  <c:v>4500</c:v>
                </c:pt>
                <c:pt idx="45">
                  <c:v>4600</c:v>
                </c:pt>
                <c:pt idx="46">
                  <c:v>4700</c:v>
                </c:pt>
                <c:pt idx="47">
                  <c:v>4800</c:v>
                </c:pt>
                <c:pt idx="48">
                  <c:v>4900</c:v>
                </c:pt>
                <c:pt idx="49">
                  <c:v>5000</c:v>
                </c:pt>
                <c:pt idx="50">
                  <c:v>5100</c:v>
                </c:pt>
                <c:pt idx="51">
                  <c:v>5200</c:v>
                </c:pt>
                <c:pt idx="52">
                  <c:v>5300</c:v>
                </c:pt>
                <c:pt idx="53">
                  <c:v>5400</c:v>
                </c:pt>
                <c:pt idx="54">
                  <c:v>5500</c:v>
                </c:pt>
                <c:pt idx="55">
                  <c:v>5600</c:v>
                </c:pt>
                <c:pt idx="56">
                  <c:v>5700</c:v>
                </c:pt>
                <c:pt idx="57">
                  <c:v>5800</c:v>
                </c:pt>
                <c:pt idx="58">
                  <c:v>5900</c:v>
                </c:pt>
                <c:pt idx="59">
                  <c:v>6000</c:v>
                </c:pt>
                <c:pt idx="60">
                  <c:v>6100</c:v>
                </c:pt>
                <c:pt idx="61">
                  <c:v>6200</c:v>
                </c:pt>
                <c:pt idx="62">
                  <c:v>6300</c:v>
                </c:pt>
                <c:pt idx="63">
                  <c:v>6400</c:v>
                </c:pt>
                <c:pt idx="64">
                  <c:v>6500</c:v>
                </c:pt>
                <c:pt idx="65">
                  <c:v>6600</c:v>
                </c:pt>
                <c:pt idx="66">
                  <c:v>6700</c:v>
                </c:pt>
                <c:pt idx="67">
                  <c:v>6800</c:v>
                </c:pt>
                <c:pt idx="68">
                  <c:v>6900</c:v>
                </c:pt>
                <c:pt idx="69">
                  <c:v>7000</c:v>
                </c:pt>
                <c:pt idx="70">
                  <c:v>7100</c:v>
                </c:pt>
                <c:pt idx="71">
                  <c:v>7200</c:v>
                </c:pt>
                <c:pt idx="72">
                  <c:v>7300</c:v>
                </c:pt>
                <c:pt idx="73">
                  <c:v>7400</c:v>
                </c:pt>
                <c:pt idx="74">
                  <c:v>7500</c:v>
                </c:pt>
                <c:pt idx="75">
                  <c:v>7600</c:v>
                </c:pt>
                <c:pt idx="76">
                  <c:v>7700</c:v>
                </c:pt>
                <c:pt idx="77">
                  <c:v>7800</c:v>
                </c:pt>
                <c:pt idx="78">
                  <c:v>7900</c:v>
                </c:pt>
                <c:pt idx="79">
                  <c:v>8000</c:v>
                </c:pt>
                <c:pt idx="80">
                  <c:v>8100</c:v>
                </c:pt>
                <c:pt idx="81">
                  <c:v>8200</c:v>
                </c:pt>
                <c:pt idx="82">
                  <c:v>8300</c:v>
                </c:pt>
                <c:pt idx="83">
                  <c:v>8400</c:v>
                </c:pt>
                <c:pt idx="84">
                  <c:v>8500</c:v>
                </c:pt>
                <c:pt idx="85">
                  <c:v>8600</c:v>
                </c:pt>
                <c:pt idx="86">
                  <c:v>8700</c:v>
                </c:pt>
                <c:pt idx="87">
                  <c:v>8800</c:v>
                </c:pt>
                <c:pt idx="88">
                  <c:v>8900</c:v>
                </c:pt>
                <c:pt idx="89">
                  <c:v>9000</c:v>
                </c:pt>
                <c:pt idx="90">
                  <c:v>9100</c:v>
                </c:pt>
                <c:pt idx="91">
                  <c:v>9200</c:v>
                </c:pt>
                <c:pt idx="92">
                  <c:v>9300</c:v>
                </c:pt>
                <c:pt idx="93">
                  <c:v>9400</c:v>
                </c:pt>
                <c:pt idx="94">
                  <c:v>9500</c:v>
                </c:pt>
                <c:pt idx="95">
                  <c:v>9600</c:v>
                </c:pt>
                <c:pt idx="96">
                  <c:v>9700</c:v>
                </c:pt>
                <c:pt idx="97">
                  <c:v>9800</c:v>
                </c:pt>
                <c:pt idx="98">
                  <c:v>9900</c:v>
                </c:pt>
                <c:pt idx="99">
                  <c:v>10000</c:v>
                </c:pt>
                <c:pt idx="100">
                  <c:v>10100</c:v>
                </c:pt>
                <c:pt idx="101">
                  <c:v>10200</c:v>
                </c:pt>
                <c:pt idx="102">
                  <c:v>10300</c:v>
                </c:pt>
                <c:pt idx="103">
                  <c:v>10400</c:v>
                </c:pt>
                <c:pt idx="104">
                  <c:v>10500</c:v>
                </c:pt>
                <c:pt idx="105">
                  <c:v>10600</c:v>
                </c:pt>
                <c:pt idx="106">
                  <c:v>10700</c:v>
                </c:pt>
                <c:pt idx="107">
                  <c:v>10800</c:v>
                </c:pt>
                <c:pt idx="108">
                  <c:v>10900</c:v>
                </c:pt>
                <c:pt idx="109">
                  <c:v>11000</c:v>
                </c:pt>
                <c:pt idx="110">
                  <c:v>11100</c:v>
                </c:pt>
                <c:pt idx="111">
                  <c:v>11200</c:v>
                </c:pt>
                <c:pt idx="112">
                  <c:v>11300</c:v>
                </c:pt>
                <c:pt idx="113">
                  <c:v>11400</c:v>
                </c:pt>
                <c:pt idx="114">
                  <c:v>11500</c:v>
                </c:pt>
                <c:pt idx="115">
                  <c:v>11600</c:v>
                </c:pt>
                <c:pt idx="116">
                  <c:v>11700</c:v>
                </c:pt>
                <c:pt idx="117">
                  <c:v>11800</c:v>
                </c:pt>
                <c:pt idx="118">
                  <c:v>11900</c:v>
                </c:pt>
                <c:pt idx="119">
                  <c:v>12000</c:v>
                </c:pt>
                <c:pt idx="120">
                  <c:v>12100</c:v>
                </c:pt>
                <c:pt idx="121">
                  <c:v>12200</c:v>
                </c:pt>
                <c:pt idx="122">
                  <c:v>12300</c:v>
                </c:pt>
                <c:pt idx="123">
                  <c:v>12400</c:v>
                </c:pt>
                <c:pt idx="124">
                  <c:v>12500</c:v>
                </c:pt>
                <c:pt idx="125">
                  <c:v>12600</c:v>
                </c:pt>
                <c:pt idx="126">
                  <c:v>12700</c:v>
                </c:pt>
                <c:pt idx="127">
                  <c:v>12800</c:v>
                </c:pt>
                <c:pt idx="128">
                  <c:v>12900</c:v>
                </c:pt>
                <c:pt idx="129">
                  <c:v>13000</c:v>
                </c:pt>
                <c:pt idx="130">
                  <c:v>13100</c:v>
                </c:pt>
                <c:pt idx="131">
                  <c:v>13200</c:v>
                </c:pt>
                <c:pt idx="132">
                  <c:v>13300</c:v>
                </c:pt>
                <c:pt idx="133">
                  <c:v>13400</c:v>
                </c:pt>
                <c:pt idx="134">
                  <c:v>13500</c:v>
                </c:pt>
                <c:pt idx="135">
                  <c:v>13600</c:v>
                </c:pt>
                <c:pt idx="136">
                  <c:v>13700</c:v>
                </c:pt>
                <c:pt idx="137">
                  <c:v>13800</c:v>
                </c:pt>
                <c:pt idx="138">
                  <c:v>13900</c:v>
                </c:pt>
                <c:pt idx="139">
                  <c:v>14000</c:v>
                </c:pt>
                <c:pt idx="140">
                  <c:v>14100</c:v>
                </c:pt>
                <c:pt idx="141">
                  <c:v>14200</c:v>
                </c:pt>
                <c:pt idx="142">
                  <c:v>14300</c:v>
                </c:pt>
                <c:pt idx="143">
                  <c:v>14400</c:v>
                </c:pt>
                <c:pt idx="144">
                  <c:v>14500</c:v>
                </c:pt>
                <c:pt idx="145">
                  <c:v>14600</c:v>
                </c:pt>
                <c:pt idx="146">
                  <c:v>14700</c:v>
                </c:pt>
                <c:pt idx="147">
                  <c:v>14800</c:v>
                </c:pt>
                <c:pt idx="148">
                  <c:v>14900</c:v>
                </c:pt>
                <c:pt idx="149">
                  <c:v>15000</c:v>
                </c:pt>
                <c:pt idx="150">
                  <c:v>15100</c:v>
                </c:pt>
                <c:pt idx="151">
                  <c:v>15200</c:v>
                </c:pt>
                <c:pt idx="152">
                  <c:v>15300</c:v>
                </c:pt>
                <c:pt idx="153">
                  <c:v>15400</c:v>
                </c:pt>
                <c:pt idx="154">
                  <c:v>15500</c:v>
                </c:pt>
                <c:pt idx="155">
                  <c:v>15600</c:v>
                </c:pt>
                <c:pt idx="156">
                  <c:v>15700</c:v>
                </c:pt>
                <c:pt idx="157">
                  <c:v>15800</c:v>
                </c:pt>
                <c:pt idx="158">
                  <c:v>15900</c:v>
                </c:pt>
                <c:pt idx="159">
                  <c:v>16000</c:v>
                </c:pt>
                <c:pt idx="160">
                  <c:v>16100</c:v>
                </c:pt>
                <c:pt idx="161">
                  <c:v>16200</c:v>
                </c:pt>
                <c:pt idx="162">
                  <c:v>16300</c:v>
                </c:pt>
                <c:pt idx="163">
                  <c:v>16400</c:v>
                </c:pt>
                <c:pt idx="164">
                  <c:v>16500</c:v>
                </c:pt>
                <c:pt idx="165">
                  <c:v>16600</c:v>
                </c:pt>
                <c:pt idx="166">
                  <c:v>16700</c:v>
                </c:pt>
                <c:pt idx="167">
                  <c:v>16800</c:v>
                </c:pt>
                <c:pt idx="168">
                  <c:v>16900</c:v>
                </c:pt>
                <c:pt idx="169">
                  <c:v>17000</c:v>
                </c:pt>
                <c:pt idx="170">
                  <c:v>17100</c:v>
                </c:pt>
                <c:pt idx="171">
                  <c:v>17200</c:v>
                </c:pt>
                <c:pt idx="172">
                  <c:v>17300</c:v>
                </c:pt>
                <c:pt idx="173">
                  <c:v>17400</c:v>
                </c:pt>
                <c:pt idx="174">
                  <c:v>17500</c:v>
                </c:pt>
                <c:pt idx="175">
                  <c:v>17600</c:v>
                </c:pt>
                <c:pt idx="176">
                  <c:v>17700</c:v>
                </c:pt>
                <c:pt idx="177">
                  <c:v>17800</c:v>
                </c:pt>
                <c:pt idx="178">
                  <c:v>17900</c:v>
                </c:pt>
                <c:pt idx="179">
                  <c:v>18000</c:v>
                </c:pt>
                <c:pt idx="180">
                  <c:v>18100</c:v>
                </c:pt>
                <c:pt idx="181">
                  <c:v>18200</c:v>
                </c:pt>
                <c:pt idx="182">
                  <c:v>18300</c:v>
                </c:pt>
                <c:pt idx="183">
                  <c:v>18400</c:v>
                </c:pt>
                <c:pt idx="184">
                  <c:v>18500</c:v>
                </c:pt>
                <c:pt idx="185">
                  <c:v>18600</c:v>
                </c:pt>
                <c:pt idx="186">
                  <c:v>18700</c:v>
                </c:pt>
                <c:pt idx="187">
                  <c:v>18800</c:v>
                </c:pt>
                <c:pt idx="188">
                  <c:v>18900</c:v>
                </c:pt>
                <c:pt idx="189">
                  <c:v>19000</c:v>
                </c:pt>
                <c:pt idx="190">
                  <c:v>19100</c:v>
                </c:pt>
                <c:pt idx="191">
                  <c:v>19200</c:v>
                </c:pt>
                <c:pt idx="192">
                  <c:v>19300</c:v>
                </c:pt>
                <c:pt idx="193">
                  <c:v>19400</c:v>
                </c:pt>
                <c:pt idx="194">
                  <c:v>19500</c:v>
                </c:pt>
                <c:pt idx="195">
                  <c:v>19600</c:v>
                </c:pt>
                <c:pt idx="196">
                  <c:v>19700</c:v>
                </c:pt>
                <c:pt idx="197">
                  <c:v>19800</c:v>
                </c:pt>
                <c:pt idx="198">
                  <c:v>19900</c:v>
                </c:pt>
                <c:pt idx="199">
                  <c:v>20000</c:v>
                </c:pt>
                <c:pt idx="200">
                  <c:v>20100</c:v>
                </c:pt>
                <c:pt idx="201">
                  <c:v>20200</c:v>
                </c:pt>
                <c:pt idx="202">
                  <c:v>20300</c:v>
                </c:pt>
                <c:pt idx="203">
                  <c:v>20400</c:v>
                </c:pt>
                <c:pt idx="204">
                  <c:v>20500</c:v>
                </c:pt>
                <c:pt idx="205">
                  <c:v>20600</c:v>
                </c:pt>
                <c:pt idx="206">
                  <c:v>20700</c:v>
                </c:pt>
                <c:pt idx="207">
                  <c:v>20800</c:v>
                </c:pt>
                <c:pt idx="208">
                  <c:v>20900</c:v>
                </c:pt>
                <c:pt idx="209">
                  <c:v>21000</c:v>
                </c:pt>
                <c:pt idx="210">
                  <c:v>21100</c:v>
                </c:pt>
                <c:pt idx="211">
                  <c:v>21200</c:v>
                </c:pt>
                <c:pt idx="212">
                  <c:v>21300</c:v>
                </c:pt>
                <c:pt idx="213">
                  <c:v>21400</c:v>
                </c:pt>
                <c:pt idx="214">
                  <c:v>21500</c:v>
                </c:pt>
                <c:pt idx="215">
                  <c:v>21600</c:v>
                </c:pt>
                <c:pt idx="216">
                  <c:v>21700</c:v>
                </c:pt>
                <c:pt idx="217">
                  <c:v>21800</c:v>
                </c:pt>
                <c:pt idx="218">
                  <c:v>21900</c:v>
                </c:pt>
                <c:pt idx="219">
                  <c:v>22000</c:v>
                </c:pt>
              </c:numCache>
            </c:numRef>
          </c:xVal>
          <c:yVal>
            <c:numRef>
              <c:f>'North Atlantic'!$H$11:$H$230</c:f>
              <c:numCache>
                <c:formatCode>General</c:formatCode>
                <c:ptCount val="220"/>
                <c:pt idx="0">
                  <c:v>8.7651364130000005</c:v>
                </c:pt>
                <c:pt idx="1">
                  <c:v>8.6517432939999992</c:v>
                </c:pt>
                <c:pt idx="2">
                  <c:v>8.5791173749999992</c:v>
                </c:pt>
                <c:pt idx="3">
                  <c:v>8.4852191369999996</c:v>
                </c:pt>
                <c:pt idx="4">
                  <c:v>8.3984642249999997</c:v>
                </c:pt>
                <c:pt idx="5">
                  <c:v>3.4248494117499999</c:v>
                </c:pt>
                <c:pt idx="6">
                  <c:v>3.322836895</c:v>
                </c:pt>
                <c:pt idx="7">
                  <c:v>3.2660204585000003</c:v>
                </c:pt>
                <c:pt idx="8">
                  <c:v>3.1453636769999997</c:v>
                </c:pt>
                <c:pt idx="9">
                  <c:v>3.1510088294999998</c:v>
                </c:pt>
                <c:pt idx="10">
                  <c:v>3.3164702619999997</c:v>
                </c:pt>
                <c:pt idx="11">
                  <c:v>3.0966001885000001</c:v>
                </c:pt>
                <c:pt idx="12">
                  <c:v>2.7888101229999998</c:v>
                </c:pt>
                <c:pt idx="13">
                  <c:v>2.85008175325</c:v>
                </c:pt>
                <c:pt idx="14">
                  <c:v>2.9309026895000003</c:v>
                </c:pt>
                <c:pt idx="15">
                  <c:v>3.0358175957500002</c:v>
                </c:pt>
                <c:pt idx="16">
                  <c:v>3.1555883334999999</c:v>
                </c:pt>
                <c:pt idx="17">
                  <c:v>3.2369742617500004</c:v>
                </c:pt>
                <c:pt idx="18">
                  <c:v>3.2702601392500004</c:v>
                </c:pt>
                <c:pt idx="19">
                  <c:v>3.2613734034999999</c:v>
                </c:pt>
                <c:pt idx="20">
                  <c:v>3.2021137739999999</c:v>
                </c:pt>
                <c:pt idx="21">
                  <c:v>2.9504055117500001</c:v>
                </c:pt>
                <c:pt idx="22">
                  <c:v>2.91086272125</c:v>
                </c:pt>
                <c:pt idx="23">
                  <c:v>2.9347125709999999</c:v>
                </c:pt>
                <c:pt idx="24">
                  <c:v>2.9381875124999999</c:v>
                </c:pt>
                <c:pt idx="25">
                  <c:v>2.9180373992499997</c:v>
                </c:pt>
                <c:pt idx="26">
                  <c:v>2.7613447602500001</c:v>
                </c:pt>
                <c:pt idx="27">
                  <c:v>2.1591693437499999</c:v>
                </c:pt>
                <c:pt idx="28">
                  <c:v>2.3675799645</c:v>
                </c:pt>
                <c:pt idx="29">
                  <c:v>2.5957998832500002</c:v>
                </c:pt>
                <c:pt idx="30">
                  <c:v>2.6869031947500002</c:v>
                </c:pt>
                <c:pt idx="31">
                  <c:v>2.5726749852499995</c:v>
                </c:pt>
                <c:pt idx="32">
                  <c:v>2.5080188262499998</c:v>
                </c:pt>
                <c:pt idx="33">
                  <c:v>2.5429559877500001</c:v>
                </c:pt>
                <c:pt idx="34">
                  <c:v>2.5340705422499998</c:v>
                </c:pt>
                <c:pt idx="35">
                  <c:v>2.5183358527499999</c:v>
                </c:pt>
                <c:pt idx="36">
                  <c:v>2.49904753125</c:v>
                </c:pt>
                <c:pt idx="37">
                  <c:v>2.6094869802500003</c:v>
                </c:pt>
                <c:pt idx="38">
                  <c:v>2.5374189607500002</c:v>
                </c:pt>
                <c:pt idx="39">
                  <c:v>2.5229189180000002</c:v>
                </c:pt>
                <c:pt idx="40">
                  <c:v>2.2857259662499998</c:v>
                </c:pt>
                <c:pt idx="41">
                  <c:v>4.209354416</c:v>
                </c:pt>
                <c:pt idx="42">
                  <c:v>3.6506128337499999</c:v>
                </c:pt>
                <c:pt idx="43">
                  <c:v>3.1998815755000001</c:v>
                </c:pt>
                <c:pt idx="44">
                  <c:v>2.7330863382500001</c:v>
                </c:pt>
                <c:pt idx="45">
                  <c:v>2.3099909852499998</c:v>
                </c:pt>
                <c:pt idx="46">
                  <c:v>2.3280178184999998</c:v>
                </c:pt>
                <c:pt idx="47">
                  <c:v>3.0040729647499997</c:v>
                </c:pt>
                <c:pt idx="48">
                  <c:v>3.2512637524999999</c:v>
                </c:pt>
                <c:pt idx="49">
                  <c:v>2.8112448842499997</c:v>
                </c:pt>
                <c:pt idx="50">
                  <c:v>2.4106364922500001</c:v>
                </c:pt>
                <c:pt idx="51">
                  <c:v>2.218298281</c:v>
                </c:pt>
                <c:pt idx="52">
                  <c:v>2.4585770019999997</c:v>
                </c:pt>
                <c:pt idx="53">
                  <c:v>2.4447295325000002</c:v>
                </c:pt>
                <c:pt idx="54">
                  <c:v>2.0343466162499997</c:v>
                </c:pt>
                <c:pt idx="55">
                  <c:v>1.9312700520000001</c:v>
                </c:pt>
                <c:pt idx="56">
                  <c:v>2.0748592239999999</c:v>
                </c:pt>
                <c:pt idx="57">
                  <c:v>1.8165292697500002</c:v>
                </c:pt>
                <c:pt idx="58">
                  <c:v>1.6500432037500001</c:v>
                </c:pt>
                <c:pt idx="59">
                  <c:v>2.2245464672499997</c:v>
                </c:pt>
                <c:pt idx="60">
                  <c:v>2.3472948905000002</c:v>
                </c:pt>
                <c:pt idx="61">
                  <c:v>1.9500231794999998</c:v>
                </c:pt>
                <c:pt idx="62">
                  <c:v>1.6994678677500001</c:v>
                </c:pt>
                <c:pt idx="63">
                  <c:v>1.4563067302500001</c:v>
                </c:pt>
                <c:pt idx="64">
                  <c:v>1.56288429025</c:v>
                </c:pt>
                <c:pt idx="65">
                  <c:v>1.9327609400000001</c:v>
                </c:pt>
                <c:pt idx="66">
                  <c:v>2.2533597782500001</c:v>
                </c:pt>
                <c:pt idx="67">
                  <c:v>1.6501800339999999</c:v>
                </c:pt>
                <c:pt idx="68">
                  <c:v>0.71892620339999991</c:v>
                </c:pt>
                <c:pt idx="69">
                  <c:v>2.1785569969999998</c:v>
                </c:pt>
                <c:pt idx="70">
                  <c:v>1.7108970329999997</c:v>
                </c:pt>
                <c:pt idx="71">
                  <c:v>1.1055397782000003</c:v>
                </c:pt>
                <c:pt idx="72">
                  <c:v>1.0124594864000001</c:v>
                </c:pt>
                <c:pt idx="73">
                  <c:v>0.80431919620000003</c:v>
                </c:pt>
                <c:pt idx="74">
                  <c:v>1.1609477592000002</c:v>
                </c:pt>
                <c:pt idx="75">
                  <c:v>1.1535287716</c:v>
                </c:pt>
                <c:pt idx="76">
                  <c:v>0.54171016900000002</c:v>
                </c:pt>
                <c:pt idx="77">
                  <c:v>0.30717906849999993</c:v>
                </c:pt>
                <c:pt idx="78">
                  <c:v>0.18293329099999997</c:v>
                </c:pt>
                <c:pt idx="79">
                  <c:v>-7.1378097000000015E-2</c:v>
                </c:pt>
                <c:pt idx="80">
                  <c:v>-0.13235571833333329</c:v>
                </c:pt>
                <c:pt idx="81">
                  <c:v>-8.6306553166666675E-2</c:v>
                </c:pt>
                <c:pt idx="82">
                  <c:v>0.21786315983333335</c:v>
                </c:pt>
                <c:pt idx="83">
                  <c:v>-0.26686389816666667</c:v>
                </c:pt>
                <c:pt idx="84">
                  <c:v>-0.45625807349999997</c:v>
                </c:pt>
                <c:pt idx="85">
                  <c:v>-0.27653646133333337</c:v>
                </c:pt>
                <c:pt idx="86">
                  <c:v>-9.7892860000000012E-2</c:v>
                </c:pt>
                <c:pt idx="87">
                  <c:v>-0.32238960266666666</c:v>
                </c:pt>
                <c:pt idx="88">
                  <c:v>-0.14983457083333329</c:v>
                </c:pt>
                <c:pt idx="89">
                  <c:v>-0.26640888933333334</c:v>
                </c:pt>
                <c:pt idx="90">
                  <c:v>5.5907489833333324E-2</c:v>
                </c:pt>
                <c:pt idx="91">
                  <c:v>-4.6831392000000006E-2</c:v>
                </c:pt>
                <c:pt idx="92">
                  <c:v>-0.19907133866666663</c:v>
                </c:pt>
                <c:pt idx="93">
                  <c:v>-0.44823557449999996</c:v>
                </c:pt>
                <c:pt idx="94">
                  <c:v>-0.19392341599999996</c:v>
                </c:pt>
                <c:pt idx="95">
                  <c:v>-0.35291698999999999</c:v>
                </c:pt>
                <c:pt idx="96">
                  <c:v>-0.57452826450000005</c:v>
                </c:pt>
                <c:pt idx="97">
                  <c:v>-0.65670666966666658</c:v>
                </c:pt>
                <c:pt idx="98">
                  <c:v>-0.48935679316666675</c:v>
                </c:pt>
                <c:pt idx="99">
                  <c:v>-0.27181141799999997</c:v>
                </c:pt>
                <c:pt idx="100">
                  <c:v>-0.22016033100000001</c:v>
                </c:pt>
                <c:pt idx="101">
                  <c:v>0.32953780333333332</c:v>
                </c:pt>
                <c:pt idx="102">
                  <c:v>6.1191970500000005E-2</c:v>
                </c:pt>
                <c:pt idx="103">
                  <c:v>0.32657379983333334</c:v>
                </c:pt>
                <c:pt idx="104">
                  <c:v>0.17223097899999998</c:v>
                </c:pt>
                <c:pt idx="105">
                  <c:v>0.26808753333333341</c:v>
                </c:pt>
                <c:pt idx="106">
                  <c:v>2.5676937333333306E-2</c:v>
                </c:pt>
                <c:pt idx="107">
                  <c:v>0.39444962383333332</c:v>
                </c:pt>
                <c:pt idx="108">
                  <c:v>0.24562026099999998</c:v>
                </c:pt>
                <c:pt idx="109">
                  <c:v>6.1334967166666698E-2</c:v>
                </c:pt>
                <c:pt idx="110">
                  <c:v>0.47969257783333336</c:v>
                </c:pt>
                <c:pt idx="111">
                  <c:v>-7.6360442333333278E-2</c:v>
                </c:pt>
                <c:pt idx="112">
                  <c:v>-0.46185950183333335</c:v>
                </c:pt>
                <c:pt idx="113">
                  <c:v>-0.3266572058333333</c:v>
                </c:pt>
                <c:pt idx="114">
                  <c:v>-0.22630285299999997</c:v>
                </c:pt>
                <c:pt idx="115">
                  <c:v>3.5010881666666688E-2</c:v>
                </c:pt>
                <c:pt idx="116">
                  <c:v>0.25338231849999998</c:v>
                </c:pt>
                <c:pt idx="117">
                  <c:v>0.71148018733333329</c:v>
                </c:pt>
                <c:pt idx="118">
                  <c:v>1.7259965967999999</c:v>
                </c:pt>
                <c:pt idx="119">
                  <c:v>2.5526396249999999</c:v>
                </c:pt>
                <c:pt idx="120">
                  <c:v>2.64952030775</c:v>
                </c:pt>
                <c:pt idx="121">
                  <c:v>2.5078179944999999</c:v>
                </c:pt>
                <c:pt idx="122">
                  <c:v>2.2344871992500002</c:v>
                </c:pt>
                <c:pt idx="123">
                  <c:v>2.1704859297499999</c:v>
                </c:pt>
                <c:pt idx="124">
                  <c:v>2.3788806044999999</c:v>
                </c:pt>
                <c:pt idx="125">
                  <c:v>2.62684336975</c:v>
                </c:pt>
                <c:pt idx="126">
                  <c:v>2.5750903730000001</c:v>
                </c:pt>
                <c:pt idx="127">
                  <c:v>2.4762400382499998</c:v>
                </c:pt>
                <c:pt idx="128">
                  <c:v>2.1076071062500001</c:v>
                </c:pt>
                <c:pt idx="129">
                  <c:v>1.6556119220000001</c:v>
                </c:pt>
                <c:pt idx="130">
                  <c:v>0.5542980500000001</c:v>
                </c:pt>
                <c:pt idx="131">
                  <c:v>-0.19750200174999988</c:v>
                </c:pt>
                <c:pt idx="132">
                  <c:v>-8.6320772999999962E-2</c:v>
                </c:pt>
                <c:pt idx="133">
                  <c:v>3.1105400499999991E-2</c:v>
                </c:pt>
                <c:pt idx="134">
                  <c:v>0.46914731524999997</c:v>
                </c:pt>
                <c:pt idx="135">
                  <c:v>0.34147497800000004</c:v>
                </c:pt>
                <c:pt idx="136">
                  <c:v>-6.0763266749999933E-2</c:v>
                </c:pt>
                <c:pt idx="137">
                  <c:v>0.11334013624999997</c:v>
                </c:pt>
                <c:pt idx="138">
                  <c:v>-0.13357666174999999</c:v>
                </c:pt>
                <c:pt idx="139">
                  <c:v>-0.5666543810000001</c:v>
                </c:pt>
                <c:pt idx="140">
                  <c:v>-0.60841101424999999</c:v>
                </c:pt>
                <c:pt idx="141">
                  <c:v>-1.0910842117500001</c:v>
                </c:pt>
                <c:pt idx="142">
                  <c:v>-0.44479044874999996</c:v>
                </c:pt>
                <c:pt idx="143">
                  <c:v>0.42154177725000003</c:v>
                </c:pt>
                <c:pt idx="144">
                  <c:v>1.3851774962499999</c:v>
                </c:pt>
                <c:pt idx="145">
                  <c:v>4.4555866167500007</c:v>
                </c:pt>
                <c:pt idx="146">
                  <c:v>4.8949609949999999</c:v>
                </c:pt>
                <c:pt idx="147">
                  <c:v>5.0153903900000003</c:v>
                </c:pt>
                <c:pt idx="148">
                  <c:v>4.9542391475000001</c:v>
                </c:pt>
                <c:pt idx="149">
                  <c:v>4.4049203727500004</c:v>
                </c:pt>
                <c:pt idx="150">
                  <c:v>4.0856073782499998</c:v>
                </c:pt>
                <c:pt idx="151">
                  <c:v>3.59077250575</c:v>
                </c:pt>
                <c:pt idx="152">
                  <c:v>3.3832629127499998</c:v>
                </c:pt>
                <c:pt idx="153">
                  <c:v>3.1813243404999998</c:v>
                </c:pt>
                <c:pt idx="154">
                  <c:v>2.9828670532500001</c:v>
                </c:pt>
                <c:pt idx="155">
                  <c:v>2.6674581684999996</c:v>
                </c:pt>
                <c:pt idx="156">
                  <c:v>2.4234265049999997</c:v>
                </c:pt>
                <c:pt idx="157">
                  <c:v>2.3253439770000002</c:v>
                </c:pt>
                <c:pt idx="158">
                  <c:v>2.2534693832500001</c:v>
                </c:pt>
                <c:pt idx="159">
                  <c:v>2.1972884125000003</c:v>
                </c:pt>
                <c:pt idx="160">
                  <c:v>2.0491318872499997</c:v>
                </c:pt>
                <c:pt idx="161">
                  <c:v>2.3946424094999994</c:v>
                </c:pt>
                <c:pt idx="162">
                  <c:v>2.6339152095</c:v>
                </c:pt>
                <c:pt idx="163">
                  <c:v>2.4918169754999999</c:v>
                </c:pt>
                <c:pt idx="164">
                  <c:v>2.288142149</c:v>
                </c:pt>
                <c:pt idx="165">
                  <c:v>2.51070946825</c:v>
                </c:pt>
                <c:pt idx="166">
                  <c:v>2.7166284615000005</c:v>
                </c:pt>
                <c:pt idx="167">
                  <c:v>2.7379688462500003</c:v>
                </c:pt>
                <c:pt idx="168">
                  <c:v>2.8079156967500003</c:v>
                </c:pt>
                <c:pt idx="169">
                  <c:v>2.78891677875</c:v>
                </c:pt>
                <c:pt idx="170">
                  <c:v>2.5044215240000001</c:v>
                </c:pt>
                <c:pt idx="171">
                  <c:v>2.0810943279999998</c:v>
                </c:pt>
                <c:pt idx="172">
                  <c:v>2.0748292199999998</c:v>
                </c:pt>
                <c:pt idx="173">
                  <c:v>2.1056404410000003</c:v>
                </c:pt>
                <c:pt idx="174">
                  <c:v>1.6396325677500001</c:v>
                </c:pt>
                <c:pt idx="175">
                  <c:v>0.96346493900000008</c:v>
                </c:pt>
                <c:pt idx="176">
                  <c:v>0.37485298975000009</c:v>
                </c:pt>
                <c:pt idx="177">
                  <c:v>0.32231247525000006</c:v>
                </c:pt>
                <c:pt idx="178">
                  <c:v>0.12001442400000001</c:v>
                </c:pt>
                <c:pt idx="179">
                  <c:v>2.4084308750000033E-2</c:v>
                </c:pt>
                <c:pt idx="180">
                  <c:v>-9.8815549999999988E-2</c:v>
                </c:pt>
                <c:pt idx="181">
                  <c:v>-0.1685780315</c:v>
                </c:pt>
                <c:pt idx="182">
                  <c:v>-0.26196156299999995</c:v>
                </c:pt>
                <c:pt idx="183">
                  <c:v>-0.36890392875</c:v>
                </c:pt>
                <c:pt idx="184">
                  <c:v>-0.54416516400000003</c:v>
                </c:pt>
                <c:pt idx="185">
                  <c:v>-0.46104842250000011</c:v>
                </c:pt>
                <c:pt idx="186">
                  <c:v>-0.34419330549999994</c:v>
                </c:pt>
                <c:pt idx="187">
                  <c:v>-0.60088707725000012</c:v>
                </c:pt>
                <c:pt idx="188">
                  <c:v>-1.3534254530000001</c:v>
                </c:pt>
                <c:pt idx="189">
                  <c:v>-2.0131203405</c:v>
                </c:pt>
                <c:pt idx="190">
                  <c:v>-1.2269981415000002</c:v>
                </c:pt>
                <c:pt idx="191">
                  <c:v>-0.6513534809999999</c:v>
                </c:pt>
                <c:pt idx="192">
                  <c:v>-0.41969204866666665</c:v>
                </c:pt>
                <c:pt idx="193">
                  <c:v>-0.63867584133333333</c:v>
                </c:pt>
                <c:pt idx="194">
                  <c:v>-1.0069365359999998</c:v>
                </c:pt>
                <c:pt idx="195">
                  <c:v>-1.0749884323333332</c:v>
                </c:pt>
                <c:pt idx="196">
                  <c:v>-1.1737936603333334</c:v>
                </c:pt>
                <c:pt idx="197">
                  <c:v>-0.7666332456666668</c:v>
                </c:pt>
                <c:pt idx="198">
                  <c:v>-0.81222697833333335</c:v>
                </c:pt>
                <c:pt idx="199">
                  <c:v>-1.641513333</c:v>
                </c:pt>
                <c:pt idx="200">
                  <c:v>-1.7394242</c:v>
                </c:pt>
                <c:pt idx="201">
                  <c:v>-1.8357655665000001</c:v>
                </c:pt>
                <c:pt idx="202">
                  <c:v>-1.7834607830000002</c:v>
                </c:pt>
                <c:pt idx="203">
                  <c:v>-1.608340471</c:v>
                </c:pt>
                <c:pt idx="204">
                  <c:v>-1.5751982425</c:v>
                </c:pt>
                <c:pt idx="205">
                  <c:v>-1.689410029</c:v>
                </c:pt>
                <c:pt idx="206">
                  <c:v>-1.649396812</c:v>
                </c:pt>
                <c:pt idx="207">
                  <c:v>-1.7369401624999998</c:v>
                </c:pt>
                <c:pt idx="208">
                  <c:v>-1.7569044494999999</c:v>
                </c:pt>
                <c:pt idx="209">
                  <c:v>-1.6807254180000002</c:v>
                </c:pt>
                <c:pt idx="210">
                  <c:v>-1.7203364560000001</c:v>
                </c:pt>
                <c:pt idx="211">
                  <c:v>-1.7090284714999999</c:v>
                </c:pt>
                <c:pt idx="212">
                  <c:v>-1.5066272025</c:v>
                </c:pt>
                <c:pt idx="213">
                  <c:v>-1.1871841855</c:v>
                </c:pt>
                <c:pt idx="214">
                  <c:v>-1.193544366</c:v>
                </c:pt>
                <c:pt idx="215">
                  <c:v>-1.2058408985</c:v>
                </c:pt>
                <c:pt idx="216">
                  <c:v>-1.1110270504999999</c:v>
                </c:pt>
                <c:pt idx="217">
                  <c:v>-1.0789984534999999</c:v>
                </c:pt>
                <c:pt idx="218">
                  <c:v>-0.87840514150000004</c:v>
                </c:pt>
                <c:pt idx="219">
                  <c:v>-0.73212444850000002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8F3-8E4B-987C-4BDD33C636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2315000"/>
        <c:axId val="482313400"/>
      </c:scatterChart>
      <c:valAx>
        <c:axId val="482315000"/>
        <c:scaling>
          <c:orientation val="minMax"/>
          <c:max val="22000"/>
          <c:min val="0"/>
        </c:scaling>
        <c:delete val="0"/>
        <c:axPos val="t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in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82313400"/>
        <c:crosses val="max"/>
        <c:crossBetween val="midCat"/>
      </c:valAx>
      <c:valAx>
        <c:axId val="482313400"/>
        <c:scaling>
          <c:orientation val="minMax"/>
          <c:max val="20"/>
          <c:min val="-10"/>
        </c:scaling>
        <c:delete val="0"/>
        <c:axPos val="l"/>
        <c:majorGridlines>
          <c:spPr>
            <a:ln w="9525" cap="flat" cmpd="sng" algn="ctr">
              <a:solidFill>
                <a:schemeClr val="accent6"/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82315000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Alaska!$A$10:$A$229</c:f>
              <c:numCache>
                <c:formatCode>General</c:formatCode>
                <c:ptCount val="2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  <c:pt idx="20">
                  <c:v>2100</c:v>
                </c:pt>
                <c:pt idx="21">
                  <c:v>2200</c:v>
                </c:pt>
                <c:pt idx="22">
                  <c:v>2300</c:v>
                </c:pt>
                <c:pt idx="23">
                  <c:v>2400</c:v>
                </c:pt>
                <c:pt idx="24">
                  <c:v>2500</c:v>
                </c:pt>
                <c:pt idx="25">
                  <c:v>2600</c:v>
                </c:pt>
                <c:pt idx="26">
                  <c:v>2700</c:v>
                </c:pt>
                <c:pt idx="27">
                  <c:v>2800</c:v>
                </c:pt>
                <c:pt idx="28">
                  <c:v>2900</c:v>
                </c:pt>
                <c:pt idx="29">
                  <c:v>3000</c:v>
                </c:pt>
                <c:pt idx="30">
                  <c:v>3100</c:v>
                </c:pt>
                <c:pt idx="31">
                  <c:v>3200</c:v>
                </c:pt>
                <c:pt idx="32">
                  <c:v>3300</c:v>
                </c:pt>
                <c:pt idx="33">
                  <c:v>3400</c:v>
                </c:pt>
                <c:pt idx="34">
                  <c:v>3500</c:v>
                </c:pt>
                <c:pt idx="35">
                  <c:v>3600</c:v>
                </c:pt>
                <c:pt idx="36">
                  <c:v>3700</c:v>
                </c:pt>
                <c:pt idx="37">
                  <c:v>3800</c:v>
                </c:pt>
                <c:pt idx="38">
                  <c:v>3900</c:v>
                </c:pt>
                <c:pt idx="39">
                  <c:v>4000</c:v>
                </c:pt>
                <c:pt idx="40">
                  <c:v>4100</c:v>
                </c:pt>
                <c:pt idx="41">
                  <c:v>4200</c:v>
                </c:pt>
                <c:pt idx="42">
                  <c:v>4300</c:v>
                </c:pt>
                <c:pt idx="43">
                  <c:v>4400</c:v>
                </c:pt>
                <c:pt idx="44">
                  <c:v>4500</c:v>
                </c:pt>
                <c:pt idx="45">
                  <c:v>4600</c:v>
                </c:pt>
                <c:pt idx="46">
                  <c:v>4700</c:v>
                </c:pt>
                <c:pt idx="47">
                  <c:v>4800</c:v>
                </c:pt>
                <c:pt idx="48">
                  <c:v>4900</c:v>
                </c:pt>
                <c:pt idx="49">
                  <c:v>5000</c:v>
                </c:pt>
                <c:pt idx="50">
                  <c:v>5100</c:v>
                </c:pt>
                <c:pt idx="51">
                  <c:v>5200</c:v>
                </c:pt>
                <c:pt idx="52">
                  <c:v>5300</c:v>
                </c:pt>
                <c:pt idx="53">
                  <c:v>5400</c:v>
                </c:pt>
                <c:pt idx="54">
                  <c:v>5500</c:v>
                </c:pt>
                <c:pt idx="55">
                  <c:v>5600</c:v>
                </c:pt>
                <c:pt idx="56">
                  <c:v>5700</c:v>
                </c:pt>
                <c:pt idx="57">
                  <c:v>5800</c:v>
                </c:pt>
                <c:pt idx="58">
                  <c:v>5900</c:v>
                </c:pt>
                <c:pt idx="59">
                  <c:v>6000</c:v>
                </c:pt>
                <c:pt idx="60">
                  <c:v>6100</c:v>
                </c:pt>
                <c:pt idx="61">
                  <c:v>6200</c:v>
                </c:pt>
                <c:pt idx="62">
                  <c:v>6300</c:v>
                </c:pt>
                <c:pt idx="63">
                  <c:v>6400</c:v>
                </c:pt>
                <c:pt idx="64">
                  <c:v>6500</c:v>
                </c:pt>
                <c:pt idx="65">
                  <c:v>6600</c:v>
                </c:pt>
                <c:pt idx="66">
                  <c:v>6700</c:v>
                </c:pt>
                <c:pt idx="67">
                  <c:v>6800</c:v>
                </c:pt>
                <c:pt idx="68">
                  <c:v>6900</c:v>
                </c:pt>
                <c:pt idx="69">
                  <c:v>7000</c:v>
                </c:pt>
                <c:pt idx="70">
                  <c:v>7100</c:v>
                </c:pt>
                <c:pt idx="71">
                  <c:v>7200</c:v>
                </c:pt>
                <c:pt idx="72">
                  <c:v>7300</c:v>
                </c:pt>
                <c:pt idx="73">
                  <c:v>7400</c:v>
                </c:pt>
                <c:pt idx="74">
                  <c:v>7500</c:v>
                </c:pt>
                <c:pt idx="75">
                  <c:v>7600</c:v>
                </c:pt>
                <c:pt idx="76">
                  <c:v>7700</c:v>
                </c:pt>
                <c:pt idx="77">
                  <c:v>7800</c:v>
                </c:pt>
                <c:pt idx="78">
                  <c:v>7900</c:v>
                </c:pt>
                <c:pt idx="79">
                  <c:v>8000</c:v>
                </c:pt>
                <c:pt idx="80">
                  <c:v>8100</c:v>
                </c:pt>
                <c:pt idx="81">
                  <c:v>8200</c:v>
                </c:pt>
                <c:pt idx="82">
                  <c:v>8300</c:v>
                </c:pt>
                <c:pt idx="83">
                  <c:v>8400</c:v>
                </c:pt>
                <c:pt idx="84">
                  <c:v>8500</c:v>
                </c:pt>
                <c:pt idx="85">
                  <c:v>8600</c:v>
                </c:pt>
                <c:pt idx="86">
                  <c:v>8700</c:v>
                </c:pt>
                <c:pt idx="87">
                  <c:v>8800</c:v>
                </c:pt>
                <c:pt idx="88">
                  <c:v>8900</c:v>
                </c:pt>
                <c:pt idx="89">
                  <c:v>9000</c:v>
                </c:pt>
                <c:pt idx="90">
                  <c:v>9100</c:v>
                </c:pt>
                <c:pt idx="91">
                  <c:v>9200</c:v>
                </c:pt>
                <c:pt idx="92">
                  <c:v>9300</c:v>
                </c:pt>
                <c:pt idx="93">
                  <c:v>9400</c:v>
                </c:pt>
                <c:pt idx="94">
                  <c:v>9500</c:v>
                </c:pt>
                <c:pt idx="95">
                  <c:v>9600</c:v>
                </c:pt>
                <c:pt idx="96">
                  <c:v>9700</c:v>
                </c:pt>
                <c:pt idx="97">
                  <c:v>9800</c:v>
                </c:pt>
                <c:pt idx="98">
                  <c:v>9900</c:v>
                </c:pt>
                <c:pt idx="99">
                  <c:v>10000</c:v>
                </c:pt>
                <c:pt idx="100">
                  <c:v>10100</c:v>
                </c:pt>
                <c:pt idx="101">
                  <c:v>10200</c:v>
                </c:pt>
                <c:pt idx="102">
                  <c:v>10300</c:v>
                </c:pt>
                <c:pt idx="103">
                  <c:v>10400</c:v>
                </c:pt>
                <c:pt idx="104">
                  <c:v>10500</c:v>
                </c:pt>
                <c:pt idx="105">
                  <c:v>10600</c:v>
                </c:pt>
                <c:pt idx="106">
                  <c:v>10700</c:v>
                </c:pt>
                <c:pt idx="107">
                  <c:v>10800</c:v>
                </c:pt>
                <c:pt idx="108">
                  <c:v>10900</c:v>
                </c:pt>
                <c:pt idx="109">
                  <c:v>11000</c:v>
                </c:pt>
                <c:pt idx="110">
                  <c:v>11100</c:v>
                </c:pt>
                <c:pt idx="111">
                  <c:v>11200</c:v>
                </c:pt>
                <c:pt idx="112">
                  <c:v>11300</c:v>
                </c:pt>
                <c:pt idx="113">
                  <c:v>11400</c:v>
                </c:pt>
                <c:pt idx="114">
                  <c:v>11500</c:v>
                </c:pt>
                <c:pt idx="115">
                  <c:v>11600</c:v>
                </c:pt>
                <c:pt idx="116">
                  <c:v>11700</c:v>
                </c:pt>
                <c:pt idx="117">
                  <c:v>11800</c:v>
                </c:pt>
                <c:pt idx="118">
                  <c:v>11900</c:v>
                </c:pt>
                <c:pt idx="119">
                  <c:v>12000</c:v>
                </c:pt>
                <c:pt idx="120">
                  <c:v>12100</c:v>
                </c:pt>
                <c:pt idx="121">
                  <c:v>12200</c:v>
                </c:pt>
                <c:pt idx="122">
                  <c:v>12300</c:v>
                </c:pt>
                <c:pt idx="123">
                  <c:v>12400</c:v>
                </c:pt>
                <c:pt idx="124">
                  <c:v>12500</c:v>
                </c:pt>
                <c:pt idx="125">
                  <c:v>12600</c:v>
                </c:pt>
                <c:pt idx="126">
                  <c:v>12700</c:v>
                </c:pt>
                <c:pt idx="127">
                  <c:v>12800</c:v>
                </c:pt>
                <c:pt idx="128">
                  <c:v>12900</c:v>
                </c:pt>
                <c:pt idx="129">
                  <c:v>13000</c:v>
                </c:pt>
                <c:pt idx="130">
                  <c:v>13100</c:v>
                </c:pt>
                <c:pt idx="131">
                  <c:v>13200</c:v>
                </c:pt>
                <c:pt idx="132">
                  <c:v>13300</c:v>
                </c:pt>
                <c:pt idx="133">
                  <c:v>13400</c:v>
                </c:pt>
                <c:pt idx="134">
                  <c:v>13500</c:v>
                </c:pt>
                <c:pt idx="135">
                  <c:v>13600</c:v>
                </c:pt>
                <c:pt idx="136">
                  <c:v>13700</c:v>
                </c:pt>
                <c:pt idx="137">
                  <c:v>13800</c:v>
                </c:pt>
                <c:pt idx="138">
                  <c:v>13900</c:v>
                </c:pt>
                <c:pt idx="139">
                  <c:v>14000</c:v>
                </c:pt>
                <c:pt idx="140">
                  <c:v>14100</c:v>
                </c:pt>
                <c:pt idx="141">
                  <c:v>14200</c:v>
                </c:pt>
                <c:pt idx="142">
                  <c:v>14300</c:v>
                </c:pt>
                <c:pt idx="143">
                  <c:v>14400</c:v>
                </c:pt>
                <c:pt idx="144">
                  <c:v>14500</c:v>
                </c:pt>
                <c:pt idx="145">
                  <c:v>14600</c:v>
                </c:pt>
                <c:pt idx="146">
                  <c:v>14700</c:v>
                </c:pt>
                <c:pt idx="147">
                  <c:v>14800</c:v>
                </c:pt>
                <c:pt idx="148">
                  <c:v>14900</c:v>
                </c:pt>
                <c:pt idx="149">
                  <c:v>15000</c:v>
                </c:pt>
                <c:pt idx="150">
                  <c:v>15100</c:v>
                </c:pt>
                <c:pt idx="151">
                  <c:v>15200</c:v>
                </c:pt>
                <c:pt idx="152">
                  <c:v>15300</c:v>
                </c:pt>
                <c:pt idx="153">
                  <c:v>15400</c:v>
                </c:pt>
                <c:pt idx="154">
                  <c:v>15500</c:v>
                </c:pt>
                <c:pt idx="155">
                  <c:v>15600</c:v>
                </c:pt>
                <c:pt idx="156">
                  <c:v>15700</c:v>
                </c:pt>
                <c:pt idx="157">
                  <c:v>15800</c:v>
                </c:pt>
                <c:pt idx="158">
                  <c:v>15900</c:v>
                </c:pt>
                <c:pt idx="159">
                  <c:v>16000</c:v>
                </c:pt>
                <c:pt idx="160">
                  <c:v>16100</c:v>
                </c:pt>
                <c:pt idx="161">
                  <c:v>16200</c:v>
                </c:pt>
                <c:pt idx="162">
                  <c:v>16300</c:v>
                </c:pt>
                <c:pt idx="163">
                  <c:v>16400</c:v>
                </c:pt>
                <c:pt idx="164">
                  <c:v>16500</c:v>
                </c:pt>
                <c:pt idx="165">
                  <c:v>16600</c:v>
                </c:pt>
                <c:pt idx="166">
                  <c:v>16700</c:v>
                </c:pt>
                <c:pt idx="167">
                  <c:v>16800</c:v>
                </c:pt>
                <c:pt idx="168">
                  <c:v>16900</c:v>
                </c:pt>
                <c:pt idx="169">
                  <c:v>17000</c:v>
                </c:pt>
                <c:pt idx="170">
                  <c:v>17100</c:v>
                </c:pt>
                <c:pt idx="171">
                  <c:v>17200</c:v>
                </c:pt>
                <c:pt idx="172">
                  <c:v>17300</c:v>
                </c:pt>
                <c:pt idx="173">
                  <c:v>17400</c:v>
                </c:pt>
                <c:pt idx="174">
                  <c:v>17500</c:v>
                </c:pt>
                <c:pt idx="175">
                  <c:v>17600</c:v>
                </c:pt>
                <c:pt idx="176">
                  <c:v>17700</c:v>
                </c:pt>
                <c:pt idx="177">
                  <c:v>17800</c:v>
                </c:pt>
                <c:pt idx="178">
                  <c:v>17900</c:v>
                </c:pt>
                <c:pt idx="179">
                  <c:v>18000</c:v>
                </c:pt>
                <c:pt idx="180">
                  <c:v>18100</c:v>
                </c:pt>
                <c:pt idx="181">
                  <c:v>18200</c:v>
                </c:pt>
                <c:pt idx="182">
                  <c:v>18300</c:v>
                </c:pt>
                <c:pt idx="183">
                  <c:v>18400</c:v>
                </c:pt>
                <c:pt idx="184">
                  <c:v>18500</c:v>
                </c:pt>
                <c:pt idx="185">
                  <c:v>18600</c:v>
                </c:pt>
                <c:pt idx="186">
                  <c:v>18700</c:v>
                </c:pt>
                <c:pt idx="187">
                  <c:v>18800</c:v>
                </c:pt>
                <c:pt idx="188">
                  <c:v>18900</c:v>
                </c:pt>
                <c:pt idx="189">
                  <c:v>19000</c:v>
                </c:pt>
                <c:pt idx="190">
                  <c:v>19100</c:v>
                </c:pt>
                <c:pt idx="191">
                  <c:v>19200</c:v>
                </c:pt>
                <c:pt idx="192">
                  <c:v>19300</c:v>
                </c:pt>
                <c:pt idx="193">
                  <c:v>19400</c:v>
                </c:pt>
                <c:pt idx="194">
                  <c:v>19500</c:v>
                </c:pt>
                <c:pt idx="195">
                  <c:v>19600</c:v>
                </c:pt>
                <c:pt idx="196">
                  <c:v>19700</c:v>
                </c:pt>
                <c:pt idx="197">
                  <c:v>19800</c:v>
                </c:pt>
                <c:pt idx="198">
                  <c:v>19900</c:v>
                </c:pt>
                <c:pt idx="199">
                  <c:v>20000</c:v>
                </c:pt>
                <c:pt idx="200">
                  <c:v>20100</c:v>
                </c:pt>
                <c:pt idx="201">
                  <c:v>20200</c:v>
                </c:pt>
                <c:pt idx="202">
                  <c:v>20300</c:v>
                </c:pt>
                <c:pt idx="203">
                  <c:v>20400</c:v>
                </c:pt>
                <c:pt idx="204">
                  <c:v>20500</c:v>
                </c:pt>
                <c:pt idx="205">
                  <c:v>20600</c:v>
                </c:pt>
                <c:pt idx="206">
                  <c:v>20700</c:v>
                </c:pt>
                <c:pt idx="207">
                  <c:v>20800</c:v>
                </c:pt>
                <c:pt idx="208">
                  <c:v>20900</c:v>
                </c:pt>
                <c:pt idx="209">
                  <c:v>21000</c:v>
                </c:pt>
                <c:pt idx="210">
                  <c:v>21100</c:v>
                </c:pt>
                <c:pt idx="211">
                  <c:v>21200</c:v>
                </c:pt>
                <c:pt idx="212">
                  <c:v>21300</c:v>
                </c:pt>
                <c:pt idx="213">
                  <c:v>21400</c:v>
                </c:pt>
                <c:pt idx="214">
                  <c:v>21500</c:v>
                </c:pt>
                <c:pt idx="215">
                  <c:v>21600</c:v>
                </c:pt>
                <c:pt idx="216">
                  <c:v>21700</c:v>
                </c:pt>
                <c:pt idx="217">
                  <c:v>21800</c:v>
                </c:pt>
                <c:pt idx="218">
                  <c:v>21900</c:v>
                </c:pt>
                <c:pt idx="219">
                  <c:v>22000</c:v>
                </c:pt>
              </c:numCache>
            </c:numRef>
          </c:xVal>
          <c:yVal>
            <c:numRef>
              <c:f>Alaska!$G$10:$G$229</c:f>
              <c:numCache>
                <c:formatCode>General</c:formatCode>
                <c:ptCount val="220"/>
                <c:pt idx="0">
                  <c:v>-0.6710444444</c:v>
                </c:pt>
                <c:pt idx="1">
                  <c:v>-0.61323651359999998</c:v>
                </c:pt>
                <c:pt idx="2">
                  <c:v>-0.61411546279999984</c:v>
                </c:pt>
                <c:pt idx="3">
                  <c:v>-0.45440220139999993</c:v>
                </c:pt>
                <c:pt idx="4">
                  <c:v>-0.53284950620000004</c:v>
                </c:pt>
                <c:pt idx="5">
                  <c:v>-0.56400496099999997</c:v>
                </c:pt>
                <c:pt idx="6">
                  <c:v>-0.69757340620000008</c:v>
                </c:pt>
                <c:pt idx="7">
                  <c:v>-0.74396417679999993</c:v>
                </c:pt>
                <c:pt idx="8">
                  <c:v>-0.70325594260000002</c:v>
                </c:pt>
                <c:pt idx="9">
                  <c:v>-0.5964701308</c:v>
                </c:pt>
                <c:pt idx="10">
                  <c:v>-0.63658263200000009</c:v>
                </c:pt>
                <c:pt idx="11">
                  <c:v>-0.54583960359999995</c:v>
                </c:pt>
                <c:pt idx="12">
                  <c:v>-0.50188856659999992</c:v>
                </c:pt>
                <c:pt idx="13">
                  <c:v>-0.69473898079999985</c:v>
                </c:pt>
                <c:pt idx="14">
                  <c:v>-0.59606654260000003</c:v>
                </c:pt>
                <c:pt idx="15">
                  <c:v>-0.64509067019999999</c:v>
                </c:pt>
                <c:pt idx="16">
                  <c:v>-0.49842060700000002</c:v>
                </c:pt>
                <c:pt idx="17">
                  <c:v>-0.42355493079999995</c:v>
                </c:pt>
                <c:pt idx="18">
                  <c:v>-0.3347257964</c:v>
                </c:pt>
                <c:pt idx="19">
                  <c:v>-0.24813393280000001</c:v>
                </c:pt>
                <c:pt idx="20">
                  <c:v>-0.29136101879999993</c:v>
                </c:pt>
                <c:pt idx="21">
                  <c:v>-0.53619159019999996</c:v>
                </c:pt>
                <c:pt idx="22">
                  <c:v>-0.54797787740000004</c:v>
                </c:pt>
                <c:pt idx="23">
                  <c:v>-0.44813636179999994</c:v>
                </c:pt>
                <c:pt idx="24">
                  <c:v>-0.3742914034</c:v>
                </c:pt>
                <c:pt idx="25">
                  <c:v>-0.40638044899999998</c:v>
                </c:pt>
                <c:pt idx="26">
                  <c:v>-0.24745677760000007</c:v>
                </c:pt>
                <c:pt idx="27">
                  <c:v>-0.32829367180000002</c:v>
                </c:pt>
                <c:pt idx="28">
                  <c:v>-0.37821867259999997</c:v>
                </c:pt>
                <c:pt idx="29">
                  <c:v>-0.40442288059999998</c:v>
                </c:pt>
                <c:pt idx="30">
                  <c:v>-0.44048985419999998</c:v>
                </c:pt>
                <c:pt idx="31">
                  <c:v>-0.47320743839999996</c:v>
                </c:pt>
                <c:pt idx="32">
                  <c:v>-0.61378418559999992</c:v>
                </c:pt>
                <c:pt idx="33">
                  <c:v>-0.53981628380000002</c:v>
                </c:pt>
                <c:pt idx="34">
                  <c:v>-0.43818996000000004</c:v>
                </c:pt>
                <c:pt idx="35">
                  <c:v>-0.40892862860000001</c:v>
                </c:pt>
                <c:pt idx="36">
                  <c:v>-0.43200366819999997</c:v>
                </c:pt>
                <c:pt idx="37">
                  <c:v>-0.39746446720000006</c:v>
                </c:pt>
                <c:pt idx="38">
                  <c:v>-0.44428324660000007</c:v>
                </c:pt>
                <c:pt idx="39">
                  <c:v>-0.58476202640000019</c:v>
                </c:pt>
                <c:pt idx="40">
                  <c:v>-0.71022227199999999</c:v>
                </c:pt>
                <c:pt idx="41">
                  <c:v>-0.71070936360000003</c:v>
                </c:pt>
                <c:pt idx="42">
                  <c:v>-0.52900969940000009</c:v>
                </c:pt>
                <c:pt idx="43">
                  <c:v>-0.55494029060000005</c:v>
                </c:pt>
                <c:pt idx="44">
                  <c:v>-0.42764645780000005</c:v>
                </c:pt>
                <c:pt idx="45">
                  <c:v>-0.46686968299999998</c:v>
                </c:pt>
                <c:pt idx="46">
                  <c:v>-0.42681715419999994</c:v>
                </c:pt>
                <c:pt idx="47">
                  <c:v>-0.35133164100000003</c:v>
                </c:pt>
                <c:pt idx="48">
                  <c:v>-0.64476959860000005</c:v>
                </c:pt>
                <c:pt idx="49">
                  <c:v>-0.55548074940000003</c:v>
                </c:pt>
                <c:pt idx="50">
                  <c:v>-0.73352511259999997</c:v>
                </c:pt>
                <c:pt idx="51">
                  <c:v>-0.74595342139999998</c:v>
                </c:pt>
                <c:pt idx="52">
                  <c:v>-0.92914524440000013</c:v>
                </c:pt>
                <c:pt idx="53">
                  <c:v>-0.67456894460000005</c:v>
                </c:pt>
                <c:pt idx="54">
                  <c:v>-0.87708848959999997</c:v>
                </c:pt>
                <c:pt idx="55">
                  <c:v>-0.79620941219999997</c:v>
                </c:pt>
                <c:pt idx="56">
                  <c:v>-0.79831696019999998</c:v>
                </c:pt>
                <c:pt idx="57">
                  <c:v>-0.71608504419999996</c:v>
                </c:pt>
                <c:pt idx="58">
                  <c:v>-0.64367790479999998</c:v>
                </c:pt>
                <c:pt idx="59">
                  <c:v>-0.83665311520000007</c:v>
                </c:pt>
                <c:pt idx="60">
                  <c:v>-0.83806282460000003</c:v>
                </c:pt>
                <c:pt idx="61">
                  <c:v>-1.0386812888000001</c:v>
                </c:pt>
                <c:pt idx="62">
                  <c:v>-1.0104395678</c:v>
                </c:pt>
                <c:pt idx="63">
                  <c:v>-1.0159227874000001</c:v>
                </c:pt>
                <c:pt idx="64">
                  <c:v>-0.95731731539999987</c:v>
                </c:pt>
                <c:pt idx="65">
                  <c:v>-0.96278817920000004</c:v>
                </c:pt>
                <c:pt idx="66">
                  <c:v>-0.78883661579999997</c:v>
                </c:pt>
                <c:pt idx="67">
                  <c:v>-1.0004924656</c:v>
                </c:pt>
                <c:pt idx="68">
                  <c:v>-1.0421255459999998</c:v>
                </c:pt>
                <c:pt idx="69">
                  <c:v>-0.98611719480000004</c:v>
                </c:pt>
                <c:pt idx="70">
                  <c:v>-1.1436974043999999</c:v>
                </c:pt>
                <c:pt idx="71">
                  <c:v>-0.93569125200000003</c:v>
                </c:pt>
                <c:pt idx="72">
                  <c:v>-0.92494372079999998</c:v>
                </c:pt>
                <c:pt idx="73">
                  <c:v>-0.88660360560000007</c:v>
                </c:pt>
                <c:pt idx="74">
                  <c:v>-0.89589866239999993</c:v>
                </c:pt>
                <c:pt idx="75">
                  <c:v>-0.7920620331999999</c:v>
                </c:pt>
                <c:pt idx="76">
                  <c:v>-0.87074179060000001</c:v>
                </c:pt>
                <c:pt idx="77">
                  <c:v>-1.012999462</c:v>
                </c:pt>
                <c:pt idx="78">
                  <c:v>-0.84304755300000012</c:v>
                </c:pt>
                <c:pt idx="79">
                  <c:v>-0.66794556100000002</c:v>
                </c:pt>
                <c:pt idx="80">
                  <c:v>-0.56537138620000005</c:v>
                </c:pt>
                <c:pt idx="81">
                  <c:v>-0.32635359180000001</c:v>
                </c:pt>
                <c:pt idx="82">
                  <c:v>-0.26775929700000001</c:v>
                </c:pt>
                <c:pt idx="83">
                  <c:v>-0.25989547879999997</c:v>
                </c:pt>
                <c:pt idx="84">
                  <c:v>3.0287382399999997E-2</c:v>
                </c:pt>
                <c:pt idx="85">
                  <c:v>0.13113741039999999</c:v>
                </c:pt>
                <c:pt idx="86">
                  <c:v>9.4044635200000018E-2</c:v>
                </c:pt>
                <c:pt idx="87">
                  <c:v>3.9509292399999993E-2</c:v>
                </c:pt>
                <c:pt idx="88">
                  <c:v>4.3981619999998721E-4</c:v>
                </c:pt>
                <c:pt idx="89">
                  <c:v>-0.130901671</c:v>
                </c:pt>
                <c:pt idx="90">
                  <c:v>-0.19150116480000001</c:v>
                </c:pt>
                <c:pt idx="91">
                  <c:v>1.2764445999999818E-3</c:v>
                </c:pt>
                <c:pt idx="92">
                  <c:v>-2.7550026400000018E-2</c:v>
                </c:pt>
                <c:pt idx="93">
                  <c:v>1.3850654399999973E-2</c:v>
                </c:pt>
                <c:pt idx="94">
                  <c:v>-1.2062006000000024E-2</c:v>
                </c:pt>
                <c:pt idx="95">
                  <c:v>-1.4279735000000016E-2</c:v>
                </c:pt>
                <c:pt idx="96">
                  <c:v>8.9533428999999998E-2</c:v>
                </c:pt>
                <c:pt idx="97">
                  <c:v>0.17486718499999998</c:v>
                </c:pt>
                <c:pt idx="98">
                  <c:v>0.17734021059999996</c:v>
                </c:pt>
                <c:pt idx="99">
                  <c:v>0.17628808999999995</c:v>
                </c:pt>
                <c:pt idx="100">
                  <c:v>0.24456051739999998</c:v>
                </c:pt>
                <c:pt idx="101">
                  <c:v>7.8344518999999987E-2</c:v>
                </c:pt>
                <c:pt idx="102">
                  <c:v>-8.1728411999999924E-3</c:v>
                </c:pt>
                <c:pt idx="103">
                  <c:v>-1.67057852E-2</c:v>
                </c:pt>
                <c:pt idx="104">
                  <c:v>9.8876022399999999E-2</c:v>
                </c:pt>
                <c:pt idx="105">
                  <c:v>0.1459023012</c:v>
                </c:pt>
                <c:pt idx="106">
                  <c:v>0.39598363179999996</c:v>
                </c:pt>
                <c:pt idx="107">
                  <c:v>0.18909965940000001</c:v>
                </c:pt>
                <c:pt idx="108">
                  <c:v>0.36433172460000002</c:v>
                </c:pt>
                <c:pt idx="109">
                  <c:v>0.36161272179999998</c:v>
                </c:pt>
                <c:pt idx="110">
                  <c:v>-1.0821013999999988E-2</c:v>
                </c:pt>
                <c:pt idx="111">
                  <c:v>0.10579669900000002</c:v>
                </c:pt>
                <c:pt idx="112">
                  <c:v>-0.21795605000000001</c:v>
                </c:pt>
                <c:pt idx="113">
                  <c:v>-0.34097157340000006</c:v>
                </c:pt>
                <c:pt idx="114">
                  <c:v>-0.24916175480000002</c:v>
                </c:pt>
                <c:pt idx="115">
                  <c:v>5.6400232599999975E-2</c:v>
                </c:pt>
                <c:pt idx="116">
                  <c:v>0.24525461039999996</c:v>
                </c:pt>
                <c:pt idx="117">
                  <c:v>0.14821676</c:v>
                </c:pt>
                <c:pt idx="118">
                  <c:v>0.13887831159999997</c:v>
                </c:pt>
                <c:pt idx="119">
                  <c:v>-0.19442325619999998</c:v>
                </c:pt>
                <c:pt idx="120">
                  <c:v>-0.44044283499999992</c:v>
                </c:pt>
                <c:pt idx="121">
                  <c:v>-0.38006202919999998</c:v>
                </c:pt>
                <c:pt idx="122">
                  <c:v>-0.50419931640000004</c:v>
                </c:pt>
                <c:pt idx="123">
                  <c:v>-0.58076705539999984</c:v>
                </c:pt>
                <c:pt idx="124">
                  <c:v>-0.61895566559999993</c:v>
                </c:pt>
                <c:pt idx="125">
                  <c:v>-0.41750149520000007</c:v>
                </c:pt>
                <c:pt idx="126">
                  <c:v>-0.5361448151999999</c:v>
                </c:pt>
                <c:pt idx="127">
                  <c:v>-0.54118939919999998</c:v>
                </c:pt>
                <c:pt idx="128">
                  <c:v>-0.60333229219999995</c:v>
                </c:pt>
                <c:pt idx="129">
                  <c:v>-1.2507563244</c:v>
                </c:pt>
                <c:pt idx="130">
                  <c:v>-1.3236683102</c:v>
                </c:pt>
                <c:pt idx="131">
                  <c:v>-1.2475246085999998</c:v>
                </c:pt>
                <c:pt idx="132">
                  <c:v>-1.5898332584000001</c:v>
                </c:pt>
                <c:pt idx="133">
                  <c:v>-1.6132778785999999</c:v>
                </c:pt>
                <c:pt idx="134">
                  <c:v>-1.9456417240000001</c:v>
                </c:pt>
                <c:pt idx="135">
                  <c:v>-2.0263507285999998</c:v>
                </c:pt>
                <c:pt idx="136">
                  <c:v>-1.8869559721999998</c:v>
                </c:pt>
                <c:pt idx="137">
                  <c:v>-2.0106596594000004</c:v>
                </c:pt>
                <c:pt idx="138">
                  <c:v>-2.0503045339999999</c:v>
                </c:pt>
                <c:pt idx="139">
                  <c:v>-3.5884405710000005</c:v>
                </c:pt>
                <c:pt idx="140">
                  <c:v>-4.2203627525999998</c:v>
                </c:pt>
                <c:pt idx="141">
                  <c:v>-4.4778394457999999</c:v>
                </c:pt>
                <c:pt idx="142">
                  <c:v>-3.1966148535999999</c:v>
                </c:pt>
                <c:pt idx="143">
                  <c:v>-1.6467662923999999</c:v>
                </c:pt>
                <c:pt idx="144">
                  <c:v>-1.5263705185999998</c:v>
                </c:pt>
                <c:pt idx="145">
                  <c:v>-1.2443490557999999</c:v>
                </c:pt>
                <c:pt idx="146">
                  <c:v>-1.0284361946</c:v>
                </c:pt>
                <c:pt idx="147">
                  <c:v>-1.1936794613999999</c:v>
                </c:pt>
                <c:pt idx="148">
                  <c:v>-1.0875145414</c:v>
                </c:pt>
                <c:pt idx="149">
                  <c:v>-0.47620396360000006</c:v>
                </c:pt>
                <c:pt idx="150">
                  <c:v>-0.18643233960000005</c:v>
                </c:pt>
                <c:pt idx="151">
                  <c:v>-0.29206006520000011</c:v>
                </c:pt>
                <c:pt idx="152">
                  <c:v>-0.36608177659999991</c:v>
                </c:pt>
                <c:pt idx="153">
                  <c:v>-0.70553354499999998</c:v>
                </c:pt>
                <c:pt idx="154">
                  <c:v>-1.1594647584</c:v>
                </c:pt>
                <c:pt idx="155">
                  <c:v>-1.4475813936000002</c:v>
                </c:pt>
                <c:pt idx="156">
                  <c:v>-2.0927606611999998</c:v>
                </c:pt>
                <c:pt idx="157">
                  <c:v>-2.1113682156000002</c:v>
                </c:pt>
                <c:pt idx="158">
                  <c:v>-2.3013650108000001</c:v>
                </c:pt>
                <c:pt idx="159">
                  <c:v>-2.3541629776000002</c:v>
                </c:pt>
                <c:pt idx="160">
                  <c:v>-2.4901709014</c:v>
                </c:pt>
                <c:pt idx="161">
                  <c:v>-2.7510901807999999</c:v>
                </c:pt>
                <c:pt idx="162">
                  <c:v>-3.1480424471999999</c:v>
                </c:pt>
                <c:pt idx="163">
                  <c:v>-3.0925659467999997</c:v>
                </c:pt>
                <c:pt idx="164">
                  <c:v>-3.2178260297999999</c:v>
                </c:pt>
                <c:pt idx="165">
                  <c:v>-3.2034759125999996</c:v>
                </c:pt>
                <c:pt idx="166">
                  <c:v>-3.3525584614000001</c:v>
                </c:pt>
                <c:pt idx="167">
                  <c:v>-3.3742084548000002</c:v>
                </c:pt>
                <c:pt idx="168">
                  <c:v>-3.5456300649999997</c:v>
                </c:pt>
                <c:pt idx="169">
                  <c:v>-3.5085963560000004</c:v>
                </c:pt>
                <c:pt idx="170">
                  <c:v>-3.5247331533999997</c:v>
                </c:pt>
                <c:pt idx="171">
                  <c:v>-3.6268612245999998</c:v>
                </c:pt>
                <c:pt idx="172">
                  <c:v>-3.8468229958000002</c:v>
                </c:pt>
                <c:pt idx="173">
                  <c:v>-4.0624783691999999</c:v>
                </c:pt>
                <c:pt idx="174">
                  <c:v>-4.2017534516000001</c:v>
                </c:pt>
                <c:pt idx="175">
                  <c:v>-4.3778996817999998</c:v>
                </c:pt>
                <c:pt idx="176">
                  <c:v>-4.7896893500000006</c:v>
                </c:pt>
                <c:pt idx="177">
                  <c:v>-5.0628059346000001</c:v>
                </c:pt>
                <c:pt idx="178">
                  <c:v>-5.6351740939999999</c:v>
                </c:pt>
                <c:pt idx="179">
                  <c:v>-5.6770112952000007</c:v>
                </c:pt>
                <c:pt idx="180">
                  <c:v>-5.6992337037999992</c:v>
                </c:pt>
                <c:pt idx="181">
                  <c:v>-5.7938533076000001</c:v>
                </c:pt>
                <c:pt idx="182">
                  <c:v>-6.4089806611999993</c:v>
                </c:pt>
                <c:pt idx="183">
                  <c:v>-5.9972775132000002</c:v>
                </c:pt>
                <c:pt idx="184">
                  <c:v>-6.1877674373999998</c:v>
                </c:pt>
                <c:pt idx="185">
                  <c:v>-6.4530069795999996</c:v>
                </c:pt>
                <c:pt idx="186">
                  <c:v>-6.6540659062000005</c:v>
                </c:pt>
                <c:pt idx="187">
                  <c:v>-6.6300243235999998</c:v>
                </c:pt>
                <c:pt idx="188">
                  <c:v>-6.7844387438000009</c:v>
                </c:pt>
                <c:pt idx="189">
                  <c:v>-6.9872730367999996</c:v>
                </c:pt>
                <c:pt idx="190">
                  <c:v>-7.0871637070000002</c:v>
                </c:pt>
                <c:pt idx="191">
                  <c:v>-7.0173385705000006</c:v>
                </c:pt>
                <c:pt idx="192">
                  <c:v>-7.1660135882500011</c:v>
                </c:pt>
                <c:pt idx="193">
                  <c:v>-7.1444851912500003</c:v>
                </c:pt>
                <c:pt idx="194">
                  <c:v>-6.9535727247499999</c:v>
                </c:pt>
                <c:pt idx="195">
                  <c:v>-7.1682037045000007</c:v>
                </c:pt>
                <c:pt idx="196">
                  <c:v>-7.0445404577500002</c:v>
                </c:pt>
                <c:pt idx="197">
                  <c:v>-6.8187167397500001</c:v>
                </c:pt>
                <c:pt idx="198">
                  <c:v>-6.6300582849999996</c:v>
                </c:pt>
                <c:pt idx="199">
                  <c:v>-6.8601033290000002</c:v>
                </c:pt>
                <c:pt idx="200">
                  <c:v>-6.9479002819999991</c:v>
                </c:pt>
                <c:pt idx="201">
                  <c:v>-6.8193551449999994</c:v>
                </c:pt>
                <c:pt idx="202">
                  <c:v>-5.7762496777500001</c:v>
                </c:pt>
                <c:pt idx="203">
                  <c:v>-6.0430354157499995</c:v>
                </c:pt>
                <c:pt idx="204">
                  <c:v>-6.2863108800000003</c:v>
                </c:pt>
                <c:pt idx="205">
                  <c:v>-6.569341660000001</c:v>
                </c:pt>
                <c:pt idx="206">
                  <c:v>-6.62888894575</c:v>
                </c:pt>
                <c:pt idx="207">
                  <c:v>-6.5368017232499991</c:v>
                </c:pt>
                <c:pt idx="208">
                  <c:v>-6.7746256900000006</c:v>
                </c:pt>
                <c:pt idx="209">
                  <c:v>-6.8221348737499996</c:v>
                </c:pt>
                <c:pt idx="210">
                  <c:v>-6.7634685247499995</c:v>
                </c:pt>
                <c:pt idx="211">
                  <c:v>-6.8001105152499992</c:v>
                </c:pt>
                <c:pt idx="212">
                  <c:v>-6.8503794642499996</c:v>
                </c:pt>
                <c:pt idx="213">
                  <c:v>-6.8480826805000001</c:v>
                </c:pt>
                <c:pt idx="214">
                  <c:v>-6.7934733439999997</c:v>
                </c:pt>
                <c:pt idx="215">
                  <c:v>-6.7892329227500001</c:v>
                </c:pt>
                <c:pt idx="216">
                  <c:v>-6.7121458885000003</c:v>
                </c:pt>
                <c:pt idx="217">
                  <c:v>-6.5385855450000001</c:v>
                </c:pt>
                <c:pt idx="218">
                  <c:v>-6.6085872550000007</c:v>
                </c:pt>
                <c:pt idx="219">
                  <c:v>-6.6872251939999998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BCE-9C40-A1C9-EBAC904335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2932664"/>
        <c:axId val="522934584"/>
      </c:scatterChart>
      <c:valAx>
        <c:axId val="522932664"/>
        <c:scaling>
          <c:orientation val="minMax"/>
          <c:max val="22000"/>
          <c:min val="0"/>
        </c:scaling>
        <c:delete val="0"/>
        <c:axPos val="t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in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2934584"/>
        <c:crosses val="max"/>
        <c:crossBetween val="midCat"/>
      </c:valAx>
      <c:valAx>
        <c:axId val="522934584"/>
        <c:scaling>
          <c:orientation val="minMax"/>
          <c:max val="20"/>
          <c:min val="-10"/>
        </c:scaling>
        <c:delete val="0"/>
        <c:axPos val="l"/>
        <c:majorGridlines>
          <c:spPr>
            <a:ln w="3175" cap="flat" cmpd="sng" algn="ctr">
              <a:solidFill>
                <a:schemeClr val="accent6"/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2932664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Mediterranean!$A$13:$A$232</c:f>
              <c:numCache>
                <c:formatCode>General</c:formatCode>
                <c:ptCount val="2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  <c:pt idx="20">
                  <c:v>2100</c:v>
                </c:pt>
                <c:pt idx="21">
                  <c:v>2200</c:v>
                </c:pt>
                <c:pt idx="22">
                  <c:v>2300</c:v>
                </c:pt>
                <c:pt idx="23">
                  <c:v>2400</c:v>
                </c:pt>
                <c:pt idx="24">
                  <c:v>2500</c:v>
                </c:pt>
                <c:pt idx="25">
                  <c:v>2600</c:v>
                </c:pt>
                <c:pt idx="26">
                  <c:v>2700</c:v>
                </c:pt>
                <c:pt idx="27">
                  <c:v>2800</c:v>
                </c:pt>
                <c:pt idx="28">
                  <c:v>2900</c:v>
                </c:pt>
                <c:pt idx="29">
                  <c:v>3000</c:v>
                </c:pt>
                <c:pt idx="30">
                  <c:v>3100</c:v>
                </c:pt>
                <c:pt idx="31">
                  <c:v>3200</c:v>
                </c:pt>
                <c:pt idx="32">
                  <c:v>3300</c:v>
                </c:pt>
                <c:pt idx="33">
                  <c:v>3400</c:v>
                </c:pt>
                <c:pt idx="34">
                  <c:v>3500</c:v>
                </c:pt>
                <c:pt idx="35">
                  <c:v>3600</c:v>
                </c:pt>
                <c:pt idx="36">
                  <c:v>3700</c:v>
                </c:pt>
                <c:pt idx="37">
                  <c:v>3800</c:v>
                </c:pt>
                <c:pt idx="38">
                  <c:v>3900</c:v>
                </c:pt>
                <c:pt idx="39">
                  <c:v>4000</c:v>
                </c:pt>
                <c:pt idx="40">
                  <c:v>4100</c:v>
                </c:pt>
                <c:pt idx="41">
                  <c:v>4200</c:v>
                </c:pt>
                <c:pt idx="42">
                  <c:v>4300</c:v>
                </c:pt>
                <c:pt idx="43">
                  <c:v>4400</c:v>
                </c:pt>
                <c:pt idx="44">
                  <c:v>4500</c:v>
                </c:pt>
                <c:pt idx="45">
                  <c:v>4600</c:v>
                </c:pt>
                <c:pt idx="46">
                  <c:v>4700</c:v>
                </c:pt>
                <c:pt idx="47">
                  <c:v>4800</c:v>
                </c:pt>
                <c:pt idx="48">
                  <c:v>4900</c:v>
                </c:pt>
                <c:pt idx="49">
                  <c:v>5000</c:v>
                </c:pt>
                <c:pt idx="50">
                  <c:v>5100</c:v>
                </c:pt>
                <c:pt idx="51">
                  <c:v>5200</c:v>
                </c:pt>
                <c:pt idx="52">
                  <c:v>5300</c:v>
                </c:pt>
                <c:pt idx="53">
                  <c:v>5400</c:v>
                </c:pt>
                <c:pt idx="54">
                  <c:v>5500</c:v>
                </c:pt>
                <c:pt idx="55">
                  <c:v>5600</c:v>
                </c:pt>
                <c:pt idx="56">
                  <c:v>5700</c:v>
                </c:pt>
                <c:pt idx="57">
                  <c:v>5800</c:v>
                </c:pt>
                <c:pt idx="58">
                  <c:v>5900</c:v>
                </c:pt>
                <c:pt idx="59">
                  <c:v>6000</c:v>
                </c:pt>
                <c:pt idx="60">
                  <c:v>6100</c:v>
                </c:pt>
                <c:pt idx="61">
                  <c:v>6200</c:v>
                </c:pt>
                <c:pt idx="62">
                  <c:v>6300</c:v>
                </c:pt>
                <c:pt idx="63">
                  <c:v>6400</c:v>
                </c:pt>
                <c:pt idx="64">
                  <c:v>6500</c:v>
                </c:pt>
                <c:pt idx="65">
                  <c:v>6600</c:v>
                </c:pt>
                <c:pt idx="66">
                  <c:v>6700</c:v>
                </c:pt>
                <c:pt idx="67">
                  <c:v>6800</c:v>
                </c:pt>
                <c:pt idx="68">
                  <c:v>6900</c:v>
                </c:pt>
                <c:pt idx="69">
                  <c:v>7000</c:v>
                </c:pt>
                <c:pt idx="70">
                  <c:v>7100</c:v>
                </c:pt>
                <c:pt idx="71">
                  <c:v>7200</c:v>
                </c:pt>
                <c:pt idx="72">
                  <c:v>7300</c:v>
                </c:pt>
                <c:pt idx="73">
                  <c:v>7400</c:v>
                </c:pt>
                <c:pt idx="74">
                  <c:v>7500</c:v>
                </c:pt>
                <c:pt idx="75">
                  <c:v>7600</c:v>
                </c:pt>
                <c:pt idx="76">
                  <c:v>7700</c:v>
                </c:pt>
                <c:pt idx="77">
                  <c:v>7800</c:v>
                </c:pt>
                <c:pt idx="78">
                  <c:v>7900</c:v>
                </c:pt>
                <c:pt idx="79">
                  <c:v>8000</c:v>
                </c:pt>
                <c:pt idx="80">
                  <c:v>8100</c:v>
                </c:pt>
                <c:pt idx="81">
                  <c:v>8200</c:v>
                </c:pt>
                <c:pt idx="82">
                  <c:v>8300</c:v>
                </c:pt>
                <c:pt idx="83">
                  <c:v>8400</c:v>
                </c:pt>
                <c:pt idx="84">
                  <c:v>8500</c:v>
                </c:pt>
                <c:pt idx="85">
                  <c:v>8600</c:v>
                </c:pt>
                <c:pt idx="86">
                  <c:v>8700</c:v>
                </c:pt>
                <c:pt idx="87">
                  <c:v>8800</c:v>
                </c:pt>
                <c:pt idx="88">
                  <c:v>8900</c:v>
                </c:pt>
                <c:pt idx="89">
                  <c:v>9000</c:v>
                </c:pt>
                <c:pt idx="90">
                  <c:v>9100</c:v>
                </c:pt>
                <c:pt idx="91">
                  <c:v>9200</c:v>
                </c:pt>
                <c:pt idx="92">
                  <c:v>9300</c:v>
                </c:pt>
                <c:pt idx="93">
                  <c:v>9400</c:v>
                </c:pt>
                <c:pt idx="94">
                  <c:v>9500</c:v>
                </c:pt>
                <c:pt idx="95">
                  <c:v>9600</c:v>
                </c:pt>
                <c:pt idx="96">
                  <c:v>9700</c:v>
                </c:pt>
                <c:pt idx="97">
                  <c:v>9800</c:v>
                </c:pt>
                <c:pt idx="98">
                  <c:v>9900</c:v>
                </c:pt>
                <c:pt idx="99">
                  <c:v>10000</c:v>
                </c:pt>
                <c:pt idx="100">
                  <c:v>10100</c:v>
                </c:pt>
                <c:pt idx="101">
                  <c:v>10200</c:v>
                </c:pt>
                <c:pt idx="102">
                  <c:v>10300</c:v>
                </c:pt>
                <c:pt idx="103">
                  <c:v>10400</c:v>
                </c:pt>
                <c:pt idx="104">
                  <c:v>10500</c:v>
                </c:pt>
                <c:pt idx="105">
                  <c:v>10600</c:v>
                </c:pt>
                <c:pt idx="106">
                  <c:v>10700</c:v>
                </c:pt>
                <c:pt idx="107">
                  <c:v>10800</c:v>
                </c:pt>
                <c:pt idx="108">
                  <c:v>10900</c:v>
                </c:pt>
                <c:pt idx="109">
                  <c:v>11000</c:v>
                </c:pt>
                <c:pt idx="110">
                  <c:v>11100</c:v>
                </c:pt>
                <c:pt idx="111">
                  <c:v>11200</c:v>
                </c:pt>
                <c:pt idx="112">
                  <c:v>11300</c:v>
                </c:pt>
                <c:pt idx="113">
                  <c:v>11400</c:v>
                </c:pt>
                <c:pt idx="114">
                  <c:v>11500</c:v>
                </c:pt>
                <c:pt idx="115">
                  <c:v>11600</c:v>
                </c:pt>
                <c:pt idx="116">
                  <c:v>11700</c:v>
                </c:pt>
                <c:pt idx="117">
                  <c:v>11800</c:v>
                </c:pt>
                <c:pt idx="118">
                  <c:v>11900</c:v>
                </c:pt>
                <c:pt idx="119">
                  <c:v>12000</c:v>
                </c:pt>
                <c:pt idx="120">
                  <c:v>12100</c:v>
                </c:pt>
                <c:pt idx="121">
                  <c:v>12200</c:v>
                </c:pt>
                <c:pt idx="122">
                  <c:v>12300</c:v>
                </c:pt>
                <c:pt idx="123">
                  <c:v>12400</c:v>
                </c:pt>
                <c:pt idx="124">
                  <c:v>12500</c:v>
                </c:pt>
                <c:pt idx="125">
                  <c:v>12600</c:v>
                </c:pt>
                <c:pt idx="126">
                  <c:v>12700</c:v>
                </c:pt>
                <c:pt idx="127">
                  <c:v>12800</c:v>
                </c:pt>
                <c:pt idx="128">
                  <c:v>12900</c:v>
                </c:pt>
                <c:pt idx="129">
                  <c:v>13000</c:v>
                </c:pt>
                <c:pt idx="130">
                  <c:v>13100</c:v>
                </c:pt>
                <c:pt idx="131">
                  <c:v>13200</c:v>
                </c:pt>
                <c:pt idx="132">
                  <c:v>13300</c:v>
                </c:pt>
                <c:pt idx="133">
                  <c:v>13400</c:v>
                </c:pt>
                <c:pt idx="134">
                  <c:v>13500</c:v>
                </c:pt>
                <c:pt idx="135">
                  <c:v>13600</c:v>
                </c:pt>
                <c:pt idx="136">
                  <c:v>13700</c:v>
                </c:pt>
                <c:pt idx="137">
                  <c:v>13800</c:v>
                </c:pt>
                <c:pt idx="138">
                  <c:v>13900</c:v>
                </c:pt>
                <c:pt idx="139">
                  <c:v>14000</c:v>
                </c:pt>
                <c:pt idx="140">
                  <c:v>14100</c:v>
                </c:pt>
                <c:pt idx="141">
                  <c:v>14200</c:v>
                </c:pt>
                <c:pt idx="142">
                  <c:v>14300</c:v>
                </c:pt>
                <c:pt idx="143">
                  <c:v>14400</c:v>
                </c:pt>
                <c:pt idx="144">
                  <c:v>14500</c:v>
                </c:pt>
                <c:pt idx="145">
                  <c:v>14600</c:v>
                </c:pt>
                <c:pt idx="146">
                  <c:v>14700</c:v>
                </c:pt>
                <c:pt idx="147">
                  <c:v>14800</c:v>
                </c:pt>
                <c:pt idx="148">
                  <c:v>14900</c:v>
                </c:pt>
                <c:pt idx="149">
                  <c:v>15000</c:v>
                </c:pt>
                <c:pt idx="150">
                  <c:v>15100</c:v>
                </c:pt>
                <c:pt idx="151">
                  <c:v>15200</c:v>
                </c:pt>
                <c:pt idx="152">
                  <c:v>15300</c:v>
                </c:pt>
                <c:pt idx="153">
                  <c:v>15400</c:v>
                </c:pt>
                <c:pt idx="154">
                  <c:v>15500</c:v>
                </c:pt>
                <c:pt idx="155">
                  <c:v>15600</c:v>
                </c:pt>
                <c:pt idx="156">
                  <c:v>15700</c:v>
                </c:pt>
                <c:pt idx="157">
                  <c:v>15800</c:v>
                </c:pt>
                <c:pt idx="158">
                  <c:v>15900</c:v>
                </c:pt>
                <c:pt idx="159">
                  <c:v>16000</c:v>
                </c:pt>
                <c:pt idx="160">
                  <c:v>16100</c:v>
                </c:pt>
                <c:pt idx="161">
                  <c:v>16200</c:v>
                </c:pt>
                <c:pt idx="162">
                  <c:v>16300</c:v>
                </c:pt>
                <c:pt idx="163">
                  <c:v>16400</c:v>
                </c:pt>
                <c:pt idx="164">
                  <c:v>16500</c:v>
                </c:pt>
                <c:pt idx="165">
                  <c:v>16600</c:v>
                </c:pt>
                <c:pt idx="166">
                  <c:v>16700</c:v>
                </c:pt>
                <c:pt idx="167">
                  <c:v>16800</c:v>
                </c:pt>
                <c:pt idx="168">
                  <c:v>16900</c:v>
                </c:pt>
                <c:pt idx="169">
                  <c:v>17000</c:v>
                </c:pt>
                <c:pt idx="170">
                  <c:v>17100</c:v>
                </c:pt>
                <c:pt idx="171">
                  <c:v>17200</c:v>
                </c:pt>
                <c:pt idx="172">
                  <c:v>17300</c:v>
                </c:pt>
                <c:pt idx="173">
                  <c:v>17400</c:v>
                </c:pt>
                <c:pt idx="174">
                  <c:v>17500</c:v>
                </c:pt>
                <c:pt idx="175">
                  <c:v>17600</c:v>
                </c:pt>
                <c:pt idx="176">
                  <c:v>17700</c:v>
                </c:pt>
                <c:pt idx="177">
                  <c:v>17800</c:v>
                </c:pt>
                <c:pt idx="178">
                  <c:v>17900</c:v>
                </c:pt>
                <c:pt idx="179">
                  <c:v>18000</c:v>
                </c:pt>
                <c:pt idx="180">
                  <c:v>18100</c:v>
                </c:pt>
                <c:pt idx="181">
                  <c:v>18200</c:v>
                </c:pt>
                <c:pt idx="182">
                  <c:v>18300</c:v>
                </c:pt>
                <c:pt idx="183">
                  <c:v>18400</c:v>
                </c:pt>
                <c:pt idx="184">
                  <c:v>18500</c:v>
                </c:pt>
                <c:pt idx="185">
                  <c:v>18600</c:v>
                </c:pt>
                <c:pt idx="186">
                  <c:v>18700</c:v>
                </c:pt>
                <c:pt idx="187">
                  <c:v>18800</c:v>
                </c:pt>
                <c:pt idx="188">
                  <c:v>18900</c:v>
                </c:pt>
                <c:pt idx="189">
                  <c:v>19000</c:v>
                </c:pt>
                <c:pt idx="190">
                  <c:v>19100</c:v>
                </c:pt>
                <c:pt idx="191">
                  <c:v>19200</c:v>
                </c:pt>
                <c:pt idx="192">
                  <c:v>19300</c:v>
                </c:pt>
                <c:pt idx="193">
                  <c:v>19400</c:v>
                </c:pt>
                <c:pt idx="194">
                  <c:v>19500</c:v>
                </c:pt>
                <c:pt idx="195">
                  <c:v>19600</c:v>
                </c:pt>
                <c:pt idx="196">
                  <c:v>19700</c:v>
                </c:pt>
                <c:pt idx="197">
                  <c:v>19800</c:v>
                </c:pt>
                <c:pt idx="198">
                  <c:v>19900</c:v>
                </c:pt>
                <c:pt idx="199">
                  <c:v>20000</c:v>
                </c:pt>
                <c:pt idx="200">
                  <c:v>20100</c:v>
                </c:pt>
                <c:pt idx="201">
                  <c:v>20200</c:v>
                </c:pt>
                <c:pt idx="202">
                  <c:v>20300</c:v>
                </c:pt>
                <c:pt idx="203">
                  <c:v>20400</c:v>
                </c:pt>
                <c:pt idx="204">
                  <c:v>20500</c:v>
                </c:pt>
                <c:pt idx="205">
                  <c:v>20600</c:v>
                </c:pt>
                <c:pt idx="206">
                  <c:v>20700</c:v>
                </c:pt>
                <c:pt idx="207">
                  <c:v>20800</c:v>
                </c:pt>
                <c:pt idx="208">
                  <c:v>20900</c:v>
                </c:pt>
                <c:pt idx="209">
                  <c:v>21000</c:v>
                </c:pt>
                <c:pt idx="210">
                  <c:v>21100</c:v>
                </c:pt>
                <c:pt idx="211">
                  <c:v>21200</c:v>
                </c:pt>
                <c:pt idx="212">
                  <c:v>21300</c:v>
                </c:pt>
                <c:pt idx="213">
                  <c:v>21400</c:v>
                </c:pt>
                <c:pt idx="214">
                  <c:v>21500</c:v>
                </c:pt>
                <c:pt idx="215">
                  <c:v>21600</c:v>
                </c:pt>
                <c:pt idx="216">
                  <c:v>21700</c:v>
                </c:pt>
                <c:pt idx="217">
                  <c:v>21800</c:v>
                </c:pt>
                <c:pt idx="218">
                  <c:v>21900</c:v>
                </c:pt>
                <c:pt idx="219">
                  <c:v>22000</c:v>
                </c:pt>
              </c:numCache>
            </c:numRef>
          </c:xVal>
          <c:yVal>
            <c:numRef>
              <c:f>Mediterranean!$J$13:$J$232</c:f>
              <c:numCache>
                <c:formatCode>General</c:formatCode>
                <c:ptCount val="220"/>
                <c:pt idx="0">
                  <c:v>-1.573893086</c:v>
                </c:pt>
                <c:pt idx="1">
                  <c:v>-1.7317124780000002</c:v>
                </c:pt>
                <c:pt idx="2">
                  <c:v>-1.6918063776666667</c:v>
                </c:pt>
                <c:pt idx="3">
                  <c:v>-1.6510089920000002</c:v>
                </c:pt>
                <c:pt idx="4">
                  <c:v>-1.24526068375</c:v>
                </c:pt>
                <c:pt idx="5">
                  <c:v>-1.6612261792499998</c:v>
                </c:pt>
                <c:pt idx="6">
                  <c:v>-1.7464997885</c:v>
                </c:pt>
                <c:pt idx="7">
                  <c:v>-1.2634736850000001</c:v>
                </c:pt>
                <c:pt idx="8">
                  <c:v>-0.9401422410000001</c:v>
                </c:pt>
                <c:pt idx="9">
                  <c:v>-1.1203419053333332</c:v>
                </c:pt>
                <c:pt idx="10">
                  <c:v>-0.91786929042857146</c:v>
                </c:pt>
                <c:pt idx="11">
                  <c:v>-0.99407917914285704</c:v>
                </c:pt>
                <c:pt idx="12">
                  <c:v>-0.78210168942857139</c:v>
                </c:pt>
                <c:pt idx="13">
                  <c:v>-0.62988060471428575</c:v>
                </c:pt>
                <c:pt idx="14">
                  <c:v>-0.82041439785714287</c:v>
                </c:pt>
                <c:pt idx="15">
                  <c:v>-0.90539875600000008</c:v>
                </c:pt>
                <c:pt idx="16">
                  <c:v>-0.95035326871428583</c:v>
                </c:pt>
                <c:pt idx="17">
                  <c:v>-1.0873496659999999</c:v>
                </c:pt>
                <c:pt idx="18">
                  <c:v>-1.234968354</c:v>
                </c:pt>
                <c:pt idx="19">
                  <c:v>-1.1877130342857143</c:v>
                </c:pt>
                <c:pt idx="20">
                  <c:v>-1.2133507580000003</c:v>
                </c:pt>
                <c:pt idx="21">
                  <c:v>-1.5638028204285714</c:v>
                </c:pt>
                <c:pt idx="22">
                  <c:v>-1.7073242559999999</c:v>
                </c:pt>
                <c:pt idx="23">
                  <c:v>-1.6551819501428573</c:v>
                </c:pt>
                <c:pt idx="24">
                  <c:v>-1.6168284842857144</c:v>
                </c:pt>
                <c:pt idx="25">
                  <c:v>-1.3923851194285712</c:v>
                </c:pt>
                <c:pt idx="26">
                  <c:v>-0.97099846528571432</c:v>
                </c:pt>
                <c:pt idx="27">
                  <c:v>-0.77496489114285716</c:v>
                </c:pt>
                <c:pt idx="28">
                  <c:v>-0.97443294400000013</c:v>
                </c:pt>
                <c:pt idx="29">
                  <c:v>-1.0451008707142857</c:v>
                </c:pt>
                <c:pt idx="30">
                  <c:v>-1.1208687788571428</c:v>
                </c:pt>
                <c:pt idx="31">
                  <c:v>-0.94568656399999995</c:v>
                </c:pt>
                <c:pt idx="32">
                  <c:v>-1.0840955327142858</c:v>
                </c:pt>
                <c:pt idx="33">
                  <c:v>-1.2548317384285714</c:v>
                </c:pt>
                <c:pt idx="34">
                  <c:v>-1.209452974</c:v>
                </c:pt>
                <c:pt idx="35">
                  <c:v>-1.4649771454285714</c:v>
                </c:pt>
                <c:pt idx="36">
                  <c:v>-1.4996575654285713</c:v>
                </c:pt>
                <c:pt idx="37">
                  <c:v>-1.3501570684285713</c:v>
                </c:pt>
                <c:pt idx="38">
                  <c:v>-1.5395330317142857</c:v>
                </c:pt>
                <c:pt idx="39">
                  <c:v>-1.4710139675714287</c:v>
                </c:pt>
                <c:pt idx="40">
                  <c:v>-1.4217730369999999</c:v>
                </c:pt>
                <c:pt idx="41">
                  <c:v>-1.6030469128571425</c:v>
                </c:pt>
                <c:pt idx="42">
                  <c:v>-1.5728753185714286</c:v>
                </c:pt>
                <c:pt idx="43">
                  <c:v>-1.547497887</c:v>
                </c:pt>
                <c:pt idx="44">
                  <c:v>-1.6583859331428568</c:v>
                </c:pt>
                <c:pt idx="45">
                  <c:v>-1.7657820560000002</c:v>
                </c:pt>
                <c:pt idx="46">
                  <c:v>-2.171542334857143</c:v>
                </c:pt>
                <c:pt idx="47">
                  <c:v>-1.9129904937142856</c:v>
                </c:pt>
                <c:pt idx="48">
                  <c:v>-1.7265979802857143</c:v>
                </c:pt>
                <c:pt idx="49">
                  <c:v>-1.6904370334285714</c:v>
                </c:pt>
                <c:pt idx="50">
                  <c:v>-1.5731426411428571</c:v>
                </c:pt>
                <c:pt idx="51">
                  <c:v>-1.2570875027142858</c:v>
                </c:pt>
                <c:pt idx="52">
                  <c:v>-0.94941917400000009</c:v>
                </c:pt>
                <c:pt idx="53">
                  <c:v>-1.2410012585714285</c:v>
                </c:pt>
                <c:pt idx="54">
                  <c:v>-1.3785750172857141</c:v>
                </c:pt>
                <c:pt idx="55">
                  <c:v>-1.5931407249999998</c:v>
                </c:pt>
                <c:pt idx="56">
                  <c:v>-1.5374418291428571</c:v>
                </c:pt>
                <c:pt idx="57">
                  <c:v>-1.6474964935714287</c:v>
                </c:pt>
                <c:pt idx="58">
                  <c:v>-1.6579293385714284</c:v>
                </c:pt>
                <c:pt idx="59">
                  <c:v>-1.5943414724285714</c:v>
                </c:pt>
                <c:pt idx="60">
                  <c:v>-1.5724846874285716</c:v>
                </c:pt>
                <c:pt idx="61">
                  <c:v>-1.6058872585714283</c:v>
                </c:pt>
                <c:pt idx="62">
                  <c:v>-1.7103521029999997</c:v>
                </c:pt>
                <c:pt idx="63">
                  <c:v>-1.7621890755714287</c:v>
                </c:pt>
                <c:pt idx="64">
                  <c:v>-1.7957949164285714</c:v>
                </c:pt>
                <c:pt idx="65">
                  <c:v>-1.7443783905714285</c:v>
                </c:pt>
                <c:pt idx="66">
                  <c:v>-1.583466306</c:v>
                </c:pt>
                <c:pt idx="67">
                  <c:v>-1.3682360272857141</c:v>
                </c:pt>
                <c:pt idx="68">
                  <c:v>-1.4243520250000004</c:v>
                </c:pt>
                <c:pt idx="69">
                  <c:v>-1.1823760374285714</c:v>
                </c:pt>
                <c:pt idx="70">
                  <c:v>-1.0834367074285716</c:v>
                </c:pt>
                <c:pt idx="71">
                  <c:v>-0.8949381698571427</c:v>
                </c:pt>
                <c:pt idx="72">
                  <c:v>-0.95112678357142855</c:v>
                </c:pt>
                <c:pt idx="73">
                  <c:v>-0.96322438671428567</c:v>
                </c:pt>
                <c:pt idx="74">
                  <c:v>-1.1436845672857141</c:v>
                </c:pt>
                <c:pt idx="75">
                  <c:v>-1.280099576</c:v>
                </c:pt>
                <c:pt idx="76">
                  <c:v>-1.1756614728571431</c:v>
                </c:pt>
                <c:pt idx="77">
                  <c:v>-1.1113390669999998</c:v>
                </c:pt>
                <c:pt idx="78">
                  <c:v>-1.1494526048571427</c:v>
                </c:pt>
                <c:pt idx="79">
                  <c:v>-1.0800442941428572</c:v>
                </c:pt>
                <c:pt idx="80">
                  <c:v>-1.0848634805714286</c:v>
                </c:pt>
                <c:pt idx="81">
                  <c:v>-1.0067134104285713</c:v>
                </c:pt>
                <c:pt idx="82">
                  <c:v>-1.0863327744285713</c:v>
                </c:pt>
                <c:pt idx="83">
                  <c:v>-1.0849200158571428</c:v>
                </c:pt>
                <c:pt idx="84">
                  <c:v>-1.0126743552857143</c:v>
                </c:pt>
                <c:pt idx="85">
                  <c:v>-1.1770031079999999</c:v>
                </c:pt>
                <c:pt idx="86">
                  <c:v>-1.1766800867142855</c:v>
                </c:pt>
                <c:pt idx="87">
                  <c:v>-1.3883613264285715</c:v>
                </c:pt>
                <c:pt idx="88">
                  <c:v>-1.3094318811428571</c:v>
                </c:pt>
                <c:pt idx="89">
                  <c:v>-1.3494510951428571</c:v>
                </c:pt>
                <c:pt idx="90">
                  <c:v>-1.618994495285714</c:v>
                </c:pt>
                <c:pt idx="91">
                  <c:v>-1.3251533288571429</c:v>
                </c:pt>
                <c:pt idx="92">
                  <c:v>-1.2155579455714283</c:v>
                </c:pt>
                <c:pt idx="93">
                  <c:v>-0.88047017228571434</c:v>
                </c:pt>
                <c:pt idx="94">
                  <c:v>-0.85650500442857136</c:v>
                </c:pt>
                <c:pt idx="95">
                  <c:v>-0.85897476014285712</c:v>
                </c:pt>
                <c:pt idx="96">
                  <c:v>-0.85510829214285711</c:v>
                </c:pt>
                <c:pt idx="97">
                  <c:v>-0.62816218471428587</c:v>
                </c:pt>
                <c:pt idx="98">
                  <c:v>-0.68083336857142851</c:v>
                </c:pt>
                <c:pt idx="99">
                  <c:v>-0.58323033171428573</c:v>
                </c:pt>
                <c:pt idx="100">
                  <c:v>-0.49754671514285709</c:v>
                </c:pt>
                <c:pt idx="101">
                  <c:v>-0.48111961985714291</c:v>
                </c:pt>
                <c:pt idx="102">
                  <c:v>-0.49555510342857151</c:v>
                </c:pt>
                <c:pt idx="103">
                  <c:v>-0.46875428314285716</c:v>
                </c:pt>
                <c:pt idx="104">
                  <c:v>-0.21335119614285719</c:v>
                </c:pt>
                <c:pt idx="105">
                  <c:v>7.6357264142857151E-2</c:v>
                </c:pt>
                <c:pt idx="106">
                  <c:v>0.26088698799999999</c:v>
                </c:pt>
                <c:pt idx="107">
                  <c:v>0.40455541428571429</c:v>
                </c:pt>
                <c:pt idx="108">
                  <c:v>0.70284704185714286</c:v>
                </c:pt>
                <c:pt idx="109">
                  <c:v>1.4019644367142858</c:v>
                </c:pt>
                <c:pt idx="110">
                  <c:v>1.7034338360000001</c:v>
                </c:pt>
                <c:pt idx="111">
                  <c:v>1.5741523598333333</c:v>
                </c:pt>
                <c:pt idx="112">
                  <c:v>1.9799944839999999</c:v>
                </c:pt>
                <c:pt idx="113">
                  <c:v>2.6566801761666667</c:v>
                </c:pt>
                <c:pt idx="114">
                  <c:v>2.8040317805000003</c:v>
                </c:pt>
                <c:pt idx="115">
                  <c:v>2.9007119124999998</c:v>
                </c:pt>
                <c:pt idx="116">
                  <c:v>3.0115677929999998</c:v>
                </c:pt>
                <c:pt idx="117">
                  <c:v>2.7817919181666668</c:v>
                </c:pt>
                <c:pt idx="118">
                  <c:v>2.7975565334999999</c:v>
                </c:pt>
                <c:pt idx="119">
                  <c:v>2.9588579929999992</c:v>
                </c:pt>
                <c:pt idx="120">
                  <c:v>3.2304209260000003</c:v>
                </c:pt>
                <c:pt idx="121">
                  <c:v>3.5009578546666673</c:v>
                </c:pt>
                <c:pt idx="122">
                  <c:v>3.6132100416666666</c:v>
                </c:pt>
                <c:pt idx="123">
                  <c:v>3.5987753594999998</c:v>
                </c:pt>
                <c:pt idx="124">
                  <c:v>3.4500254168333329</c:v>
                </c:pt>
                <c:pt idx="125">
                  <c:v>3.1980717344999996</c:v>
                </c:pt>
                <c:pt idx="126">
                  <c:v>3.2197839085000002</c:v>
                </c:pt>
                <c:pt idx="127">
                  <c:v>3.2174821223333332</c:v>
                </c:pt>
                <c:pt idx="128">
                  <c:v>2.8022222961666667</c:v>
                </c:pt>
                <c:pt idx="129">
                  <c:v>2.4776673184999995</c:v>
                </c:pt>
                <c:pt idx="130">
                  <c:v>2.0331753228333334</c:v>
                </c:pt>
                <c:pt idx="131">
                  <c:v>1.7573349738333333</c:v>
                </c:pt>
                <c:pt idx="132">
                  <c:v>1.6809489843333332</c:v>
                </c:pt>
                <c:pt idx="133">
                  <c:v>1.4152706499999999</c:v>
                </c:pt>
                <c:pt idx="134">
                  <c:v>1.302744391166667</c:v>
                </c:pt>
                <c:pt idx="135">
                  <c:v>1.2419010056666668</c:v>
                </c:pt>
                <c:pt idx="136">
                  <c:v>1.1622963815</c:v>
                </c:pt>
                <c:pt idx="137">
                  <c:v>1.0261411506666667</c:v>
                </c:pt>
                <c:pt idx="138">
                  <c:v>1.0975051870000001</c:v>
                </c:pt>
                <c:pt idx="139">
                  <c:v>0.39219479799999996</c:v>
                </c:pt>
                <c:pt idx="140">
                  <c:v>-0.39955768516666668</c:v>
                </c:pt>
                <c:pt idx="141">
                  <c:v>-0.60580619550000014</c:v>
                </c:pt>
                <c:pt idx="142">
                  <c:v>-0.24056153016666668</c:v>
                </c:pt>
                <c:pt idx="143">
                  <c:v>0.9944668874999999</c:v>
                </c:pt>
                <c:pt idx="144">
                  <c:v>1.5889674916666667</c:v>
                </c:pt>
                <c:pt idx="145">
                  <c:v>1.7520275552000002</c:v>
                </c:pt>
                <c:pt idx="146">
                  <c:v>2.6644912085999999</c:v>
                </c:pt>
                <c:pt idx="147">
                  <c:v>3.2905638877999999</c:v>
                </c:pt>
                <c:pt idx="148">
                  <c:v>3.5925086944000002</c:v>
                </c:pt>
                <c:pt idx="149">
                  <c:v>3.8108175406</c:v>
                </c:pt>
                <c:pt idx="150">
                  <c:v>3.9035495441999997</c:v>
                </c:pt>
                <c:pt idx="151">
                  <c:v>3.6990934711999999</c:v>
                </c:pt>
                <c:pt idx="152">
                  <c:v>3.6900940235999995</c:v>
                </c:pt>
                <c:pt idx="153">
                  <c:v>3.644740927</c:v>
                </c:pt>
                <c:pt idx="154">
                  <c:v>4.1159435149999997</c:v>
                </c:pt>
                <c:pt idx="155">
                  <c:v>4.4867681542</c:v>
                </c:pt>
                <c:pt idx="156">
                  <c:v>4.4432560646000008</c:v>
                </c:pt>
                <c:pt idx="157">
                  <c:v>4.2629795622</c:v>
                </c:pt>
                <c:pt idx="158">
                  <c:v>4.2402185493999998</c:v>
                </c:pt>
                <c:pt idx="159">
                  <c:v>4.4110919965999997</c:v>
                </c:pt>
                <c:pt idx="160">
                  <c:v>4.5235040672000002</c:v>
                </c:pt>
                <c:pt idx="161">
                  <c:v>4.9287000202</c:v>
                </c:pt>
                <c:pt idx="162">
                  <c:v>5.3276689263999994</c:v>
                </c:pt>
                <c:pt idx="163">
                  <c:v>5.4977468867999999</c:v>
                </c:pt>
                <c:pt idx="164">
                  <c:v>5.4452251528000009</c:v>
                </c:pt>
                <c:pt idx="165">
                  <c:v>5.2737707625999999</c:v>
                </c:pt>
                <c:pt idx="166">
                  <c:v>4.9561128274000001</c:v>
                </c:pt>
                <c:pt idx="167">
                  <c:v>4.4502956527999995</c:v>
                </c:pt>
                <c:pt idx="168">
                  <c:v>4.3948065883999998</c:v>
                </c:pt>
                <c:pt idx="169">
                  <c:v>4.3858678776</c:v>
                </c:pt>
                <c:pt idx="170">
                  <c:v>4.2239496984000002</c:v>
                </c:pt>
                <c:pt idx="171">
                  <c:v>4.232089824</c:v>
                </c:pt>
                <c:pt idx="172">
                  <c:v>4.0323874238000004</c:v>
                </c:pt>
                <c:pt idx="173">
                  <c:v>3.9170322546</c:v>
                </c:pt>
                <c:pt idx="174">
                  <c:v>3.4203816255999997</c:v>
                </c:pt>
                <c:pt idx="175">
                  <c:v>2.8631773994</c:v>
                </c:pt>
                <c:pt idx="176">
                  <c:v>2.5677094289999998</c:v>
                </c:pt>
                <c:pt idx="177">
                  <c:v>2.1893401890000002</c:v>
                </c:pt>
                <c:pt idx="178">
                  <c:v>1.651325766</c:v>
                </c:pt>
                <c:pt idx="179">
                  <c:v>1.4627376489999999</c:v>
                </c:pt>
                <c:pt idx="180">
                  <c:v>1.4908038286</c:v>
                </c:pt>
                <c:pt idx="181">
                  <c:v>1.6667948182000001</c:v>
                </c:pt>
                <c:pt idx="182">
                  <c:v>1.8362128948000003</c:v>
                </c:pt>
                <c:pt idx="183">
                  <c:v>1.9176172976000001</c:v>
                </c:pt>
                <c:pt idx="184">
                  <c:v>1.9458367065999997</c:v>
                </c:pt>
                <c:pt idx="185">
                  <c:v>1.6674912962000001</c:v>
                </c:pt>
                <c:pt idx="186">
                  <c:v>1.5032532642000001</c:v>
                </c:pt>
                <c:pt idx="187">
                  <c:v>1.6115221310000003</c:v>
                </c:pt>
                <c:pt idx="188">
                  <c:v>1.4271412848</c:v>
                </c:pt>
                <c:pt idx="189">
                  <c:v>1.1413569022000001</c:v>
                </c:pt>
                <c:pt idx="190">
                  <c:v>0.97050206319999999</c:v>
                </c:pt>
                <c:pt idx="191">
                  <c:v>0.76280135980000008</c:v>
                </c:pt>
                <c:pt idx="192">
                  <c:v>0.6124590204</c:v>
                </c:pt>
                <c:pt idx="193">
                  <c:v>0.84037577079999992</c:v>
                </c:pt>
                <c:pt idx="194">
                  <c:v>1.0725000283999999</c:v>
                </c:pt>
                <c:pt idx="195">
                  <c:v>1.397772043</c:v>
                </c:pt>
                <c:pt idx="196">
                  <c:v>1.3455484944</c:v>
                </c:pt>
                <c:pt idx="197">
                  <c:v>1.262212232</c:v>
                </c:pt>
                <c:pt idx="198">
                  <c:v>1.0548352177999998</c:v>
                </c:pt>
                <c:pt idx="199">
                  <c:v>1.0094992918000001</c:v>
                </c:pt>
                <c:pt idx="200">
                  <c:v>0.56706636500000007</c:v>
                </c:pt>
                <c:pt idx="201">
                  <c:v>1.5070705427500002</c:v>
                </c:pt>
                <c:pt idx="202">
                  <c:v>1.49418615875</c:v>
                </c:pt>
                <c:pt idx="203">
                  <c:v>1.57766639375</c:v>
                </c:pt>
                <c:pt idx="204">
                  <c:v>1.49211970875</c:v>
                </c:pt>
                <c:pt idx="205">
                  <c:v>1.5123349315000001</c:v>
                </c:pt>
                <c:pt idx="206">
                  <c:v>1.57481996875</c:v>
                </c:pt>
                <c:pt idx="207">
                  <c:v>1.395439809</c:v>
                </c:pt>
                <c:pt idx="208">
                  <c:v>1.4327861612499999</c:v>
                </c:pt>
                <c:pt idx="209">
                  <c:v>1.5796629387500001</c:v>
                </c:pt>
                <c:pt idx="210">
                  <c:v>1.9665997729999998</c:v>
                </c:pt>
                <c:pt idx="211">
                  <c:v>1.9345023526666667</c:v>
                </c:pt>
                <c:pt idx="212">
                  <c:v>2.3143636096666671</c:v>
                </c:pt>
                <c:pt idx="213">
                  <c:v>4.1760466650000003</c:v>
                </c:pt>
                <c:pt idx="214">
                  <c:v>3.8660739350000002</c:v>
                </c:pt>
                <c:pt idx="215">
                  <c:v>3.7423269670000003</c:v>
                </c:pt>
                <c:pt idx="216">
                  <c:v>3.6795080660000004</c:v>
                </c:pt>
                <c:pt idx="217">
                  <c:v>3.6595120400000001</c:v>
                </c:pt>
                <c:pt idx="218">
                  <c:v>3.6578880140000001</c:v>
                </c:pt>
                <c:pt idx="219">
                  <c:v>3.6900647685000001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1A8-2745-9A01-512CFA5030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2883384"/>
        <c:axId val="522885624"/>
      </c:scatterChart>
      <c:valAx>
        <c:axId val="522883384"/>
        <c:scaling>
          <c:orientation val="minMax"/>
          <c:max val="22000"/>
          <c:min val="0"/>
        </c:scaling>
        <c:delete val="0"/>
        <c:axPos val="t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2885624"/>
        <c:crosses val="max"/>
        <c:crossBetween val="midCat"/>
        <c:majorUnit val="4000"/>
      </c:valAx>
      <c:valAx>
        <c:axId val="522885624"/>
        <c:scaling>
          <c:orientation val="minMax"/>
          <c:max val="20"/>
          <c:min val="-10"/>
        </c:scaling>
        <c:delete val="0"/>
        <c:axPos val="l"/>
        <c:majorGridlines>
          <c:spPr>
            <a:ln w="3175" cap="flat" cmpd="sng" algn="ctr">
              <a:solidFill>
                <a:schemeClr val="accent6"/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2883384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11111111111111"/>
          <c:y val="0.12723132969034609"/>
          <c:w val="0.79629629629629628"/>
          <c:h val="0.74553734061930788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'New Zealand'!$A$9:$A$228</c:f>
              <c:numCache>
                <c:formatCode>General</c:formatCode>
                <c:ptCount val="2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  <c:pt idx="20">
                  <c:v>2100</c:v>
                </c:pt>
                <c:pt idx="21">
                  <c:v>2200</c:v>
                </c:pt>
                <c:pt idx="22">
                  <c:v>2300</c:v>
                </c:pt>
                <c:pt idx="23">
                  <c:v>2400</c:v>
                </c:pt>
                <c:pt idx="24">
                  <c:v>2500</c:v>
                </c:pt>
                <c:pt idx="25">
                  <c:v>2600</c:v>
                </c:pt>
                <c:pt idx="26">
                  <c:v>2700</c:v>
                </c:pt>
                <c:pt idx="27">
                  <c:v>2800</c:v>
                </c:pt>
                <c:pt idx="28">
                  <c:v>2900</c:v>
                </c:pt>
                <c:pt idx="29">
                  <c:v>3000</c:v>
                </c:pt>
                <c:pt idx="30">
                  <c:v>3100</c:v>
                </c:pt>
                <c:pt idx="31">
                  <c:v>3200</c:v>
                </c:pt>
                <c:pt idx="32">
                  <c:v>3300</c:v>
                </c:pt>
                <c:pt idx="33">
                  <c:v>3400</c:v>
                </c:pt>
                <c:pt idx="34">
                  <c:v>3500</c:v>
                </c:pt>
                <c:pt idx="35">
                  <c:v>3600</c:v>
                </c:pt>
                <c:pt idx="36">
                  <c:v>3700</c:v>
                </c:pt>
                <c:pt idx="37">
                  <c:v>3800</c:v>
                </c:pt>
                <c:pt idx="38">
                  <c:v>3900</c:v>
                </c:pt>
                <c:pt idx="39">
                  <c:v>4000</c:v>
                </c:pt>
                <c:pt idx="40">
                  <c:v>4100</c:v>
                </c:pt>
                <c:pt idx="41">
                  <c:v>4200</c:v>
                </c:pt>
                <c:pt idx="42">
                  <c:v>4300</c:v>
                </c:pt>
                <c:pt idx="43">
                  <c:v>4400</c:v>
                </c:pt>
                <c:pt idx="44">
                  <c:v>4500</c:v>
                </c:pt>
                <c:pt idx="45">
                  <c:v>4600</c:v>
                </c:pt>
                <c:pt idx="46">
                  <c:v>4700</c:v>
                </c:pt>
                <c:pt idx="47">
                  <c:v>4800</c:v>
                </c:pt>
                <c:pt idx="48">
                  <c:v>4900</c:v>
                </c:pt>
                <c:pt idx="49">
                  <c:v>5000</c:v>
                </c:pt>
                <c:pt idx="50">
                  <c:v>5100</c:v>
                </c:pt>
                <c:pt idx="51">
                  <c:v>5200</c:v>
                </c:pt>
                <c:pt idx="52">
                  <c:v>5300</c:v>
                </c:pt>
                <c:pt idx="53">
                  <c:v>5400</c:v>
                </c:pt>
                <c:pt idx="54">
                  <c:v>5500</c:v>
                </c:pt>
                <c:pt idx="55">
                  <c:v>5600</c:v>
                </c:pt>
                <c:pt idx="56">
                  <c:v>5700</c:v>
                </c:pt>
                <c:pt idx="57">
                  <c:v>5800</c:v>
                </c:pt>
                <c:pt idx="58">
                  <c:v>5900</c:v>
                </c:pt>
                <c:pt idx="59">
                  <c:v>6000</c:v>
                </c:pt>
                <c:pt idx="60">
                  <c:v>6100</c:v>
                </c:pt>
                <c:pt idx="61">
                  <c:v>6200</c:v>
                </c:pt>
                <c:pt idx="62">
                  <c:v>6300</c:v>
                </c:pt>
                <c:pt idx="63">
                  <c:v>6400</c:v>
                </c:pt>
                <c:pt idx="64">
                  <c:v>6500</c:v>
                </c:pt>
                <c:pt idx="65">
                  <c:v>6600</c:v>
                </c:pt>
                <c:pt idx="66">
                  <c:v>6700</c:v>
                </c:pt>
                <c:pt idx="67">
                  <c:v>6800</c:v>
                </c:pt>
                <c:pt idx="68">
                  <c:v>6900</c:v>
                </c:pt>
                <c:pt idx="69">
                  <c:v>7000</c:v>
                </c:pt>
                <c:pt idx="70">
                  <c:v>7100</c:v>
                </c:pt>
                <c:pt idx="71">
                  <c:v>7200</c:v>
                </c:pt>
                <c:pt idx="72">
                  <c:v>7300</c:v>
                </c:pt>
                <c:pt idx="73">
                  <c:v>7400</c:v>
                </c:pt>
                <c:pt idx="74">
                  <c:v>7500</c:v>
                </c:pt>
                <c:pt idx="75">
                  <c:v>7600</c:v>
                </c:pt>
                <c:pt idx="76">
                  <c:v>7700</c:v>
                </c:pt>
                <c:pt idx="77">
                  <c:v>7800</c:v>
                </c:pt>
                <c:pt idx="78">
                  <c:v>7900</c:v>
                </c:pt>
                <c:pt idx="79">
                  <c:v>8000</c:v>
                </c:pt>
                <c:pt idx="80">
                  <c:v>8100</c:v>
                </c:pt>
                <c:pt idx="81">
                  <c:v>8200</c:v>
                </c:pt>
                <c:pt idx="82">
                  <c:v>8300</c:v>
                </c:pt>
                <c:pt idx="83">
                  <c:v>8400</c:v>
                </c:pt>
                <c:pt idx="84">
                  <c:v>8500</c:v>
                </c:pt>
                <c:pt idx="85">
                  <c:v>8600</c:v>
                </c:pt>
                <c:pt idx="86">
                  <c:v>8700</c:v>
                </c:pt>
                <c:pt idx="87">
                  <c:v>8800</c:v>
                </c:pt>
                <c:pt idx="88">
                  <c:v>8900</c:v>
                </c:pt>
                <c:pt idx="89">
                  <c:v>9000</c:v>
                </c:pt>
                <c:pt idx="90">
                  <c:v>9100</c:v>
                </c:pt>
                <c:pt idx="91">
                  <c:v>9200</c:v>
                </c:pt>
                <c:pt idx="92">
                  <c:v>9300</c:v>
                </c:pt>
                <c:pt idx="93">
                  <c:v>9400</c:v>
                </c:pt>
                <c:pt idx="94">
                  <c:v>9500</c:v>
                </c:pt>
                <c:pt idx="95">
                  <c:v>9600</c:v>
                </c:pt>
                <c:pt idx="96">
                  <c:v>9700</c:v>
                </c:pt>
                <c:pt idx="97">
                  <c:v>9800</c:v>
                </c:pt>
                <c:pt idx="98">
                  <c:v>9900</c:v>
                </c:pt>
                <c:pt idx="99">
                  <c:v>10000</c:v>
                </c:pt>
                <c:pt idx="100">
                  <c:v>10100</c:v>
                </c:pt>
                <c:pt idx="101">
                  <c:v>10200</c:v>
                </c:pt>
                <c:pt idx="102">
                  <c:v>10300</c:v>
                </c:pt>
                <c:pt idx="103">
                  <c:v>10400</c:v>
                </c:pt>
                <c:pt idx="104">
                  <c:v>10500</c:v>
                </c:pt>
                <c:pt idx="105">
                  <c:v>10600</c:v>
                </c:pt>
                <c:pt idx="106">
                  <c:v>10700</c:v>
                </c:pt>
                <c:pt idx="107">
                  <c:v>10800</c:v>
                </c:pt>
                <c:pt idx="108">
                  <c:v>10900</c:v>
                </c:pt>
                <c:pt idx="109">
                  <c:v>11000</c:v>
                </c:pt>
                <c:pt idx="110">
                  <c:v>11100</c:v>
                </c:pt>
                <c:pt idx="111">
                  <c:v>11200</c:v>
                </c:pt>
                <c:pt idx="112">
                  <c:v>11300</c:v>
                </c:pt>
                <c:pt idx="113">
                  <c:v>11400</c:v>
                </c:pt>
                <c:pt idx="114">
                  <c:v>11500</c:v>
                </c:pt>
                <c:pt idx="115">
                  <c:v>11600</c:v>
                </c:pt>
                <c:pt idx="116">
                  <c:v>11700</c:v>
                </c:pt>
                <c:pt idx="117">
                  <c:v>11800</c:v>
                </c:pt>
                <c:pt idx="118">
                  <c:v>11900</c:v>
                </c:pt>
                <c:pt idx="119">
                  <c:v>12000</c:v>
                </c:pt>
                <c:pt idx="120">
                  <c:v>12100</c:v>
                </c:pt>
                <c:pt idx="121">
                  <c:v>12200</c:v>
                </c:pt>
                <c:pt idx="122">
                  <c:v>12300</c:v>
                </c:pt>
                <c:pt idx="123">
                  <c:v>12400</c:v>
                </c:pt>
                <c:pt idx="124">
                  <c:v>12500</c:v>
                </c:pt>
                <c:pt idx="125">
                  <c:v>12600</c:v>
                </c:pt>
                <c:pt idx="126">
                  <c:v>12700</c:v>
                </c:pt>
                <c:pt idx="127">
                  <c:v>12800</c:v>
                </c:pt>
                <c:pt idx="128">
                  <c:v>12900</c:v>
                </c:pt>
                <c:pt idx="129">
                  <c:v>13000</c:v>
                </c:pt>
                <c:pt idx="130">
                  <c:v>13100</c:v>
                </c:pt>
                <c:pt idx="131">
                  <c:v>13200</c:v>
                </c:pt>
                <c:pt idx="132">
                  <c:v>13300</c:v>
                </c:pt>
                <c:pt idx="133">
                  <c:v>13400</c:v>
                </c:pt>
                <c:pt idx="134">
                  <c:v>13500</c:v>
                </c:pt>
                <c:pt idx="135">
                  <c:v>13600</c:v>
                </c:pt>
                <c:pt idx="136">
                  <c:v>13700</c:v>
                </c:pt>
                <c:pt idx="137">
                  <c:v>13800</c:v>
                </c:pt>
                <c:pt idx="138">
                  <c:v>13900</c:v>
                </c:pt>
                <c:pt idx="139">
                  <c:v>14000</c:v>
                </c:pt>
                <c:pt idx="140">
                  <c:v>14100</c:v>
                </c:pt>
                <c:pt idx="141">
                  <c:v>14200</c:v>
                </c:pt>
                <c:pt idx="142">
                  <c:v>14300</c:v>
                </c:pt>
                <c:pt idx="143">
                  <c:v>14400</c:v>
                </c:pt>
                <c:pt idx="144">
                  <c:v>14500</c:v>
                </c:pt>
                <c:pt idx="145">
                  <c:v>14600</c:v>
                </c:pt>
                <c:pt idx="146">
                  <c:v>14700</c:v>
                </c:pt>
                <c:pt idx="147">
                  <c:v>14800</c:v>
                </c:pt>
                <c:pt idx="148">
                  <c:v>14900</c:v>
                </c:pt>
                <c:pt idx="149">
                  <c:v>15000</c:v>
                </c:pt>
                <c:pt idx="150">
                  <c:v>15100</c:v>
                </c:pt>
                <c:pt idx="151">
                  <c:v>15200</c:v>
                </c:pt>
                <c:pt idx="152">
                  <c:v>15300</c:v>
                </c:pt>
                <c:pt idx="153">
                  <c:v>15400</c:v>
                </c:pt>
                <c:pt idx="154">
                  <c:v>15500</c:v>
                </c:pt>
                <c:pt idx="155">
                  <c:v>15600</c:v>
                </c:pt>
                <c:pt idx="156">
                  <c:v>15700</c:v>
                </c:pt>
                <c:pt idx="157">
                  <c:v>15800</c:v>
                </c:pt>
                <c:pt idx="158">
                  <c:v>15900</c:v>
                </c:pt>
                <c:pt idx="159">
                  <c:v>16000</c:v>
                </c:pt>
                <c:pt idx="160">
                  <c:v>16100</c:v>
                </c:pt>
                <c:pt idx="161">
                  <c:v>16200</c:v>
                </c:pt>
                <c:pt idx="162">
                  <c:v>16300</c:v>
                </c:pt>
                <c:pt idx="163">
                  <c:v>16400</c:v>
                </c:pt>
                <c:pt idx="164">
                  <c:v>16500</c:v>
                </c:pt>
                <c:pt idx="165">
                  <c:v>16600</c:v>
                </c:pt>
                <c:pt idx="166">
                  <c:v>16700</c:v>
                </c:pt>
                <c:pt idx="167">
                  <c:v>16800</c:v>
                </c:pt>
                <c:pt idx="168">
                  <c:v>16900</c:v>
                </c:pt>
                <c:pt idx="169">
                  <c:v>17000</c:v>
                </c:pt>
                <c:pt idx="170">
                  <c:v>17100</c:v>
                </c:pt>
                <c:pt idx="171">
                  <c:v>17200</c:v>
                </c:pt>
                <c:pt idx="172">
                  <c:v>17300</c:v>
                </c:pt>
                <c:pt idx="173">
                  <c:v>17400</c:v>
                </c:pt>
                <c:pt idx="174">
                  <c:v>17500</c:v>
                </c:pt>
                <c:pt idx="175">
                  <c:v>17600</c:v>
                </c:pt>
                <c:pt idx="176">
                  <c:v>17700</c:v>
                </c:pt>
                <c:pt idx="177">
                  <c:v>17800</c:v>
                </c:pt>
                <c:pt idx="178">
                  <c:v>17900</c:v>
                </c:pt>
                <c:pt idx="179">
                  <c:v>18000</c:v>
                </c:pt>
                <c:pt idx="180">
                  <c:v>18100</c:v>
                </c:pt>
                <c:pt idx="181">
                  <c:v>18200</c:v>
                </c:pt>
                <c:pt idx="182">
                  <c:v>18300</c:v>
                </c:pt>
                <c:pt idx="183">
                  <c:v>18400</c:v>
                </c:pt>
                <c:pt idx="184">
                  <c:v>18500</c:v>
                </c:pt>
                <c:pt idx="185">
                  <c:v>18600</c:v>
                </c:pt>
                <c:pt idx="186">
                  <c:v>18700</c:v>
                </c:pt>
                <c:pt idx="187">
                  <c:v>18800</c:v>
                </c:pt>
                <c:pt idx="188">
                  <c:v>18900</c:v>
                </c:pt>
                <c:pt idx="189">
                  <c:v>19000</c:v>
                </c:pt>
                <c:pt idx="190">
                  <c:v>19100</c:v>
                </c:pt>
                <c:pt idx="191">
                  <c:v>19200</c:v>
                </c:pt>
                <c:pt idx="192">
                  <c:v>19300</c:v>
                </c:pt>
                <c:pt idx="193">
                  <c:v>19400</c:v>
                </c:pt>
                <c:pt idx="194">
                  <c:v>19500</c:v>
                </c:pt>
                <c:pt idx="195">
                  <c:v>19600</c:v>
                </c:pt>
                <c:pt idx="196">
                  <c:v>19700</c:v>
                </c:pt>
                <c:pt idx="197">
                  <c:v>19800</c:v>
                </c:pt>
                <c:pt idx="198">
                  <c:v>19900</c:v>
                </c:pt>
                <c:pt idx="199">
                  <c:v>20000</c:v>
                </c:pt>
                <c:pt idx="200">
                  <c:v>20100</c:v>
                </c:pt>
                <c:pt idx="201">
                  <c:v>20200</c:v>
                </c:pt>
                <c:pt idx="202">
                  <c:v>20300</c:v>
                </c:pt>
                <c:pt idx="203">
                  <c:v>20400</c:v>
                </c:pt>
                <c:pt idx="204">
                  <c:v>20500</c:v>
                </c:pt>
                <c:pt idx="205">
                  <c:v>20600</c:v>
                </c:pt>
                <c:pt idx="206">
                  <c:v>20700</c:v>
                </c:pt>
                <c:pt idx="207">
                  <c:v>20800</c:v>
                </c:pt>
                <c:pt idx="208">
                  <c:v>20900</c:v>
                </c:pt>
                <c:pt idx="209">
                  <c:v>21000</c:v>
                </c:pt>
                <c:pt idx="210">
                  <c:v>21100</c:v>
                </c:pt>
                <c:pt idx="211">
                  <c:v>21200</c:v>
                </c:pt>
                <c:pt idx="212">
                  <c:v>21300</c:v>
                </c:pt>
                <c:pt idx="213">
                  <c:v>21400</c:v>
                </c:pt>
                <c:pt idx="214">
                  <c:v>21500</c:v>
                </c:pt>
                <c:pt idx="215">
                  <c:v>21600</c:v>
                </c:pt>
                <c:pt idx="216">
                  <c:v>21700</c:v>
                </c:pt>
                <c:pt idx="217">
                  <c:v>21800</c:v>
                </c:pt>
                <c:pt idx="218">
                  <c:v>21900</c:v>
                </c:pt>
                <c:pt idx="219">
                  <c:v>22000</c:v>
                </c:pt>
              </c:numCache>
            </c:numRef>
          </c:xVal>
          <c:yVal>
            <c:numRef>
              <c:f>'New Zealand'!$F$9:$F$228</c:f>
              <c:numCache>
                <c:formatCode>General</c:formatCode>
                <c:ptCount val="220"/>
                <c:pt idx="0">
                  <c:v>2.8378682964999999</c:v>
                </c:pt>
                <c:pt idx="1">
                  <c:v>3.0473083829999998</c:v>
                </c:pt>
                <c:pt idx="2">
                  <c:v>3.1670851364999999</c:v>
                </c:pt>
                <c:pt idx="3">
                  <c:v>3.7531730059999999</c:v>
                </c:pt>
                <c:pt idx="4">
                  <c:v>3.4723260849999997</c:v>
                </c:pt>
                <c:pt idx="5">
                  <c:v>3.2595844644999996</c:v>
                </c:pt>
                <c:pt idx="6">
                  <c:v>2.5434848649999999</c:v>
                </c:pt>
                <c:pt idx="7">
                  <c:v>2.8792420459999999</c:v>
                </c:pt>
                <c:pt idx="8">
                  <c:v>2.9936010360000003</c:v>
                </c:pt>
                <c:pt idx="9">
                  <c:v>3.0044715315000001</c:v>
                </c:pt>
                <c:pt idx="10">
                  <c:v>3.1702565675000001</c:v>
                </c:pt>
                <c:pt idx="11">
                  <c:v>3.0313773519999998</c:v>
                </c:pt>
                <c:pt idx="12">
                  <c:v>3.4657619080000002</c:v>
                </c:pt>
                <c:pt idx="13">
                  <c:v>3.1548437680000001</c:v>
                </c:pt>
                <c:pt idx="14">
                  <c:v>3.1629358319999996</c:v>
                </c:pt>
                <c:pt idx="15">
                  <c:v>3.9358679300000001</c:v>
                </c:pt>
                <c:pt idx="16">
                  <c:v>3.6658380660000001</c:v>
                </c:pt>
                <c:pt idx="17">
                  <c:v>3.544956746</c:v>
                </c:pt>
                <c:pt idx="18">
                  <c:v>3.0618420725000002</c:v>
                </c:pt>
                <c:pt idx="19">
                  <c:v>3.5332275060000007</c:v>
                </c:pt>
                <c:pt idx="20">
                  <c:v>3.0150240676666669</c:v>
                </c:pt>
                <c:pt idx="21">
                  <c:v>3.1104302020000003</c:v>
                </c:pt>
                <c:pt idx="22">
                  <c:v>3.5925189783333331</c:v>
                </c:pt>
                <c:pt idx="23">
                  <c:v>3.7054738769999997</c:v>
                </c:pt>
                <c:pt idx="24">
                  <c:v>3.3322865030000002</c:v>
                </c:pt>
                <c:pt idx="25">
                  <c:v>3.3630126800000002</c:v>
                </c:pt>
                <c:pt idx="26">
                  <c:v>3.7319247163333333</c:v>
                </c:pt>
                <c:pt idx="27">
                  <c:v>3.5521846690000003</c:v>
                </c:pt>
                <c:pt idx="28">
                  <c:v>3.829629835</c:v>
                </c:pt>
                <c:pt idx="29">
                  <c:v>4.1031291659999996</c:v>
                </c:pt>
                <c:pt idx="30">
                  <c:v>4.0184547086666669</c:v>
                </c:pt>
                <c:pt idx="31">
                  <c:v>3.3870207836666668</c:v>
                </c:pt>
                <c:pt idx="32">
                  <c:v>3.7237684386666667</c:v>
                </c:pt>
                <c:pt idx="33">
                  <c:v>2.8148184240000003</c:v>
                </c:pt>
                <c:pt idx="34">
                  <c:v>2.9108359070000001</c:v>
                </c:pt>
                <c:pt idx="35">
                  <c:v>3.0603171417499997</c:v>
                </c:pt>
                <c:pt idx="36">
                  <c:v>3.2137148115</c:v>
                </c:pt>
                <c:pt idx="37">
                  <c:v>3.0834913579999998</c:v>
                </c:pt>
                <c:pt idx="38">
                  <c:v>3.075169244</c:v>
                </c:pt>
                <c:pt idx="39">
                  <c:v>3.7267913180000001</c:v>
                </c:pt>
                <c:pt idx="40">
                  <c:v>2.9710700029999999</c:v>
                </c:pt>
                <c:pt idx="41">
                  <c:v>2.9773683129999995</c:v>
                </c:pt>
                <c:pt idx="42">
                  <c:v>2.7181363512500001</c:v>
                </c:pt>
                <c:pt idx="43">
                  <c:v>3.018278499</c:v>
                </c:pt>
                <c:pt idx="44">
                  <c:v>2.9639618467500002</c:v>
                </c:pt>
                <c:pt idx="45">
                  <c:v>3.0896579845000001</c:v>
                </c:pt>
                <c:pt idx="46">
                  <c:v>3.25970735275</c:v>
                </c:pt>
                <c:pt idx="47">
                  <c:v>2.94470121125</c:v>
                </c:pt>
                <c:pt idx="48">
                  <c:v>2.9455335097500002</c:v>
                </c:pt>
                <c:pt idx="49">
                  <c:v>2.9443407007500002</c:v>
                </c:pt>
                <c:pt idx="50">
                  <c:v>2.6160184554999999</c:v>
                </c:pt>
                <c:pt idx="51">
                  <c:v>2.3112964767499999</c:v>
                </c:pt>
                <c:pt idx="52">
                  <c:v>2.8235765482500002</c:v>
                </c:pt>
                <c:pt idx="53">
                  <c:v>2.4305022147499997</c:v>
                </c:pt>
                <c:pt idx="54">
                  <c:v>2.4350730487500001</c:v>
                </c:pt>
                <c:pt idx="55">
                  <c:v>3.0523474825000001</c:v>
                </c:pt>
                <c:pt idx="56">
                  <c:v>2.7055527644999997</c:v>
                </c:pt>
                <c:pt idx="57">
                  <c:v>2.8261584697500002</c:v>
                </c:pt>
                <c:pt idx="58">
                  <c:v>3.1653499680000001</c:v>
                </c:pt>
                <c:pt idx="59">
                  <c:v>2.9688048655000001</c:v>
                </c:pt>
                <c:pt idx="60">
                  <c:v>2.5130556879999997</c:v>
                </c:pt>
                <c:pt idx="61">
                  <c:v>2.5408196219999999</c:v>
                </c:pt>
                <c:pt idx="62">
                  <c:v>2.1924742129999997</c:v>
                </c:pt>
                <c:pt idx="63">
                  <c:v>2.5588847222500002</c:v>
                </c:pt>
                <c:pt idx="64">
                  <c:v>2.5497704607499996</c:v>
                </c:pt>
                <c:pt idx="65">
                  <c:v>2.5099891482499999</c:v>
                </c:pt>
                <c:pt idx="66">
                  <c:v>2.63430612325</c:v>
                </c:pt>
                <c:pt idx="67">
                  <c:v>2.018029743</c:v>
                </c:pt>
                <c:pt idx="68">
                  <c:v>1.8108397947499999</c:v>
                </c:pt>
                <c:pt idx="69">
                  <c:v>1.6205501337500001</c:v>
                </c:pt>
                <c:pt idx="70">
                  <c:v>1.7395549925</c:v>
                </c:pt>
                <c:pt idx="71">
                  <c:v>1.7330556344999999</c:v>
                </c:pt>
                <c:pt idx="72">
                  <c:v>1.2929946210000001</c:v>
                </c:pt>
                <c:pt idx="73">
                  <c:v>1.3877078075</c:v>
                </c:pt>
                <c:pt idx="74">
                  <c:v>1.8836715967500002</c:v>
                </c:pt>
                <c:pt idx="75">
                  <c:v>1.9411044295000002</c:v>
                </c:pt>
                <c:pt idx="76">
                  <c:v>1.7045180594999998</c:v>
                </c:pt>
                <c:pt idx="77">
                  <c:v>1.2815963024999999</c:v>
                </c:pt>
                <c:pt idx="78">
                  <c:v>1.542195397</c:v>
                </c:pt>
                <c:pt idx="79">
                  <c:v>0.98784372449999991</c:v>
                </c:pt>
                <c:pt idx="80">
                  <c:v>8.9362539249999956E-2</c:v>
                </c:pt>
                <c:pt idx="81">
                  <c:v>1.7490559999999711E-3</c:v>
                </c:pt>
                <c:pt idx="82">
                  <c:v>0.189553479</c:v>
                </c:pt>
                <c:pt idx="83">
                  <c:v>0.24519718675000005</c:v>
                </c:pt>
                <c:pt idx="84">
                  <c:v>-8.2508707250000007E-2</c:v>
                </c:pt>
                <c:pt idx="85">
                  <c:v>-0.24384234175</c:v>
                </c:pt>
                <c:pt idx="86">
                  <c:v>3.3561040000000264E-3</c:v>
                </c:pt>
                <c:pt idx="87">
                  <c:v>0.14637885974999998</c:v>
                </c:pt>
                <c:pt idx="88">
                  <c:v>0.10946409699999998</c:v>
                </c:pt>
                <c:pt idx="89">
                  <c:v>0.6618196475</c:v>
                </c:pt>
                <c:pt idx="90">
                  <c:v>0.62159745474999994</c:v>
                </c:pt>
                <c:pt idx="91">
                  <c:v>1.14221993775</c:v>
                </c:pt>
                <c:pt idx="92">
                  <c:v>0.88623571625000008</c:v>
                </c:pt>
                <c:pt idx="93">
                  <c:v>0.70821584775000002</c:v>
                </c:pt>
                <c:pt idx="94">
                  <c:v>0.92265170899999993</c:v>
                </c:pt>
                <c:pt idx="95">
                  <c:v>0.82531423025000006</c:v>
                </c:pt>
                <c:pt idx="96">
                  <c:v>0.36280253325</c:v>
                </c:pt>
                <c:pt idx="97">
                  <c:v>0.76186370799999992</c:v>
                </c:pt>
                <c:pt idx="98">
                  <c:v>0.78780050275000002</c:v>
                </c:pt>
                <c:pt idx="99">
                  <c:v>0.61975007674999993</c:v>
                </c:pt>
                <c:pt idx="100">
                  <c:v>0.588824923</c:v>
                </c:pt>
                <c:pt idx="101">
                  <c:v>0.49329603175000003</c:v>
                </c:pt>
                <c:pt idx="102">
                  <c:v>8.9496145500000013E-2</c:v>
                </c:pt>
                <c:pt idx="103">
                  <c:v>3.6223830249999998E-2</c:v>
                </c:pt>
                <c:pt idx="104">
                  <c:v>0.34067090425000002</c:v>
                </c:pt>
                <c:pt idx="105">
                  <c:v>2.1555067500000004E-2</c:v>
                </c:pt>
                <c:pt idx="106">
                  <c:v>-0.20535464475000004</c:v>
                </c:pt>
                <c:pt idx="107">
                  <c:v>-0.22830688425000001</c:v>
                </c:pt>
                <c:pt idx="108">
                  <c:v>-0.72321023150000008</c:v>
                </c:pt>
                <c:pt idx="109">
                  <c:v>-0.39293363199999998</c:v>
                </c:pt>
                <c:pt idx="110">
                  <c:v>-0.39640592750000003</c:v>
                </c:pt>
                <c:pt idx="111">
                  <c:v>-0.43859678824999992</c:v>
                </c:pt>
                <c:pt idx="112">
                  <c:v>-0.2342059705</c:v>
                </c:pt>
                <c:pt idx="113">
                  <c:v>-0.25963609975000002</c:v>
                </c:pt>
                <c:pt idx="114">
                  <c:v>-0.50071324650000004</c:v>
                </c:pt>
                <c:pt idx="115">
                  <c:v>-0.98117183875000014</c:v>
                </c:pt>
                <c:pt idx="116">
                  <c:v>-1.402132009</c:v>
                </c:pt>
                <c:pt idx="117">
                  <c:v>-1.4990791842500002</c:v>
                </c:pt>
                <c:pt idx="118">
                  <c:v>-1.8690721807499999</c:v>
                </c:pt>
                <c:pt idx="119">
                  <c:v>-2.18607365525</c:v>
                </c:pt>
                <c:pt idx="120">
                  <c:v>-3.3988766217499995</c:v>
                </c:pt>
                <c:pt idx="121">
                  <c:v>-3.9467946557499998</c:v>
                </c:pt>
                <c:pt idx="122">
                  <c:v>-2.9000968679999999</c:v>
                </c:pt>
                <c:pt idx="123">
                  <c:v>-2.3597182447500002</c:v>
                </c:pt>
                <c:pt idx="124">
                  <c:v>-1.7549127345</c:v>
                </c:pt>
                <c:pt idx="125">
                  <c:v>-1.0194077970000002</c:v>
                </c:pt>
                <c:pt idx="126">
                  <c:v>-0.8619690676666667</c:v>
                </c:pt>
                <c:pt idx="127">
                  <c:v>-0.52379809966666668</c:v>
                </c:pt>
                <c:pt idx="128">
                  <c:v>-0.16211852733333335</c:v>
                </c:pt>
                <c:pt idx="129">
                  <c:v>0.88255629066666652</c:v>
                </c:pt>
                <c:pt idx="130">
                  <c:v>1.4767061086666666</c:v>
                </c:pt>
                <c:pt idx="131">
                  <c:v>1.3212229073333333</c:v>
                </c:pt>
                <c:pt idx="132">
                  <c:v>1.0506010353333333</c:v>
                </c:pt>
                <c:pt idx="133">
                  <c:v>1.3456902816666669</c:v>
                </c:pt>
                <c:pt idx="134">
                  <c:v>1.4739703306666667</c:v>
                </c:pt>
                <c:pt idx="135">
                  <c:v>1.1286182316666666</c:v>
                </c:pt>
                <c:pt idx="136">
                  <c:v>1.1401092390000001</c:v>
                </c:pt>
                <c:pt idx="137">
                  <c:v>0.78250242199999986</c:v>
                </c:pt>
                <c:pt idx="138">
                  <c:v>0.16943071633333337</c:v>
                </c:pt>
                <c:pt idx="139">
                  <c:v>-0.46454396866666664</c:v>
                </c:pt>
                <c:pt idx="140">
                  <c:v>-7.1524296666666667E-2</c:v>
                </c:pt>
                <c:pt idx="141">
                  <c:v>2.6195804756666665</c:v>
                </c:pt>
                <c:pt idx="142">
                  <c:v>4.543971816</c:v>
                </c:pt>
                <c:pt idx="143">
                  <c:v>4.6257251239999997</c:v>
                </c:pt>
                <c:pt idx="144">
                  <c:v>4.0212850570000001</c:v>
                </c:pt>
                <c:pt idx="145">
                  <c:v>2.9610093886666671</c:v>
                </c:pt>
                <c:pt idx="146">
                  <c:v>0.82890838633333341</c:v>
                </c:pt>
                <c:pt idx="147">
                  <c:v>-0.85442999966666677</c:v>
                </c:pt>
                <c:pt idx="148">
                  <c:v>-0.89068076266666674</c:v>
                </c:pt>
                <c:pt idx="149">
                  <c:v>-1.0621834936666665</c:v>
                </c:pt>
                <c:pt idx="150">
                  <c:v>-1.0182023713333332</c:v>
                </c:pt>
                <c:pt idx="151">
                  <c:v>-1.1159113469999999</c:v>
                </c:pt>
                <c:pt idx="152">
                  <c:v>-1.263035278</c:v>
                </c:pt>
                <c:pt idx="153">
                  <c:v>-1.7696976633333332</c:v>
                </c:pt>
                <c:pt idx="154">
                  <c:v>-1.9048329350000002</c:v>
                </c:pt>
                <c:pt idx="155">
                  <c:v>-1.6649899243333335</c:v>
                </c:pt>
                <c:pt idx="156">
                  <c:v>-2.1181379709999999</c:v>
                </c:pt>
                <c:pt idx="157">
                  <c:v>-2.3281102003333332</c:v>
                </c:pt>
                <c:pt idx="158">
                  <c:v>-2.4996978033333335</c:v>
                </c:pt>
                <c:pt idx="159">
                  <c:v>-2.4197296023333332</c:v>
                </c:pt>
                <c:pt idx="160">
                  <c:v>-2.3757842886666665</c:v>
                </c:pt>
                <c:pt idx="161">
                  <c:v>-2.5895429919999997</c:v>
                </c:pt>
                <c:pt idx="162">
                  <c:v>-2.9729380280000002</c:v>
                </c:pt>
                <c:pt idx="163">
                  <c:v>-2.8909393179999996</c:v>
                </c:pt>
                <c:pt idx="164">
                  <c:v>-3.0941004146666664</c:v>
                </c:pt>
                <c:pt idx="165">
                  <c:v>-3.1568203053333335</c:v>
                </c:pt>
                <c:pt idx="166">
                  <c:v>-3.3422437793333333</c:v>
                </c:pt>
                <c:pt idx="167">
                  <c:v>-3.4035483563333333</c:v>
                </c:pt>
                <c:pt idx="168">
                  <c:v>-3.6403206699999999</c:v>
                </c:pt>
                <c:pt idx="169">
                  <c:v>-3.5218854793333332</c:v>
                </c:pt>
                <c:pt idx="170">
                  <c:v>-3.7030734436666664</c:v>
                </c:pt>
                <c:pt idx="171">
                  <c:v>-3.2517695576666665</c:v>
                </c:pt>
                <c:pt idx="172">
                  <c:v>-2.3272801100000002</c:v>
                </c:pt>
                <c:pt idx="173">
                  <c:v>-1.463063518</c:v>
                </c:pt>
                <c:pt idx="174">
                  <c:v>-0.60089129633333338</c:v>
                </c:pt>
                <c:pt idx="175">
                  <c:v>-0.18201053366666664</c:v>
                </c:pt>
                <c:pt idx="176">
                  <c:v>8.5357513999999982E-2</c:v>
                </c:pt>
                <c:pt idx="177">
                  <c:v>0.5833586036666667</c:v>
                </c:pt>
                <c:pt idx="178">
                  <c:v>0.85064183866666665</c:v>
                </c:pt>
                <c:pt idx="179">
                  <c:v>1.4905526603333332</c:v>
                </c:pt>
                <c:pt idx="180">
                  <c:v>1.7582468389999999</c:v>
                </c:pt>
                <c:pt idx="181">
                  <c:v>1.7593532869999999</c:v>
                </c:pt>
                <c:pt idx="182">
                  <c:v>2.0877185593333332</c:v>
                </c:pt>
                <c:pt idx="183">
                  <c:v>2.4481702366666664</c:v>
                </c:pt>
                <c:pt idx="184">
                  <c:v>2.1368431106666668</c:v>
                </c:pt>
                <c:pt idx="185">
                  <c:v>2.1859812726666665</c:v>
                </c:pt>
                <c:pt idx="186">
                  <c:v>2.5059309853333334</c:v>
                </c:pt>
                <c:pt idx="187">
                  <c:v>2.6019604859999999</c:v>
                </c:pt>
                <c:pt idx="188">
                  <c:v>3.5420257636666665</c:v>
                </c:pt>
                <c:pt idx="189">
                  <c:v>3.8589984153333337</c:v>
                </c:pt>
                <c:pt idx="190">
                  <c:v>4.3046701913333338</c:v>
                </c:pt>
                <c:pt idx="191">
                  <c:v>4.3899541896666667</c:v>
                </c:pt>
                <c:pt idx="192">
                  <c:v>4.3722210896666667</c:v>
                </c:pt>
                <c:pt idx="193">
                  <c:v>4.4197757433333331</c:v>
                </c:pt>
                <c:pt idx="194">
                  <c:v>4.2049873183333331</c:v>
                </c:pt>
                <c:pt idx="195">
                  <c:v>4.2314134123333327</c:v>
                </c:pt>
                <c:pt idx="196">
                  <c:v>4.0430257143333339</c:v>
                </c:pt>
                <c:pt idx="197">
                  <c:v>3.8128026359999994</c:v>
                </c:pt>
                <c:pt idx="198">
                  <c:v>3.7571692443333333</c:v>
                </c:pt>
                <c:pt idx="199">
                  <c:v>3.9961388186666666</c:v>
                </c:pt>
                <c:pt idx="200">
                  <c:v>3.9815143833333333</c:v>
                </c:pt>
                <c:pt idx="201">
                  <c:v>3.7201022510000001</c:v>
                </c:pt>
                <c:pt idx="202">
                  <c:v>3.8948190816666663</c:v>
                </c:pt>
                <c:pt idx="203">
                  <c:v>3.8864368709999995</c:v>
                </c:pt>
                <c:pt idx="204">
                  <c:v>3.6822309280000005</c:v>
                </c:pt>
                <c:pt idx="205">
                  <c:v>3.8082909836666672</c:v>
                </c:pt>
                <c:pt idx="206">
                  <c:v>3.4891003069999997</c:v>
                </c:pt>
                <c:pt idx="207">
                  <c:v>3.6929967460000004</c:v>
                </c:pt>
                <c:pt idx="208">
                  <c:v>3.7748633826666667</c:v>
                </c:pt>
                <c:pt idx="209">
                  <c:v>4.0894666986666666</c:v>
                </c:pt>
                <c:pt idx="210">
                  <c:v>3.9842928383333334</c:v>
                </c:pt>
                <c:pt idx="211">
                  <c:v>3.970905161333333</c:v>
                </c:pt>
                <c:pt idx="212">
                  <c:v>4.2684611516666662</c:v>
                </c:pt>
                <c:pt idx="213">
                  <c:v>4.1706612879999998</c:v>
                </c:pt>
                <c:pt idx="214">
                  <c:v>4.1119828713333337</c:v>
                </c:pt>
                <c:pt idx="215">
                  <c:v>4.2048425746666664</c:v>
                </c:pt>
                <c:pt idx="216">
                  <c:v>4.2613611179999999</c:v>
                </c:pt>
                <c:pt idx="217">
                  <c:v>4.0193392939999999</c:v>
                </c:pt>
                <c:pt idx="218">
                  <c:v>4.3545550606666668</c:v>
                </c:pt>
                <c:pt idx="219">
                  <c:v>4.3472756559999999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F1A-B643-9D8B-E277333703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2921784"/>
        <c:axId val="522917624"/>
      </c:scatterChart>
      <c:valAx>
        <c:axId val="522921784"/>
        <c:scaling>
          <c:orientation val="minMax"/>
          <c:max val="22000"/>
          <c:min val="0"/>
        </c:scaling>
        <c:delete val="0"/>
        <c:axPos val="t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in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2917624"/>
        <c:crosses val="max"/>
        <c:crossBetween val="midCat"/>
      </c:valAx>
      <c:valAx>
        <c:axId val="522917624"/>
        <c:scaling>
          <c:orientation val="minMax"/>
          <c:max val="20"/>
          <c:min val="-10"/>
        </c:scaling>
        <c:delete val="0"/>
        <c:axPos val="l"/>
        <c:majorGridlines>
          <c:spPr>
            <a:ln w="3175" cap="flat" cmpd="sng" algn="ctr">
              <a:solidFill>
                <a:schemeClr val="accent6"/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2921784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'South Atlantic'!$A$8:$A$227</c:f>
              <c:numCache>
                <c:formatCode>General</c:formatCode>
                <c:ptCount val="2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  <c:pt idx="20">
                  <c:v>2100</c:v>
                </c:pt>
                <c:pt idx="21">
                  <c:v>2200</c:v>
                </c:pt>
                <c:pt idx="22">
                  <c:v>2300</c:v>
                </c:pt>
                <c:pt idx="23">
                  <c:v>2400</c:v>
                </c:pt>
                <c:pt idx="24">
                  <c:v>2500</c:v>
                </c:pt>
                <c:pt idx="25">
                  <c:v>2600</c:v>
                </c:pt>
                <c:pt idx="26">
                  <c:v>2700</c:v>
                </c:pt>
                <c:pt idx="27">
                  <c:v>2800</c:v>
                </c:pt>
                <c:pt idx="28">
                  <c:v>2900</c:v>
                </c:pt>
                <c:pt idx="29">
                  <c:v>3000</c:v>
                </c:pt>
                <c:pt idx="30">
                  <c:v>3100</c:v>
                </c:pt>
                <c:pt idx="31">
                  <c:v>3200</c:v>
                </c:pt>
                <c:pt idx="32">
                  <c:v>3300</c:v>
                </c:pt>
                <c:pt idx="33">
                  <c:v>3400</c:v>
                </c:pt>
                <c:pt idx="34">
                  <c:v>3500</c:v>
                </c:pt>
                <c:pt idx="35">
                  <c:v>3600</c:v>
                </c:pt>
                <c:pt idx="36">
                  <c:v>3700</c:v>
                </c:pt>
                <c:pt idx="37">
                  <c:v>3800</c:v>
                </c:pt>
                <c:pt idx="38">
                  <c:v>3900</c:v>
                </c:pt>
                <c:pt idx="39">
                  <c:v>4000</c:v>
                </c:pt>
                <c:pt idx="40">
                  <c:v>4100</c:v>
                </c:pt>
                <c:pt idx="41">
                  <c:v>4200</c:v>
                </c:pt>
                <c:pt idx="42">
                  <c:v>4300</c:v>
                </c:pt>
                <c:pt idx="43">
                  <c:v>4400</c:v>
                </c:pt>
                <c:pt idx="44">
                  <c:v>4500</c:v>
                </c:pt>
                <c:pt idx="45">
                  <c:v>4600</c:v>
                </c:pt>
                <c:pt idx="46">
                  <c:v>4700</c:v>
                </c:pt>
                <c:pt idx="47">
                  <c:v>4800</c:v>
                </c:pt>
                <c:pt idx="48">
                  <c:v>4900</c:v>
                </c:pt>
                <c:pt idx="49">
                  <c:v>5000</c:v>
                </c:pt>
                <c:pt idx="50">
                  <c:v>5100</c:v>
                </c:pt>
                <c:pt idx="51">
                  <c:v>5200</c:v>
                </c:pt>
                <c:pt idx="52">
                  <c:v>5300</c:v>
                </c:pt>
                <c:pt idx="53">
                  <c:v>5400</c:v>
                </c:pt>
                <c:pt idx="54">
                  <c:v>5500</c:v>
                </c:pt>
                <c:pt idx="55">
                  <c:v>5600</c:v>
                </c:pt>
                <c:pt idx="56">
                  <c:v>5700</c:v>
                </c:pt>
                <c:pt idx="57">
                  <c:v>5800</c:v>
                </c:pt>
                <c:pt idx="58">
                  <c:v>5900</c:v>
                </c:pt>
                <c:pt idx="59">
                  <c:v>6000</c:v>
                </c:pt>
                <c:pt idx="60">
                  <c:v>6100</c:v>
                </c:pt>
                <c:pt idx="61">
                  <c:v>6200</c:v>
                </c:pt>
                <c:pt idx="62">
                  <c:v>6300</c:v>
                </c:pt>
                <c:pt idx="63">
                  <c:v>6400</c:v>
                </c:pt>
                <c:pt idx="64">
                  <c:v>6500</c:v>
                </c:pt>
                <c:pt idx="65">
                  <c:v>6600</c:v>
                </c:pt>
                <c:pt idx="66">
                  <c:v>6700</c:v>
                </c:pt>
                <c:pt idx="67">
                  <c:v>6800</c:v>
                </c:pt>
                <c:pt idx="68">
                  <c:v>6900</c:v>
                </c:pt>
                <c:pt idx="69">
                  <c:v>7000</c:v>
                </c:pt>
                <c:pt idx="70">
                  <c:v>7100</c:v>
                </c:pt>
                <c:pt idx="71">
                  <c:v>7200</c:v>
                </c:pt>
                <c:pt idx="72">
                  <c:v>7300</c:v>
                </c:pt>
                <c:pt idx="73">
                  <c:v>7400</c:v>
                </c:pt>
                <c:pt idx="74">
                  <c:v>7500</c:v>
                </c:pt>
                <c:pt idx="75">
                  <c:v>7600</c:v>
                </c:pt>
                <c:pt idx="76">
                  <c:v>7700</c:v>
                </c:pt>
                <c:pt idx="77">
                  <c:v>7800</c:v>
                </c:pt>
                <c:pt idx="78">
                  <c:v>7900</c:v>
                </c:pt>
                <c:pt idx="79">
                  <c:v>8000</c:v>
                </c:pt>
                <c:pt idx="80">
                  <c:v>8100</c:v>
                </c:pt>
                <c:pt idx="81">
                  <c:v>8200</c:v>
                </c:pt>
                <c:pt idx="82">
                  <c:v>8300</c:v>
                </c:pt>
                <c:pt idx="83">
                  <c:v>8400</c:v>
                </c:pt>
                <c:pt idx="84">
                  <c:v>8500</c:v>
                </c:pt>
                <c:pt idx="85">
                  <c:v>8600</c:v>
                </c:pt>
                <c:pt idx="86">
                  <c:v>8700</c:v>
                </c:pt>
                <c:pt idx="87">
                  <c:v>8800</c:v>
                </c:pt>
                <c:pt idx="88">
                  <c:v>8900</c:v>
                </c:pt>
                <c:pt idx="89">
                  <c:v>9000</c:v>
                </c:pt>
                <c:pt idx="90">
                  <c:v>9100</c:v>
                </c:pt>
                <c:pt idx="91">
                  <c:v>9200</c:v>
                </c:pt>
                <c:pt idx="92">
                  <c:v>9300</c:v>
                </c:pt>
                <c:pt idx="93">
                  <c:v>9400</c:v>
                </c:pt>
                <c:pt idx="94">
                  <c:v>9500</c:v>
                </c:pt>
                <c:pt idx="95">
                  <c:v>9600</c:v>
                </c:pt>
                <c:pt idx="96">
                  <c:v>9700</c:v>
                </c:pt>
                <c:pt idx="97">
                  <c:v>9800</c:v>
                </c:pt>
                <c:pt idx="98">
                  <c:v>9900</c:v>
                </c:pt>
                <c:pt idx="99">
                  <c:v>10000</c:v>
                </c:pt>
                <c:pt idx="100">
                  <c:v>10100</c:v>
                </c:pt>
                <c:pt idx="101">
                  <c:v>10200</c:v>
                </c:pt>
                <c:pt idx="102">
                  <c:v>10300</c:v>
                </c:pt>
                <c:pt idx="103">
                  <c:v>10400</c:v>
                </c:pt>
                <c:pt idx="104">
                  <c:v>10500</c:v>
                </c:pt>
                <c:pt idx="105">
                  <c:v>10600</c:v>
                </c:pt>
                <c:pt idx="106">
                  <c:v>10700</c:v>
                </c:pt>
                <c:pt idx="107">
                  <c:v>10800</c:v>
                </c:pt>
                <c:pt idx="108">
                  <c:v>10900</c:v>
                </c:pt>
                <c:pt idx="109">
                  <c:v>11000</c:v>
                </c:pt>
                <c:pt idx="110">
                  <c:v>11100</c:v>
                </c:pt>
                <c:pt idx="111">
                  <c:v>11200</c:v>
                </c:pt>
                <c:pt idx="112">
                  <c:v>11300</c:v>
                </c:pt>
                <c:pt idx="113">
                  <c:v>11400</c:v>
                </c:pt>
                <c:pt idx="114">
                  <c:v>11500</c:v>
                </c:pt>
                <c:pt idx="115">
                  <c:v>11600</c:v>
                </c:pt>
                <c:pt idx="116">
                  <c:v>11700</c:v>
                </c:pt>
                <c:pt idx="117">
                  <c:v>11800</c:v>
                </c:pt>
                <c:pt idx="118">
                  <c:v>11900</c:v>
                </c:pt>
                <c:pt idx="119">
                  <c:v>12000</c:v>
                </c:pt>
                <c:pt idx="120">
                  <c:v>12100</c:v>
                </c:pt>
                <c:pt idx="121">
                  <c:v>12200</c:v>
                </c:pt>
                <c:pt idx="122">
                  <c:v>12300</c:v>
                </c:pt>
                <c:pt idx="123">
                  <c:v>12400</c:v>
                </c:pt>
                <c:pt idx="124">
                  <c:v>12500</c:v>
                </c:pt>
                <c:pt idx="125">
                  <c:v>12600</c:v>
                </c:pt>
                <c:pt idx="126">
                  <c:v>12700</c:v>
                </c:pt>
                <c:pt idx="127">
                  <c:v>12800</c:v>
                </c:pt>
                <c:pt idx="128">
                  <c:v>12900</c:v>
                </c:pt>
                <c:pt idx="129">
                  <c:v>13000</c:v>
                </c:pt>
                <c:pt idx="130">
                  <c:v>13100</c:v>
                </c:pt>
                <c:pt idx="131">
                  <c:v>13200</c:v>
                </c:pt>
                <c:pt idx="132">
                  <c:v>13300</c:v>
                </c:pt>
                <c:pt idx="133">
                  <c:v>13400</c:v>
                </c:pt>
                <c:pt idx="134">
                  <c:v>13500</c:v>
                </c:pt>
                <c:pt idx="135">
                  <c:v>13600</c:v>
                </c:pt>
                <c:pt idx="136">
                  <c:v>13700</c:v>
                </c:pt>
                <c:pt idx="137">
                  <c:v>13800</c:v>
                </c:pt>
                <c:pt idx="138">
                  <c:v>13900</c:v>
                </c:pt>
                <c:pt idx="139">
                  <c:v>14000</c:v>
                </c:pt>
                <c:pt idx="140">
                  <c:v>14100</c:v>
                </c:pt>
                <c:pt idx="141">
                  <c:v>14200</c:v>
                </c:pt>
                <c:pt idx="142">
                  <c:v>14300</c:v>
                </c:pt>
                <c:pt idx="143">
                  <c:v>14400</c:v>
                </c:pt>
                <c:pt idx="144">
                  <c:v>14500</c:v>
                </c:pt>
                <c:pt idx="145">
                  <c:v>14600</c:v>
                </c:pt>
                <c:pt idx="146">
                  <c:v>14700</c:v>
                </c:pt>
                <c:pt idx="147">
                  <c:v>14800</c:v>
                </c:pt>
                <c:pt idx="148">
                  <c:v>14900</c:v>
                </c:pt>
                <c:pt idx="149">
                  <c:v>15000</c:v>
                </c:pt>
                <c:pt idx="150">
                  <c:v>15100</c:v>
                </c:pt>
                <c:pt idx="151">
                  <c:v>15200</c:v>
                </c:pt>
                <c:pt idx="152">
                  <c:v>15300</c:v>
                </c:pt>
                <c:pt idx="153">
                  <c:v>15400</c:v>
                </c:pt>
                <c:pt idx="154">
                  <c:v>15500</c:v>
                </c:pt>
                <c:pt idx="155">
                  <c:v>15600</c:v>
                </c:pt>
                <c:pt idx="156">
                  <c:v>15700</c:v>
                </c:pt>
                <c:pt idx="157">
                  <c:v>15800</c:v>
                </c:pt>
                <c:pt idx="158">
                  <c:v>15900</c:v>
                </c:pt>
                <c:pt idx="159">
                  <c:v>16000</c:v>
                </c:pt>
                <c:pt idx="160">
                  <c:v>16100</c:v>
                </c:pt>
                <c:pt idx="161">
                  <c:v>16200</c:v>
                </c:pt>
                <c:pt idx="162">
                  <c:v>16300</c:v>
                </c:pt>
                <c:pt idx="163">
                  <c:v>16400</c:v>
                </c:pt>
                <c:pt idx="164">
                  <c:v>16500</c:v>
                </c:pt>
                <c:pt idx="165">
                  <c:v>16600</c:v>
                </c:pt>
                <c:pt idx="166">
                  <c:v>16700</c:v>
                </c:pt>
                <c:pt idx="167">
                  <c:v>16800</c:v>
                </c:pt>
                <c:pt idx="168">
                  <c:v>16900</c:v>
                </c:pt>
                <c:pt idx="169">
                  <c:v>17000</c:v>
                </c:pt>
                <c:pt idx="170">
                  <c:v>17100</c:v>
                </c:pt>
                <c:pt idx="171">
                  <c:v>17200</c:v>
                </c:pt>
                <c:pt idx="172">
                  <c:v>17300</c:v>
                </c:pt>
                <c:pt idx="173">
                  <c:v>17400</c:v>
                </c:pt>
                <c:pt idx="174">
                  <c:v>17500</c:v>
                </c:pt>
                <c:pt idx="175">
                  <c:v>17600</c:v>
                </c:pt>
                <c:pt idx="176">
                  <c:v>17700</c:v>
                </c:pt>
                <c:pt idx="177">
                  <c:v>17800</c:v>
                </c:pt>
                <c:pt idx="178">
                  <c:v>17900</c:v>
                </c:pt>
                <c:pt idx="179">
                  <c:v>18000</c:v>
                </c:pt>
                <c:pt idx="180">
                  <c:v>18100</c:v>
                </c:pt>
                <c:pt idx="181">
                  <c:v>18200</c:v>
                </c:pt>
                <c:pt idx="182">
                  <c:v>18300</c:v>
                </c:pt>
                <c:pt idx="183">
                  <c:v>18400</c:v>
                </c:pt>
                <c:pt idx="184">
                  <c:v>18500</c:v>
                </c:pt>
                <c:pt idx="185">
                  <c:v>18600</c:v>
                </c:pt>
                <c:pt idx="186">
                  <c:v>18700</c:v>
                </c:pt>
                <c:pt idx="187">
                  <c:v>18800</c:v>
                </c:pt>
                <c:pt idx="188">
                  <c:v>18900</c:v>
                </c:pt>
                <c:pt idx="189">
                  <c:v>19000</c:v>
                </c:pt>
                <c:pt idx="190">
                  <c:v>19100</c:v>
                </c:pt>
                <c:pt idx="191">
                  <c:v>19200</c:v>
                </c:pt>
                <c:pt idx="192">
                  <c:v>19300</c:v>
                </c:pt>
                <c:pt idx="193">
                  <c:v>19400</c:v>
                </c:pt>
                <c:pt idx="194">
                  <c:v>19500</c:v>
                </c:pt>
                <c:pt idx="195">
                  <c:v>19600</c:v>
                </c:pt>
                <c:pt idx="196">
                  <c:v>19700</c:v>
                </c:pt>
                <c:pt idx="197">
                  <c:v>19800</c:v>
                </c:pt>
                <c:pt idx="198">
                  <c:v>19900</c:v>
                </c:pt>
                <c:pt idx="199">
                  <c:v>20000</c:v>
                </c:pt>
                <c:pt idx="200">
                  <c:v>20100</c:v>
                </c:pt>
                <c:pt idx="201">
                  <c:v>20200</c:v>
                </c:pt>
                <c:pt idx="202">
                  <c:v>20300</c:v>
                </c:pt>
                <c:pt idx="203">
                  <c:v>20400</c:v>
                </c:pt>
                <c:pt idx="204">
                  <c:v>20500</c:v>
                </c:pt>
                <c:pt idx="205">
                  <c:v>20600</c:v>
                </c:pt>
                <c:pt idx="206">
                  <c:v>20700</c:v>
                </c:pt>
                <c:pt idx="207">
                  <c:v>20800</c:v>
                </c:pt>
                <c:pt idx="208">
                  <c:v>20900</c:v>
                </c:pt>
                <c:pt idx="209">
                  <c:v>21000</c:v>
                </c:pt>
                <c:pt idx="210">
                  <c:v>21100</c:v>
                </c:pt>
                <c:pt idx="211">
                  <c:v>21200</c:v>
                </c:pt>
                <c:pt idx="212">
                  <c:v>21300</c:v>
                </c:pt>
                <c:pt idx="213">
                  <c:v>21400</c:v>
                </c:pt>
                <c:pt idx="214">
                  <c:v>21500</c:v>
                </c:pt>
                <c:pt idx="215">
                  <c:v>21600</c:v>
                </c:pt>
                <c:pt idx="216">
                  <c:v>21700</c:v>
                </c:pt>
                <c:pt idx="217">
                  <c:v>21800</c:v>
                </c:pt>
                <c:pt idx="218">
                  <c:v>21900</c:v>
                </c:pt>
                <c:pt idx="219">
                  <c:v>22000</c:v>
                </c:pt>
              </c:numCache>
            </c:numRef>
          </c:xVal>
          <c:yVal>
            <c:numRef>
              <c:f>'South Atlantic'!$E$8:$E$227</c:f>
              <c:numCache>
                <c:formatCode>General</c:formatCode>
                <c:ptCount val="220"/>
                <c:pt idx="0">
                  <c:v>0.29438367500000001</c:v>
                </c:pt>
                <c:pt idx="1">
                  <c:v>0.81512436900000007</c:v>
                </c:pt>
                <c:pt idx="2">
                  <c:v>1.0178535104999999</c:v>
                </c:pt>
                <c:pt idx="3">
                  <c:v>1.4691627304999999</c:v>
                </c:pt>
                <c:pt idx="4">
                  <c:v>1.297643976</c:v>
                </c:pt>
                <c:pt idx="5">
                  <c:v>2.8371006259999998</c:v>
                </c:pt>
                <c:pt idx="6">
                  <c:v>1.7605646275</c:v>
                </c:pt>
                <c:pt idx="7">
                  <c:v>2.3785983450000003</c:v>
                </c:pt>
                <c:pt idx="8">
                  <c:v>1.8943592869999999</c:v>
                </c:pt>
                <c:pt idx="9">
                  <c:v>1.7579325195</c:v>
                </c:pt>
                <c:pt idx="10">
                  <c:v>1.5012527334999999</c:v>
                </c:pt>
                <c:pt idx="11">
                  <c:v>0.79188746600000004</c:v>
                </c:pt>
                <c:pt idx="12">
                  <c:v>1.5710344734999999</c:v>
                </c:pt>
                <c:pt idx="13">
                  <c:v>2.3600599565000002</c:v>
                </c:pt>
                <c:pt idx="14">
                  <c:v>2.5226610460000001</c:v>
                </c:pt>
                <c:pt idx="15">
                  <c:v>2.2961186685000001</c:v>
                </c:pt>
                <c:pt idx="16">
                  <c:v>3.3074338089999999</c:v>
                </c:pt>
                <c:pt idx="17">
                  <c:v>2.4386338875</c:v>
                </c:pt>
                <c:pt idx="18">
                  <c:v>2.7765822519999999</c:v>
                </c:pt>
                <c:pt idx="19">
                  <c:v>2.0377610605000003</c:v>
                </c:pt>
                <c:pt idx="20">
                  <c:v>2.1318398300000001</c:v>
                </c:pt>
                <c:pt idx="21">
                  <c:v>2.0216977814999999</c:v>
                </c:pt>
                <c:pt idx="22">
                  <c:v>1.6937056644999999</c:v>
                </c:pt>
                <c:pt idx="23">
                  <c:v>0.54337671500000007</c:v>
                </c:pt>
                <c:pt idx="24">
                  <c:v>1.4548847920000001</c:v>
                </c:pt>
                <c:pt idx="25">
                  <c:v>2.8860442169999998</c:v>
                </c:pt>
                <c:pt idx="26">
                  <c:v>2.9476591944999999</c:v>
                </c:pt>
                <c:pt idx="27">
                  <c:v>1.5517943220000001</c:v>
                </c:pt>
                <c:pt idx="28">
                  <c:v>1.691366712</c:v>
                </c:pt>
                <c:pt idx="29">
                  <c:v>2.2590079875</c:v>
                </c:pt>
                <c:pt idx="30">
                  <c:v>2.8101941914999999</c:v>
                </c:pt>
                <c:pt idx="31">
                  <c:v>2.2725611849999998</c:v>
                </c:pt>
                <c:pt idx="32">
                  <c:v>1.4734823189999999</c:v>
                </c:pt>
                <c:pt idx="33">
                  <c:v>2.2188207320000002</c:v>
                </c:pt>
                <c:pt idx="34">
                  <c:v>2.0117604944999998</c:v>
                </c:pt>
                <c:pt idx="35">
                  <c:v>1.6791451735</c:v>
                </c:pt>
                <c:pt idx="36">
                  <c:v>2.3028356150000002</c:v>
                </c:pt>
                <c:pt idx="37">
                  <c:v>1.456364108</c:v>
                </c:pt>
                <c:pt idx="38">
                  <c:v>2.2000190850000001</c:v>
                </c:pt>
                <c:pt idx="39">
                  <c:v>2.3571474425000001</c:v>
                </c:pt>
                <c:pt idx="40">
                  <c:v>2.347229499</c:v>
                </c:pt>
                <c:pt idx="41">
                  <c:v>2.3171269744999998</c:v>
                </c:pt>
                <c:pt idx="42">
                  <c:v>2.409270587</c:v>
                </c:pt>
                <c:pt idx="43">
                  <c:v>2.4834030834999998</c:v>
                </c:pt>
                <c:pt idx="44">
                  <c:v>2.4022324424999999</c:v>
                </c:pt>
                <c:pt idx="45">
                  <c:v>2.1981685985000001</c:v>
                </c:pt>
                <c:pt idx="46">
                  <c:v>2.7564259375000004</c:v>
                </c:pt>
                <c:pt idx="47">
                  <c:v>2.253826514</c:v>
                </c:pt>
                <c:pt idx="48">
                  <c:v>1.8413171929999999</c:v>
                </c:pt>
                <c:pt idx="49">
                  <c:v>1.5321085455000001</c:v>
                </c:pt>
                <c:pt idx="50">
                  <c:v>1.66951812</c:v>
                </c:pt>
                <c:pt idx="51">
                  <c:v>0.98253178099999994</c:v>
                </c:pt>
                <c:pt idx="52">
                  <c:v>1.5762114844999999</c:v>
                </c:pt>
                <c:pt idx="53">
                  <c:v>2.4604761394999999</c:v>
                </c:pt>
                <c:pt idx="54">
                  <c:v>2.0603273755</c:v>
                </c:pt>
                <c:pt idx="55">
                  <c:v>1.8841993300000002</c:v>
                </c:pt>
                <c:pt idx="56">
                  <c:v>1.873737475</c:v>
                </c:pt>
                <c:pt idx="57">
                  <c:v>2.5295766529999999</c:v>
                </c:pt>
                <c:pt idx="58">
                  <c:v>2.678395858</c:v>
                </c:pt>
                <c:pt idx="59">
                  <c:v>2.7426700385</c:v>
                </c:pt>
                <c:pt idx="60">
                  <c:v>2.0295053243333334</c:v>
                </c:pt>
                <c:pt idx="61">
                  <c:v>1.8133268336666666</c:v>
                </c:pt>
                <c:pt idx="62">
                  <c:v>1.5567361643333333</c:v>
                </c:pt>
                <c:pt idx="63">
                  <c:v>2.2910198116666667</c:v>
                </c:pt>
                <c:pt idx="64">
                  <c:v>1.7862945646666668</c:v>
                </c:pt>
                <c:pt idx="65">
                  <c:v>1.9218934259999998</c:v>
                </c:pt>
                <c:pt idx="66">
                  <c:v>1.3005927433333333</c:v>
                </c:pt>
                <c:pt idx="67">
                  <c:v>1.8681089049999999</c:v>
                </c:pt>
                <c:pt idx="68">
                  <c:v>1.3384996426666664</c:v>
                </c:pt>
                <c:pt idx="69">
                  <c:v>0.91949824066666663</c:v>
                </c:pt>
                <c:pt idx="70">
                  <c:v>1.6273226916666665</c:v>
                </c:pt>
                <c:pt idx="71">
                  <c:v>1.104588822</c:v>
                </c:pt>
                <c:pt idx="72">
                  <c:v>1.1119200439999999</c:v>
                </c:pt>
                <c:pt idx="73">
                  <c:v>0.94432082899999992</c:v>
                </c:pt>
                <c:pt idx="74">
                  <c:v>0.740945933</c:v>
                </c:pt>
                <c:pt idx="75">
                  <c:v>0.99373398266666657</c:v>
                </c:pt>
                <c:pt idx="76">
                  <c:v>0.84291326466666672</c:v>
                </c:pt>
                <c:pt idx="77">
                  <c:v>0.8868687856666666</c:v>
                </c:pt>
                <c:pt idx="78">
                  <c:v>0.74510233100000001</c:v>
                </c:pt>
                <c:pt idx="79">
                  <c:v>0.16502621566666667</c:v>
                </c:pt>
                <c:pt idx="80">
                  <c:v>0.44990435066666667</c:v>
                </c:pt>
                <c:pt idx="81">
                  <c:v>4.6933232666666665E-2</c:v>
                </c:pt>
                <c:pt idx="82">
                  <c:v>0.14945628366666666</c:v>
                </c:pt>
                <c:pt idx="83">
                  <c:v>-0.33671961933333333</c:v>
                </c:pt>
                <c:pt idx="84">
                  <c:v>-0.28827190966666666</c:v>
                </c:pt>
                <c:pt idx="85">
                  <c:v>-7.289704000000001E-2</c:v>
                </c:pt>
                <c:pt idx="86">
                  <c:v>-0.22526213233333336</c:v>
                </c:pt>
                <c:pt idx="87">
                  <c:v>-0.31260100633333332</c:v>
                </c:pt>
                <c:pt idx="88">
                  <c:v>-9.6073935666666624E-2</c:v>
                </c:pt>
                <c:pt idx="89">
                  <c:v>0.53443395199999999</c:v>
                </c:pt>
                <c:pt idx="90">
                  <c:v>0.52532733633333339</c:v>
                </c:pt>
                <c:pt idx="91">
                  <c:v>0.4621089333333333</c:v>
                </c:pt>
                <c:pt idx="92">
                  <c:v>0.87205401766666668</c:v>
                </c:pt>
                <c:pt idx="93">
                  <c:v>0.19898997966666668</c:v>
                </c:pt>
                <c:pt idx="94">
                  <c:v>-0.34693311333333332</c:v>
                </c:pt>
                <c:pt idx="95">
                  <c:v>-0.15134555433333333</c:v>
                </c:pt>
                <c:pt idx="96">
                  <c:v>0.16658173066666668</c:v>
                </c:pt>
                <c:pt idx="97">
                  <c:v>0.55628319366666668</c:v>
                </c:pt>
                <c:pt idx="98">
                  <c:v>0.58886170800000004</c:v>
                </c:pt>
                <c:pt idx="99">
                  <c:v>0.35968680666666669</c:v>
                </c:pt>
                <c:pt idx="100">
                  <c:v>0.63865905533333345</c:v>
                </c:pt>
                <c:pt idx="101">
                  <c:v>0.22980555466666663</c:v>
                </c:pt>
                <c:pt idx="102">
                  <c:v>-1.7406003333333319E-2</c:v>
                </c:pt>
                <c:pt idx="103">
                  <c:v>-0.53567906100000007</c:v>
                </c:pt>
                <c:pt idx="104">
                  <c:v>-0.14197345866666666</c:v>
                </c:pt>
                <c:pt idx="105">
                  <c:v>0.14679214933333332</c:v>
                </c:pt>
                <c:pt idx="106">
                  <c:v>0.17903565499999999</c:v>
                </c:pt>
                <c:pt idx="107">
                  <c:v>-0.27248974566666662</c:v>
                </c:pt>
                <c:pt idx="108">
                  <c:v>-0.24718095033333332</c:v>
                </c:pt>
                <c:pt idx="109">
                  <c:v>-0.170078284</c:v>
                </c:pt>
                <c:pt idx="110">
                  <c:v>-0.65616027166666668</c:v>
                </c:pt>
                <c:pt idx="111">
                  <c:v>0.17939047299999999</c:v>
                </c:pt>
                <c:pt idx="112">
                  <c:v>0.26086327533333337</c:v>
                </c:pt>
                <c:pt idx="113">
                  <c:v>-0.32281427233333332</c:v>
                </c:pt>
                <c:pt idx="114">
                  <c:v>-0.21278556000000001</c:v>
                </c:pt>
                <c:pt idx="115">
                  <c:v>0.25316147766666669</c:v>
                </c:pt>
                <c:pt idx="116">
                  <c:v>-0.42522106466666659</c:v>
                </c:pt>
                <c:pt idx="117">
                  <c:v>-0.59418958566666669</c:v>
                </c:pt>
                <c:pt idx="118">
                  <c:v>-0.33147836000000003</c:v>
                </c:pt>
                <c:pt idx="119">
                  <c:v>-1.2057945603333333</c:v>
                </c:pt>
                <c:pt idx="120">
                  <c:v>-0.66192007266666664</c:v>
                </c:pt>
                <c:pt idx="121">
                  <c:v>-1.2248582816666669</c:v>
                </c:pt>
                <c:pt idx="122">
                  <c:v>-0.61816837833333327</c:v>
                </c:pt>
                <c:pt idx="123">
                  <c:v>-0.64631421433333336</c:v>
                </c:pt>
                <c:pt idx="124">
                  <c:v>-0.37461080200000002</c:v>
                </c:pt>
                <c:pt idx="125">
                  <c:v>-5.1982577499999905E-2</c:v>
                </c:pt>
                <c:pt idx="126">
                  <c:v>9.7260156499999972E-2</c:v>
                </c:pt>
                <c:pt idx="127">
                  <c:v>-0.21588786300000007</c:v>
                </c:pt>
                <c:pt idx="128">
                  <c:v>6.0560377499999984E-2</c:v>
                </c:pt>
                <c:pt idx="129">
                  <c:v>0.60332036050000004</c:v>
                </c:pt>
                <c:pt idx="130">
                  <c:v>0.53791483699999998</c:v>
                </c:pt>
                <c:pt idx="131">
                  <c:v>0.63108302500000002</c:v>
                </c:pt>
                <c:pt idx="132">
                  <c:v>0.392884187</c:v>
                </c:pt>
                <c:pt idx="133">
                  <c:v>0.18574674799999999</c:v>
                </c:pt>
                <c:pt idx="134">
                  <c:v>0.70082608599999996</c:v>
                </c:pt>
                <c:pt idx="135">
                  <c:v>0.43684622900000003</c:v>
                </c:pt>
                <c:pt idx="136">
                  <c:v>0.7354891925</c:v>
                </c:pt>
                <c:pt idx="137">
                  <c:v>0.20208638249999999</c:v>
                </c:pt>
                <c:pt idx="138">
                  <c:v>2.5259466500000001E-2</c:v>
                </c:pt>
                <c:pt idx="139">
                  <c:v>-0.40155777449999996</c:v>
                </c:pt>
                <c:pt idx="140">
                  <c:v>-0.52248711599999997</c:v>
                </c:pt>
                <c:pt idx="141">
                  <c:v>0.21734850400000005</c:v>
                </c:pt>
                <c:pt idx="142">
                  <c:v>0.72739520349999998</c:v>
                </c:pt>
                <c:pt idx="143">
                  <c:v>0.64923112100000002</c:v>
                </c:pt>
                <c:pt idx="144">
                  <c:v>-0.20370789950000001</c:v>
                </c:pt>
                <c:pt idx="145">
                  <c:v>-0.30582664649999997</c:v>
                </c:pt>
                <c:pt idx="146">
                  <c:v>-1.5830674675</c:v>
                </c:pt>
                <c:pt idx="147">
                  <c:v>-1.4046071775</c:v>
                </c:pt>
                <c:pt idx="148">
                  <c:v>-1.1881048934999998</c:v>
                </c:pt>
                <c:pt idx="149">
                  <c:v>-1.0512736775</c:v>
                </c:pt>
                <c:pt idx="150">
                  <c:v>-0.51812468200000006</c:v>
                </c:pt>
                <c:pt idx="151">
                  <c:v>-0.66054043249999994</c:v>
                </c:pt>
                <c:pt idx="152">
                  <c:v>-0.94496860849999997</c:v>
                </c:pt>
                <c:pt idx="153">
                  <c:v>-1.4131176804999999</c:v>
                </c:pt>
                <c:pt idx="154">
                  <c:v>-1.33072591</c:v>
                </c:pt>
                <c:pt idx="155">
                  <c:v>-1.3070745050000001</c:v>
                </c:pt>
                <c:pt idx="156">
                  <c:v>-1.1153295114999999</c:v>
                </c:pt>
                <c:pt idx="157">
                  <c:v>-1.4247176065</c:v>
                </c:pt>
                <c:pt idx="158">
                  <c:v>-1.5852310809999999</c:v>
                </c:pt>
                <c:pt idx="159">
                  <c:v>-2.4552982795</c:v>
                </c:pt>
                <c:pt idx="160">
                  <c:v>-2.2096605760000001</c:v>
                </c:pt>
                <c:pt idx="161">
                  <c:v>-1.3684713399999999</c:v>
                </c:pt>
                <c:pt idx="162">
                  <c:v>-1.2070861349999999</c:v>
                </c:pt>
                <c:pt idx="163">
                  <c:v>-1.4522784545</c:v>
                </c:pt>
                <c:pt idx="164">
                  <c:v>-1.6806287565</c:v>
                </c:pt>
                <c:pt idx="165">
                  <c:v>-2.2007702695</c:v>
                </c:pt>
                <c:pt idx="166">
                  <c:v>-2.3408196564999999</c:v>
                </c:pt>
                <c:pt idx="167">
                  <c:v>-1.9230143</c:v>
                </c:pt>
                <c:pt idx="168">
                  <c:v>-1.4273424535000001</c:v>
                </c:pt>
                <c:pt idx="169">
                  <c:v>-1.5338802045</c:v>
                </c:pt>
                <c:pt idx="170">
                  <c:v>-1.9079045705</c:v>
                </c:pt>
                <c:pt idx="171">
                  <c:v>-1.7042544465</c:v>
                </c:pt>
                <c:pt idx="172">
                  <c:v>-0.94293011400000004</c:v>
                </c:pt>
                <c:pt idx="173">
                  <c:v>-7.6158457499999943E-2</c:v>
                </c:pt>
                <c:pt idx="174">
                  <c:v>-0.24391056150000001</c:v>
                </c:pt>
                <c:pt idx="175">
                  <c:v>-0.10407732200000008</c:v>
                </c:pt>
                <c:pt idx="176">
                  <c:v>-0.14475504449999999</c:v>
                </c:pt>
                <c:pt idx="177">
                  <c:v>0.33776522200000003</c:v>
                </c:pt>
                <c:pt idx="178">
                  <c:v>0.46684420649999997</c:v>
                </c:pt>
                <c:pt idx="179">
                  <c:v>0.6080784185</c:v>
                </c:pt>
                <c:pt idx="180">
                  <c:v>0.7885721805</c:v>
                </c:pt>
                <c:pt idx="181">
                  <c:v>1.141597878</c:v>
                </c:pt>
                <c:pt idx="182">
                  <c:v>1.1946574834999999</c:v>
                </c:pt>
                <c:pt idx="183">
                  <c:v>1.3934683475</c:v>
                </c:pt>
                <c:pt idx="184">
                  <c:v>1.0573757319999999</c:v>
                </c:pt>
                <c:pt idx="185">
                  <c:v>0.90111762049999999</c:v>
                </c:pt>
                <c:pt idx="186">
                  <c:v>0.8454297475</c:v>
                </c:pt>
                <c:pt idx="187">
                  <c:v>0.95866526350000003</c:v>
                </c:pt>
                <c:pt idx="188">
                  <c:v>0.80358370700000004</c:v>
                </c:pt>
                <c:pt idx="189">
                  <c:v>0.96639606349999996</c:v>
                </c:pt>
                <c:pt idx="190">
                  <c:v>1.4346778554999999</c:v>
                </c:pt>
                <c:pt idx="191">
                  <c:v>1.3097401975</c:v>
                </c:pt>
                <c:pt idx="192">
                  <c:v>1.1969050165000001</c:v>
                </c:pt>
                <c:pt idx="193">
                  <c:v>1.0423718764999998</c:v>
                </c:pt>
                <c:pt idx="194">
                  <c:v>1.3822358225</c:v>
                </c:pt>
                <c:pt idx="195">
                  <c:v>1.5305793400000001</c:v>
                </c:pt>
                <c:pt idx="196">
                  <c:v>1.1664738670000001</c:v>
                </c:pt>
                <c:pt idx="197">
                  <c:v>0.99958721949999996</c:v>
                </c:pt>
                <c:pt idx="198">
                  <c:v>0.87225478700000003</c:v>
                </c:pt>
                <c:pt idx="199">
                  <c:v>0.65305760849999994</c:v>
                </c:pt>
                <c:pt idx="200">
                  <c:v>0.98776501950000006</c:v>
                </c:pt>
                <c:pt idx="201">
                  <c:v>1.1833452495000001</c:v>
                </c:pt>
                <c:pt idx="202">
                  <c:v>1.1528247730000001</c:v>
                </c:pt>
                <c:pt idx="203">
                  <c:v>1.6267530945000002</c:v>
                </c:pt>
                <c:pt idx="204">
                  <c:v>1.6627080775</c:v>
                </c:pt>
                <c:pt idx="205">
                  <c:v>1.1354048450000001</c:v>
                </c:pt>
                <c:pt idx="206">
                  <c:v>1.1296755885</c:v>
                </c:pt>
                <c:pt idx="207">
                  <c:v>1.4093228299999998</c:v>
                </c:pt>
                <c:pt idx="208">
                  <c:v>1.3508198005000001</c:v>
                </c:pt>
                <c:pt idx="209">
                  <c:v>1.4267924585</c:v>
                </c:pt>
                <c:pt idx="210">
                  <c:v>1.4168125265</c:v>
                </c:pt>
                <c:pt idx="211">
                  <c:v>1.014908932</c:v>
                </c:pt>
                <c:pt idx="212">
                  <c:v>0.60972715</c:v>
                </c:pt>
                <c:pt idx="213">
                  <c:v>0.41107110299999999</c:v>
                </c:pt>
                <c:pt idx="214">
                  <c:v>0.83620985699999995</c:v>
                </c:pt>
                <c:pt idx="215">
                  <c:v>0.69421634899999995</c:v>
                </c:pt>
                <c:pt idx="216">
                  <c:v>0.62421372600000002</c:v>
                </c:pt>
                <c:pt idx="217">
                  <c:v>0.81334161199999999</c:v>
                </c:pt>
                <c:pt idx="218">
                  <c:v>0.72825565199999998</c:v>
                </c:pt>
                <c:pt idx="219">
                  <c:v>0.22389187699999999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C3A-45D3-B4AC-B777B77BFB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33645368"/>
        <c:axId val="733645688"/>
      </c:scatterChart>
      <c:valAx>
        <c:axId val="733645368"/>
        <c:scaling>
          <c:orientation val="minMax"/>
          <c:max val="22000"/>
          <c:min val="0"/>
        </c:scaling>
        <c:delete val="0"/>
        <c:axPos val="t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in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33645688"/>
        <c:crosses val="max"/>
        <c:crossBetween val="midCat"/>
        <c:majorUnit val="20000"/>
        <c:minorUnit val="4000"/>
      </c:valAx>
      <c:valAx>
        <c:axId val="733645688"/>
        <c:scaling>
          <c:orientation val="minMax"/>
          <c:max val="20"/>
          <c:min val="-10"/>
        </c:scaling>
        <c:delete val="0"/>
        <c:axPos val="l"/>
        <c:majorGridlines>
          <c:spPr>
            <a:ln w="3175" cap="flat" cmpd="sng" algn="ctr">
              <a:solidFill>
                <a:schemeClr val="accent6"/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33645368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Japan!$A$10:$A$229</c:f>
              <c:numCache>
                <c:formatCode>General</c:formatCode>
                <c:ptCount val="2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  <c:pt idx="20">
                  <c:v>2100</c:v>
                </c:pt>
                <c:pt idx="21">
                  <c:v>2200</c:v>
                </c:pt>
                <c:pt idx="22">
                  <c:v>2300</c:v>
                </c:pt>
                <c:pt idx="23">
                  <c:v>2400</c:v>
                </c:pt>
                <c:pt idx="24">
                  <c:v>2500</c:v>
                </c:pt>
                <c:pt idx="25">
                  <c:v>2600</c:v>
                </c:pt>
                <c:pt idx="26">
                  <c:v>2700</c:v>
                </c:pt>
                <c:pt idx="27">
                  <c:v>2800</c:v>
                </c:pt>
                <c:pt idx="28">
                  <c:v>2900</c:v>
                </c:pt>
                <c:pt idx="29">
                  <c:v>3000</c:v>
                </c:pt>
                <c:pt idx="30">
                  <c:v>3100</c:v>
                </c:pt>
                <c:pt idx="31">
                  <c:v>3200</c:v>
                </c:pt>
                <c:pt idx="32">
                  <c:v>3300</c:v>
                </c:pt>
                <c:pt idx="33">
                  <c:v>3400</c:v>
                </c:pt>
                <c:pt idx="34">
                  <c:v>3500</c:v>
                </c:pt>
                <c:pt idx="35">
                  <c:v>3600</c:v>
                </c:pt>
                <c:pt idx="36">
                  <c:v>3700</c:v>
                </c:pt>
                <c:pt idx="37">
                  <c:v>3800</c:v>
                </c:pt>
                <c:pt idx="38">
                  <c:v>3900</c:v>
                </c:pt>
                <c:pt idx="39">
                  <c:v>4000</c:v>
                </c:pt>
                <c:pt idx="40">
                  <c:v>4100</c:v>
                </c:pt>
                <c:pt idx="41">
                  <c:v>4200</c:v>
                </c:pt>
                <c:pt idx="42">
                  <c:v>4300</c:v>
                </c:pt>
                <c:pt idx="43">
                  <c:v>4400</c:v>
                </c:pt>
                <c:pt idx="44">
                  <c:v>4500</c:v>
                </c:pt>
                <c:pt idx="45">
                  <c:v>4600</c:v>
                </c:pt>
                <c:pt idx="46">
                  <c:v>4700</c:v>
                </c:pt>
                <c:pt idx="47">
                  <c:v>4800</c:v>
                </c:pt>
                <c:pt idx="48">
                  <c:v>4900</c:v>
                </c:pt>
                <c:pt idx="49">
                  <c:v>5000</c:v>
                </c:pt>
                <c:pt idx="50">
                  <c:v>5100</c:v>
                </c:pt>
                <c:pt idx="51">
                  <c:v>5200</c:v>
                </c:pt>
                <c:pt idx="52">
                  <c:v>5300</c:v>
                </c:pt>
                <c:pt idx="53">
                  <c:v>5400</c:v>
                </c:pt>
                <c:pt idx="54">
                  <c:v>5500</c:v>
                </c:pt>
                <c:pt idx="55">
                  <c:v>5600</c:v>
                </c:pt>
                <c:pt idx="56">
                  <c:v>5700</c:v>
                </c:pt>
                <c:pt idx="57">
                  <c:v>5800</c:v>
                </c:pt>
                <c:pt idx="58">
                  <c:v>5900</c:v>
                </c:pt>
                <c:pt idx="59">
                  <c:v>6000</c:v>
                </c:pt>
                <c:pt idx="60">
                  <c:v>6100</c:v>
                </c:pt>
                <c:pt idx="61">
                  <c:v>6200</c:v>
                </c:pt>
                <c:pt idx="62">
                  <c:v>6300</c:v>
                </c:pt>
                <c:pt idx="63">
                  <c:v>6400</c:v>
                </c:pt>
                <c:pt idx="64">
                  <c:v>6500</c:v>
                </c:pt>
                <c:pt idx="65">
                  <c:v>6600</c:v>
                </c:pt>
                <c:pt idx="66">
                  <c:v>6700</c:v>
                </c:pt>
                <c:pt idx="67">
                  <c:v>6800</c:v>
                </c:pt>
                <c:pt idx="68">
                  <c:v>6900</c:v>
                </c:pt>
                <c:pt idx="69">
                  <c:v>7000</c:v>
                </c:pt>
                <c:pt idx="70">
                  <c:v>7100</c:v>
                </c:pt>
                <c:pt idx="71">
                  <c:v>7200</c:v>
                </c:pt>
                <c:pt idx="72">
                  <c:v>7300</c:v>
                </c:pt>
                <c:pt idx="73">
                  <c:v>7400</c:v>
                </c:pt>
                <c:pt idx="74">
                  <c:v>7500</c:v>
                </c:pt>
                <c:pt idx="75">
                  <c:v>7600</c:v>
                </c:pt>
                <c:pt idx="76">
                  <c:v>7700</c:v>
                </c:pt>
                <c:pt idx="77">
                  <c:v>7800</c:v>
                </c:pt>
                <c:pt idx="78">
                  <c:v>7900</c:v>
                </c:pt>
                <c:pt idx="79">
                  <c:v>8000</c:v>
                </c:pt>
                <c:pt idx="80">
                  <c:v>8100</c:v>
                </c:pt>
                <c:pt idx="81">
                  <c:v>8200</c:v>
                </c:pt>
                <c:pt idx="82">
                  <c:v>8300</c:v>
                </c:pt>
                <c:pt idx="83">
                  <c:v>8400</c:v>
                </c:pt>
                <c:pt idx="84">
                  <c:v>8500</c:v>
                </c:pt>
                <c:pt idx="85">
                  <c:v>8600</c:v>
                </c:pt>
                <c:pt idx="86">
                  <c:v>8700</c:v>
                </c:pt>
                <c:pt idx="87">
                  <c:v>8800</c:v>
                </c:pt>
                <c:pt idx="88">
                  <c:v>8900</c:v>
                </c:pt>
                <c:pt idx="89">
                  <c:v>9000</c:v>
                </c:pt>
                <c:pt idx="90">
                  <c:v>9100</c:v>
                </c:pt>
                <c:pt idx="91">
                  <c:v>9200</c:v>
                </c:pt>
                <c:pt idx="92">
                  <c:v>9300</c:v>
                </c:pt>
                <c:pt idx="93">
                  <c:v>9400</c:v>
                </c:pt>
                <c:pt idx="94">
                  <c:v>9500</c:v>
                </c:pt>
                <c:pt idx="95">
                  <c:v>9600</c:v>
                </c:pt>
                <c:pt idx="96">
                  <c:v>9700</c:v>
                </c:pt>
                <c:pt idx="97">
                  <c:v>9800</c:v>
                </c:pt>
                <c:pt idx="98">
                  <c:v>9900</c:v>
                </c:pt>
                <c:pt idx="99">
                  <c:v>10000</c:v>
                </c:pt>
                <c:pt idx="100">
                  <c:v>10100</c:v>
                </c:pt>
                <c:pt idx="101">
                  <c:v>10200</c:v>
                </c:pt>
                <c:pt idx="102">
                  <c:v>10300</c:v>
                </c:pt>
                <c:pt idx="103">
                  <c:v>10400</c:v>
                </c:pt>
                <c:pt idx="104">
                  <c:v>10500</c:v>
                </c:pt>
                <c:pt idx="105">
                  <c:v>10600</c:v>
                </c:pt>
                <c:pt idx="106">
                  <c:v>10700</c:v>
                </c:pt>
                <c:pt idx="107">
                  <c:v>10800</c:v>
                </c:pt>
                <c:pt idx="108">
                  <c:v>10900</c:v>
                </c:pt>
                <c:pt idx="109">
                  <c:v>11000</c:v>
                </c:pt>
                <c:pt idx="110">
                  <c:v>11100</c:v>
                </c:pt>
                <c:pt idx="111">
                  <c:v>11200</c:v>
                </c:pt>
                <c:pt idx="112">
                  <c:v>11300</c:v>
                </c:pt>
                <c:pt idx="113">
                  <c:v>11400</c:v>
                </c:pt>
                <c:pt idx="114">
                  <c:v>11500</c:v>
                </c:pt>
                <c:pt idx="115">
                  <c:v>11600</c:v>
                </c:pt>
                <c:pt idx="116">
                  <c:v>11700</c:v>
                </c:pt>
                <c:pt idx="117">
                  <c:v>11800</c:v>
                </c:pt>
                <c:pt idx="118">
                  <c:v>11900</c:v>
                </c:pt>
                <c:pt idx="119">
                  <c:v>12000</c:v>
                </c:pt>
                <c:pt idx="120">
                  <c:v>12100</c:v>
                </c:pt>
                <c:pt idx="121">
                  <c:v>12200</c:v>
                </c:pt>
                <c:pt idx="122">
                  <c:v>12300</c:v>
                </c:pt>
                <c:pt idx="123">
                  <c:v>12400</c:v>
                </c:pt>
                <c:pt idx="124">
                  <c:v>12500</c:v>
                </c:pt>
                <c:pt idx="125">
                  <c:v>12600</c:v>
                </c:pt>
                <c:pt idx="126">
                  <c:v>12700</c:v>
                </c:pt>
                <c:pt idx="127">
                  <c:v>12800</c:v>
                </c:pt>
                <c:pt idx="128">
                  <c:v>12900</c:v>
                </c:pt>
                <c:pt idx="129">
                  <c:v>13000</c:v>
                </c:pt>
                <c:pt idx="130">
                  <c:v>13100</c:v>
                </c:pt>
                <c:pt idx="131">
                  <c:v>13200</c:v>
                </c:pt>
                <c:pt idx="132">
                  <c:v>13300</c:v>
                </c:pt>
                <c:pt idx="133">
                  <c:v>13400</c:v>
                </c:pt>
                <c:pt idx="134">
                  <c:v>13500</c:v>
                </c:pt>
                <c:pt idx="135">
                  <c:v>13600</c:v>
                </c:pt>
                <c:pt idx="136">
                  <c:v>13700</c:v>
                </c:pt>
                <c:pt idx="137">
                  <c:v>13800</c:v>
                </c:pt>
                <c:pt idx="138">
                  <c:v>13900</c:v>
                </c:pt>
                <c:pt idx="139">
                  <c:v>14000</c:v>
                </c:pt>
                <c:pt idx="140">
                  <c:v>14100</c:v>
                </c:pt>
                <c:pt idx="141">
                  <c:v>14200</c:v>
                </c:pt>
                <c:pt idx="142">
                  <c:v>14300</c:v>
                </c:pt>
                <c:pt idx="143">
                  <c:v>14400</c:v>
                </c:pt>
                <c:pt idx="144">
                  <c:v>14500</c:v>
                </c:pt>
                <c:pt idx="145">
                  <c:v>14600</c:v>
                </c:pt>
                <c:pt idx="146">
                  <c:v>14700</c:v>
                </c:pt>
                <c:pt idx="147">
                  <c:v>14800</c:v>
                </c:pt>
                <c:pt idx="148">
                  <c:v>14900</c:v>
                </c:pt>
                <c:pt idx="149">
                  <c:v>15000</c:v>
                </c:pt>
                <c:pt idx="150">
                  <c:v>15100</c:v>
                </c:pt>
                <c:pt idx="151">
                  <c:v>15200</c:v>
                </c:pt>
                <c:pt idx="152">
                  <c:v>15300</c:v>
                </c:pt>
                <c:pt idx="153">
                  <c:v>15400</c:v>
                </c:pt>
                <c:pt idx="154">
                  <c:v>15500</c:v>
                </c:pt>
                <c:pt idx="155">
                  <c:v>15600</c:v>
                </c:pt>
                <c:pt idx="156">
                  <c:v>15700</c:v>
                </c:pt>
                <c:pt idx="157">
                  <c:v>15800</c:v>
                </c:pt>
                <c:pt idx="158">
                  <c:v>15900</c:v>
                </c:pt>
                <c:pt idx="159">
                  <c:v>16000</c:v>
                </c:pt>
                <c:pt idx="160">
                  <c:v>16100</c:v>
                </c:pt>
                <c:pt idx="161">
                  <c:v>16200</c:v>
                </c:pt>
                <c:pt idx="162">
                  <c:v>16300</c:v>
                </c:pt>
                <c:pt idx="163">
                  <c:v>16400</c:v>
                </c:pt>
                <c:pt idx="164">
                  <c:v>16500</c:v>
                </c:pt>
                <c:pt idx="165">
                  <c:v>16600</c:v>
                </c:pt>
                <c:pt idx="166">
                  <c:v>16700</c:v>
                </c:pt>
                <c:pt idx="167">
                  <c:v>16800</c:v>
                </c:pt>
                <c:pt idx="168">
                  <c:v>16900</c:v>
                </c:pt>
                <c:pt idx="169">
                  <c:v>17000</c:v>
                </c:pt>
                <c:pt idx="170">
                  <c:v>17100</c:v>
                </c:pt>
                <c:pt idx="171">
                  <c:v>17200</c:v>
                </c:pt>
                <c:pt idx="172">
                  <c:v>17300</c:v>
                </c:pt>
                <c:pt idx="173">
                  <c:v>17400</c:v>
                </c:pt>
                <c:pt idx="174">
                  <c:v>17500</c:v>
                </c:pt>
                <c:pt idx="175">
                  <c:v>17600</c:v>
                </c:pt>
                <c:pt idx="176">
                  <c:v>17700</c:v>
                </c:pt>
                <c:pt idx="177">
                  <c:v>17800</c:v>
                </c:pt>
                <c:pt idx="178">
                  <c:v>17900</c:v>
                </c:pt>
                <c:pt idx="179">
                  <c:v>18000</c:v>
                </c:pt>
                <c:pt idx="180">
                  <c:v>18100</c:v>
                </c:pt>
                <c:pt idx="181">
                  <c:v>18200</c:v>
                </c:pt>
                <c:pt idx="182">
                  <c:v>18300</c:v>
                </c:pt>
                <c:pt idx="183">
                  <c:v>18400</c:v>
                </c:pt>
                <c:pt idx="184">
                  <c:v>18500</c:v>
                </c:pt>
                <c:pt idx="185">
                  <c:v>18600</c:v>
                </c:pt>
                <c:pt idx="186">
                  <c:v>18700</c:v>
                </c:pt>
                <c:pt idx="187">
                  <c:v>18800</c:v>
                </c:pt>
                <c:pt idx="188">
                  <c:v>18900</c:v>
                </c:pt>
                <c:pt idx="189">
                  <c:v>19000</c:v>
                </c:pt>
                <c:pt idx="190">
                  <c:v>19100</c:v>
                </c:pt>
                <c:pt idx="191">
                  <c:v>19200</c:v>
                </c:pt>
                <c:pt idx="192">
                  <c:v>19300</c:v>
                </c:pt>
                <c:pt idx="193">
                  <c:v>19400</c:v>
                </c:pt>
                <c:pt idx="194">
                  <c:v>19500</c:v>
                </c:pt>
                <c:pt idx="195">
                  <c:v>19600</c:v>
                </c:pt>
                <c:pt idx="196">
                  <c:v>19700</c:v>
                </c:pt>
                <c:pt idx="197">
                  <c:v>19800</c:v>
                </c:pt>
                <c:pt idx="198">
                  <c:v>19900</c:v>
                </c:pt>
                <c:pt idx="199">
                  <c:v>20000</c:v>
                </c:pt>
                <c:pt idx="200">
                  <c:v>20100</c:v>
                </c:pt>
                <c:pt idx="201">
                  <c:v>20200</c:v>
                </c:pt>
                <c:pt idx="202">
                  <c:v>20300</c:v>
                </c:pt>
                <c:pt idx="203">
                  <c:v>20400</c:v>
                </c:pt>
                <c:pt idx="204">
                  <c:v>20500</c:v>
                </c:pt>
                <c:pt idx="205">
                  <c:v>20600</c:v>
                </c:pt>
                <c:pt idx="206">
                  <c:v>20700</c:v>
                </c:pt>
                <c:pt idx="207">
                  <c:v>20800</c:v>
                </c:pt>
                <c:pt idx="208">
                  <c:v>20900</c:v>
                </c:pt>
                <c:pt idx="209">
                  <c:v>21000</c:v>
                </c:pt>
                <c:pt idx="210">
                  <c:v>21100</c:v>
                </c:pt>
                <c:pt idx="211">
                  <c:v>21200</c:v>
                </c:pt>
                <c:pt idx="212">
                  <c:v>21300</c:v>
                </c:pt>
                <c:pt idx="213">
                  <c:v>21400</c:v>
                </c:pt>
                <c:pt idx="214">
                  <c:v>21500</c:v>
                </c:pt>
                <c:pt idx="215">
                  <c:v>21600</c:v>
                </c:pt>
                <c:pt idx="216">
                  <c:v>21700</c:v>
                </c:pt>
                <c:pt idx="217">
                  <c:v>21800</c:v>
                </c:pt>
                <c:pt idx="218">
                  <c:v>21900</c:v>
                </c:pt>
                <c:pt idx="219">
                  <c:v>22000</c:v>
                </c:pt>
              </c:numCache>
            </c:numRef>
          </c:xVal>
          <c:yVal>
            <c:numRef>
              <c:f>Japan!$G$10:$G$229</c:f>
              <c:numCache>
                <c:formatCode>General</c:formatCode>
                <c:ptCount val="220"/>
                <c:pt idx="0">
                  <c:v>7.5437057000000002E-2</c:v>
                </c:pt>
                <c:pt idx="1">
                  <c:v>-0.34520357200000001</c:v>
                </c:pt>
                <c:pt idx="2">
                  <c:v>-0.16082433400000004</c:v>
                </c:pt>
                <c:pt idx="3">
                  <c:v>-0.15479684949999994</c:v>
                </c:pt>
                <c:pt idx="4">
                  <c:v>0.11189905249999998</c:v>
                </c:pt>
                <c:pt idx="5">
                  <c:v>-0.16938954274999998</c:v>
                </c:pt>
                <c:pt idx="6">
                  <c:v>-0.36603354749999994</c:v>
                </c:pt>
                <c:pt idx="7">
                  <c:v>-0.43151252774999999</c:v>
                </c:pt>
                <c:pt idx="8">
                  <c:v>-0.39651620500000007</c:v>
                </c:pt>
                <c:pt idx="9">
                  <c:v>-0.49055226875000002</c:v>
                </c:pt>
                <c:pt idx="10">
                  <c:v>-0.29393085740000002</c:v>
                </c:pt>
                <c:pt idx="11">
                  <c:v>-0.49022063200000005</c:v>
                </c:pt>
                <c:pt idx="12">
                  <c:v>-0.70419136419999995</c:v>
                </c:pt>
                <c:pt idx="13">
                  <c:v>-0.7866274607999999</c:v>
                </c:pt>
                <c:pt idx="14">
                  <c:v>-0.44181357719999992</c:v>
                </c:pt>
                <c:pt idx="15">
                  <c:v>-0.41952541819999994</c:v>
                </c:pt>
                <c:pt idx="16">
                  <c:v>-0.50166907500000002</c:v>
                </c:pt>
                <c:pt idx="17">
                  <c:v>-0.42049055280000003</c:v>
                </c:pt>
                <c:pt idx="18">
                  <c:v>-0.14355035520000001</c:v>
                </c:pt>
                <c:pt idx="19">
                  <c:v>-0.62912448319999992</c:v>
                </c:pt>
                <c:pt idx="20">
                  <c:v>-0.74001696660000005</c:v>
                </c:pt>
                <c:pt idx="21">
                  <c:v>-0.79132536239999995</c:v>
                </c:pt>
                <c:pt idx="22">
                  <c:v>-0.6606322132000001</c:v>
                </c:pt>
                <c:pt idx="23">
                  <c:v>-0.79763866179999998</c:v>
                </c:pt>
                <c:pt idx="24">
                  <c:v>-0.97801586560000009</c:v>
                </c:pt>
                <c:pt idx="25">
                  <c:v>-0.86910686599999987</c:v>
                </c:pt>
                <c:pt idx="26">
                  <c:v>-0.7299259884</c:v>
                </c:pt>
                <c:pt idx="27">
                  <c:v>-0.66930674819999991</c:v>
                </c:pt>
                <c:pt idx="28">
                  <c:v>-0.66085287680000004</c:v>
                </c:pt>
                <c:pt idx="29">
                  <c:v>-0.65303337839999998</c:v>
                </c:pt>
                <c:pt idx="30">
                  <c:v>-0.78037065880000001</c:v>
                </c:pt>
                <c:pt idx="31">
                  <c:v>-0.87429723199999998</c:v>
                </c:pt>
                <c:pt idx="32">
                  <c:v>-0.62486391199999991</c:v>
                </c:pt>
                <c:pt idx="33">
                  <c:v>-0.62786483479999999</c:v>
                </c:pt>
                <c:pt idx="34">
                  <c:v>-0.59570862879999997</c:v>
                </c:pt>
                <c:pt idx="35">
                  <c:v>-0.76193526719999993</c:v>
                </c:pt>
                <c:pt idx="36">
                  <c:v>-0.7252758856</c:v>
                </c:pt>
                <c:pt idx="37">
                  <c:v>-0.64070881360000009</c:v>
                </c:pt>
                <c:pt idx="38">
                  <c:v>-0.78340634199999992</c:v>
                </c:pt>
                <c:pt idx="39">
                  <c:v>-0.77491891459999995</c:v>
                </c:pt>
                <c:pt idx="40">
                  <c:v>-0.64498249819999998</c:v>
                </c:pt>
                <c:pt idx="41">
                  <c:v>-0.69700716940000007</c:v>
                </c:pt>
                <c:pt idx="42">
                  <c:v>-0.61412592039999991</c:v>
                </c:pt>
                <c:pt idx="43">
                  <c:v>-0.58343362919999997</c:v>
                </c:pt>
                <c:pt idx="44">
                  <c:v>-0.72751067780000001</c:v>
                </c:pt>
                <c:pt idx="45">
                  <c:v>-0.59268572920000007</c:v>
                </c:pt>
                <c:pt idx="46">
                  <c:v>-0.6113595394000001</c:v>
                </c:pt>
                <c:pt idx="47">
                  <c:v>-0.77214294099999992</c:v>
                </c:pt>
                <c:pt idx="48">
                  <c:v>-0.7805792506</c:v>
                </c:pt>
                <c:pt idx="49">
                  <c:v>-0.703363132</c:v>
                </c:pt>
                <c:pt idx="50">
                  <c:v>-0.67351913460000001</c:v>
                </c:pt>
                <c:pt idx="51">
                  <c:v>-0.78303574339999993</c:v>
                </c:pt>
                <c:pt idx="52">
                  <c:v>-0.84449436240000009</c:v>
                </c:pt>
                <c:pt idx="53">
                  <c:v>-0.65325573619999999</c:v>
                </c:pt>
                <c:pt idx="54">
                  <c:v>-0.76986829919999988</c:v>
                </c:pt>
                <c:pt idx="55">
                  <c:v>-0.95367517000000013</c:v>
                </c:pt>
                <c:pt idx="56">
                  <c:v>-0.85335943780000001</c:v>
                </c:pt>
                <c:pt idx="57">
                  <c:v>-0.73880182620000012</c:v>
                </c:pt>
                <c:pt idx="58">
                  <c:v>-0.6516161614</c:v>
                </c:pt>
                <c:pt idx="59">
                  <c:v>-0.73947057580000009</c:v>
                </c:pt>
                <c:pt idx="60">
                  <c:v>-0.69660543480000003</c:v>
                </c:pt>
                <c:pt idx="61">
                  <c:v>-0.58083069399999998</c:v>
                </c:pt>
                <c:pt idx="62">
                  <c:v>-0.65710078420000007</c:v>
                </c:pt>
                <c:pt idx="63">
                  <c:v>-0.64976968680000002</c:v>
                </c:pt>
                <c:pt idx="64">
                  <c:v>-0.75074719419999991</c:v>
                </c:pt>
                <c:pt idx="65">
                  <c:v>-0.69931701439999994</c:v>
                </c:pt>
                <c:pt idx="66">
                  <c:v>-0.70868682879999989</c:v>
                </c:pt>
                <c:pt idx="67">
                  <c:v>-0.80943615879999997</c:v>
                </c:pt>
                <c:pt idx="68">
                  <c:v>-0.78995141820000003</c:v>
                </c:pt>
                <c:pt idx="69">
                  <c:v>-0.49918180540000001</c:v>
                </c:pt>
                <c:pt idx="70">
                  <c:v>-0.23062649799999999</c:v>
                </c:pt>
                <c:pt idx="71">
                  <c:v>-0.56904748199999999</c:v>
                </c:pt>
                <c:pt idx="72">
                  <c:v>-0.49311352739999997</c:v>
                </c:pt>
                <c:pt idx="73">
                  <c:v>-0.67073324300000003</c:v>
                </c:pt>
                <c:pt idx="74">
                  <c:v>-0.69218827859999998</c:v>
                </c:pt>
                <c:pt idx="75">
                  <c:v>-0.74711899300000006</c:v>
                </c:pt>
                <c:pt idx="76">
                  <c:v>-0.864243761</c:v>
                </c:pt>
                <c:pt idx="77">
                  <c:v>-0.99296075940000006</c:v>
                </c:pt>
                <c:pt idx="78">
                  <c:v>-0.88183282539999985</c:v>
                </c:pt>
                <c:pt idx="79">
                  <c:v>-0.63659340860000013</c:v>
                </c:pt>
                <c:pt idx="80">
                  <c:v>-0.54146952039999996</c:v>
                </c:pt>
                <c:pt idx="81">
                  <c:v>-0.62960957340000001</c:v>
                </c:pt>
                <c:pt idx="82">
                  <c:v>-0.59381987859999996</c:v>
                </c:pt>
                <c:pt idx="83">
                  <c:v>-0.67119023740000006</c:v>
                </c:pt>
                <c:pt idx="84">
                  <c:v>-0.57111847800000004</c:v>
                </c:pt>
                <c:pt idx="85">
                  <c:v>-0.57940592580000005</c:v>
                </c:pt>
                <c:pt idx="86">
                  <c:v>-0.53319574299999994</c:v>
                </c:pt>
                <c:pt idx="87">
                  <c:v>-0.50172178879999996</c:v>
                </c:pt>
                <c:pt idx="88">
                  <c:v>-0.72033434399999996</c:v>
                </c:pt>
                <c:pt idx="89">
                  <c:v>-0.53954174300000002</c:v>
                </c:pt>
                <c:pt idx="90">
                  <c:v>-0.96111848920000009</c:v>
                </c:pt>
                <c:pt idx="91">
                  <c:v>-0.57120813439999996</c:v>
                </c:pt>
                <c:pt idx="92">
                  <c:v>-0.36196314179999994</c:v>
                </c:pt>
                <c:pt idx="93">
                  <c:v>-0.3364385802</c:v>
                </c:pt>
                <c:pt idx="94">
                  <c:v>-0.2995460244</c:v>
                </c:pt>
                <c:pt idx="95">
                  <c:v>-0.3194624532</c:v>
                </c:pt>
                <c:pt idx="96">
                  <c:v>-7.2747887800000036E-2</c:v>
                </c:pt>
                <c:pt idx="97">
                  <c:v>3.8817690599999996E-2</c:v>
                </c:pt>
                <c:pt idx="98">
                  <c:v>6.7776652400000012E-2</c:v>
                </c:pt>
                <c:pt idx="99">
                  <c:v>-6.8899459000000024E-2</c:v>
                </c:pt>
                <c:pt idx="100">
                  <c:v>-5.7080092800000003E-2</c:v>
                </c:pt>
                <c:pt idx="101">
                  <c:v>-0.18201268420000002</c:v>
                </c:pt>
                <c:pt idx="102">
                  <c:v>-0.32486226460000001</c:v>
                </c:pt>
                <c:pt idx="103">
                  <c:v>-0.25228429060000002</c:v>
                </c:pt>
                <c:pt idx="104">
                  <c:v>0.25932222920000003</c:v>
                </c:pt>
                <c:pt idx="105">
                  <c:v>0.29721791259999997</c:v>
                </c:pt>
                <c:pt idx="106">
                  <c:v>0.42533387979999998</c:v>
                </c:pt>
                <c:pt idx="107">
                  <c:v>0.58578612620000003</c:v>
                </c:pt>
                <c:pt idx="108">
                  <c:v>0.54126337219999998</c:v>
                </c:pt>
                <c:pt idx="109">
                  <c:v>0.58708541780000001</c:v>
                </c:pt>
                <c:pt idx="110">
                  <c:v>0.64875528699999996</c:v>
                </c:pt>
                <c:pt idx="111">
                  <c:v>0.46080139040000007</c:v>
                </c:pt>
                <c:pt idx="112">
                  <c:v>0.45409553020000004</c:v>
                </c:pt>
                <c:pt idx="113">
                  <c:v>1.0015279734</c:v>
                </c:pt>
                <c:pt idx="114">
                  <c:v>0.63235551739999996</c:v>
                </c:pt>
                <c:pt idx="115">
                  <c:v>0.77788394640000003</c:v>
                </c:pt>
                <c:pt idx="116">
                  <c:v>0.8900029504000001</c:v>
                </c:pt>
                <c:pt idx="117">
                  <c:v>9.0097746399999859E-2</c:v>
                </c:pt>
                <c:pt idx="118">
                  <c:v>1.5719481702</c:v>
                </c:pt>
                <c:pt idx="119">
                  <c:v>0.99555238459999984</c:v>
                </c:pt>
                <c:pt idx="120">
                  <c:v>0.48836379639999994</c:v>
                </c:pt>
                <c:pt idx="121">
                  <c:v>1.0401163212</c:v>
                </c:pt>
                <c:pt idx="122">
                  <c:v>0.84274225440000006</c:v>
                </c:pt>
                <c:pt idx="123">
                  <c:v>0.93786370819999987</c:v>
                </c:pt>
                <c:pt idx="124">
                  <c:v>1.5666472826</c:v>
                </c:pt>
                <c:pt idx="125">
                  <c:v>0.89302032600000003</c:v>
                </c:pt>
                <c:pt idx="126">
                  <c:v>1.3304859233999999</c:v>
                </c:pt>
                <c:pt idx="127">
                  <c:v>1.2880256731999999</c:v>
                </c:pt>
                <c:pt idx="128">
                  <c:v>1.0477265574000001</c:v>
                </c:pt>
                <c:pt idx="129">
                  <c:v>1.1958228839999998</c:v>
                </c:pt>
                <c:pt idx="130">
                  <c:v>1.313511536</c:v>
                </c:pt>
                <c:pt idx="131">
                  <c:v>1.1237304088</c:v>
                </c:pt>
                <c:pt idx="132">
                  <c:v>1.3419682976</c:v>
                </c:pt>
                <c:pt idx="133">
                  <c:v>1.1963000498</c:v>
                </c:pt>
                <c:pt idx="134">
                  <c:v>0.37496037999999993</c:v>
                </c:pt>
                <c:pt idx="135">
                  <c:v>1.2393136069999999</c:v>
                </c:pt>
                <c:pt idx="136">
                  <c:v>0.95382857899999995</c:v>
                </c:pt>
                <c:pt idx="137">
                  <c:v>1.2562448884000001</c:v>
                </c:pt>
                <c:pt idx="138">
                  <c:v>0.59907947980000009</c:v>
                </c:pt>
                <c:pt idx="139">
                  <c:v>0.49952176259999997</c:v>
                </c:pt>
                <c:pt idx="140">
                  <c:v>6.8045492000000027E-2</c:v>
                </c:pt>
                <c:pt idx="141">
                  <c:v>-0.18962820720000001</c:v>
                </c:pt>
                <c:pt idx="142">
                  <c:v>-2.500947759999992E-2</c:v>
                </c:pt>
                <c:pt idx="143">
                  <c:v>0.65819183300000017</c:v>
                </c:pt>
                <c:pt idx="144">
                  <c:v>0.6515454906</c:v>
                </c:pt>
                <c:pt idx="145">
                  <c:v>1.0802288358000001</c:v>
                </c:pt>
                <c:pt idx="146">
                  <c:v>0.84437524460000013</c:v>
                </c:pt>
                <c:pt idx="147">
                  <c:v>2.2109516771999997</c:v>
                </c:pt>
                <c:pt idx="148">
                  <c:v>1.995261816</c:v>
                </c:pt>
                <c:pt idx="149">
                  <c:v>2.2966372332499998</c:v>
                </c:pt>
                <c:pt idx="150">
                  <c:v>2.5278432372499999</c:v>
                </c:pt>
                <c:pt idx="151">
                  <c:v>2.2746800584999995</c:v>
                </c:pt>
                <c:pt idx="152">
                  <c:v>2.2106649632500002</c:v>
                </c:pt>
                <c:pt idx="153">
                  <c:v>1.99515607825</c:v>
                </c:pt>
                <c:pt idx="154">
                  <c:v>1.9852228255</c:v>
                </c:pt>
                <c:pt idx="155">
                  <c:v>1.9095253985</c:v>
                </c:pt>
                <c:pt idx="156">
                  <c:v>1.815070314</c:v>
                </c:pt>
                <c:pt idx="157">
                  <c:v>2.2070517020000002</c:v>
                </c:pt>
                <c:pt idx="158">
                  <c:v>2.0748742304999999</c:v>
                </c:pt>
                <c:pt idx="159">
                  <c:v>1.9499659822500002</c:v>
                </c:pt>
                <c:pt idx="160">
                  <c:v>1.55153089525</c:v>
                </c:pt>
                <c:pt idx="161">
                  <c:v>1.5350916342500001</c:v>
                </c:pt>
                <c:pt idx="162">
                  <c:v>1.4790647957500003</c:v>
                </c:pt>
                <c:pt idx="163">
                  <c:v>1.3287822820000001</c:v>
                </c:pt>
                <c:pt idx="164">
                  <c:v>1.1909799892500001</c:v>
                </c:pt>
                <c:pt idx="165">
                  <c:v>1.3737088802500002</c:v>
                </c:pt>
                <c:pt idx="166">
                  <c:v>1.1369038032500001</c:v>
                </c:pt>
                <c:pt idx="167">
                  <c:v>1.3040093592500002</c:v>
                </c:pt>
                <c:pt idx="168">
                  <c:v>1.3185644985</c:v>
                </c:pt>
                <c:pt idx="169">
                  <c:v>1.2202327565</c:v>
                </c:pt>
                <c:pt idx="170">
                  <c:v>1.01619461125</c:v>
                </c:pt>
                <c:pt idx="171">
                  <c:v>0.76644068800000009</c:v>
                </c:pt>
                <c:pt idx="172">
                  <c:v>0.81333327</c:v>
                </c:pt>
                <c:pt idx="173">
                  <c:v>0.71087344649999995</c:v>
                </c:pt>
                <c:pt idx="174">
                  <c:v>0.53319767924999995</c:v>
                </c:pt>
                <c:pt idx="175">
                  <c:v>0.38617387524999996</c:v>
                </c:pt>
                <c:pt idx="176">
                  <c:v>0.28596266150000005</c:v>
                </c:pt>
                <c:pt idx="177">
                  <c:v>0.10020923725</c:v>
                </c:pt>
                <c:pt idx="178">
                  <c:v>-0.21759664925000002</c:v>
                </c:pt>
                <c:pt idx="179">
                  <c:v>3.7574360249999987E-2</c:v>
                </c:pt>
                <c:pt idx="180">
                  <c:v>-8.3152230999999965E-2</c:v>
                </c:pt>
                <c:pt idx="181">
                  <c:v>-0.1818945085</c:v>
                </c:pt>
                <c:pt idx="182">
                  <c:v>-0.23259353925000004</c:v>
                </c:pt>
                <c:pt idx="183">
                  <c:v>-0.10023626399999999</c:v>
                </c:pt>
                <c:pt idx="184">
                  <c:v>-5.7317131999999993E-2</c:v>
                </c:pt>
                <c:pt idx="185">
                  <c:v>-0.11770624824999995</c:v>
                </c:pt>
                <c:pt idx="186">
                  <c:v>-0.26835017774999997</c:v>
                </c:pt>
                <c:pt idx="187">
                  <c:v>-0.79864230250000001</c:v>
                </c:pt>
                <c:pt idx="188">
                  <c:v>-0.89051266699999998</c:v>
                </c:pt>
                <c:pt idx="189">
                  <c:v>-0.99562667999999999</c:v>
                </c:pt>
                <c:pt idx="190">
                  <c:v>-1.152025522</c:v>
                </c:pt>
                <c:pt idx="191">
                  <c:v>-1.02773584675</c:v>
                </c:pt>
                <c:pt idx="192">
                  <c:v>-1.127877644</c:v>
                </c:pt>
                <c:pt idx="193">
                  <c:v>-1.0647523315</c:v>
                </c:pt>
                <c:pt idx="194">
                  <c:v>-1.0894637497499999</c:v>
                </c:pt>
                <c:pt idx="195">
                  <c:v>-1.11515009825</c:v>
                </c:pt>
                <c:pt idx="196">
                  <c:v>-1.3711693229999999</c:v>
                </c:pt>
                <c:pt idx="197">
                  <c:v>-1.5397697372499999</c:v>
                </c:pt>
                <c:pt idx="198">
                  <c:v>-1.5390733155</c:v>
                </c:pt>
                <c:pt idx="199">
                  <c:v>-1.35687834575</c:v>
                </c:pt>
                <c:pt idx="200">
                  <c:v>-1.4554569060000002</c:v>
                </c:pt>
                <c:pt idx="201">
                  <c:v>-1.4381950179999998</c:v>
                </c:pt>
                <c:pt idx="202">
                  <c:v>-1.2684456469999998</c:v>
                </c:pt>
                <c:pt idx="203">
                  <c:v>-1.1448110169999999</c:v>
                </c:pt>
                <c:pt idx="204">
                  <c:v>-1.184749818</c:v>
                </c:pt>
                <c:pt idx="205">
                  <c:v>-1.2208955312499998</c:v>
                </c:pt>
                <c:pt idx="206">
                  <c:v>-1.2381047705000001</c:v>
                </c:pt>
                <c:pt idx="207">
                  <c:v>-1.3880647435</c:v>
                </c:pt>
                <c:pt idx="208">
                  <c:v>-1.3058158342500001</c:v>
                </c:pt>
                <c:pt idx="209">
                  <c:v>-1.3242404397500001</c:v>
                </c:pt>
                <c:pt idx="210">
                  <c:v>-1.2400574822500001</c:v>
                </c:pt>
                <c:pt idx="211">
                  <c:v>-1.3674216565000001</c:v>
                </c:pt>
                <c:pt idx="212">
                  <c:v>-1.1969712459999999</c:v>
                </c:pt>
                <c:pt idx="213">
                  <c:v>-1.04684999375</c:v>
                </c:pt>
                <c:pt idx="214">
                  <c:v>-0.96161546124999997</c:v>
                </c:pt>
                <c:pt idx="215">
                  <c:v>-1.0060212827499999</c:v>
                </c:pt>
                <c:pt idx="216">
                  <c:v>-1.02884641925</c:v>
                </c:pt>
                <c:pt idx="217">
                  <c:v>-1.1322388275000002</c:v>
                </c:pt>
                <c:pt idx="218">
                  <c:v>-1.2438682222499999</c:v>
                </c:pt>
                <c:pt idx="219">
                  <c:v>-1.2997506185000001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C26-1D48-B2D4-95C875156A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2912504"/>
        <c:axId val="522913144"/>
      </c:scatterChart>
      <c:valAx>
        <c:axId val="522912504"/>
        <c:scaling>
          <c:orientation val="minMax"/>
          <c:max val="22000"/>
          <c:min val="0"/>
        </c:scaling>
        <c:delete val="0"/>
        <c:axPos val="t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in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2913144"/>
        <c:crosses val="max"/>
        <c:crossBetween val="midCat"/>
      </c:valAx>
      <c:valAx>
        <c:axId val="522913144"/>
        <c:scaling>
          <c:orientation val="minMax"/>
          <c:max val="20"/>
          <c:min val="-10"/>
        </c:scaling>
        <c:delete val="0"/>
        <c:axPos val="l"/>
        <c:majorGridlines>
          <c:spPr>
            <a:ln w="3175" cap="flat" cmpd="sng" algn="ctr">
              <a:solidFill>
                <a:schemeClr val="accent6"/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2912504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Greenland!$A$8:$A$227</c:f>
              <c:numCache>
                <c:formatCode>General</c:formatCode>
                <c:ptCount val="2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  <c:pt idx="20">
                  <c:v>2100</c:v>
                </c:pt>
                <c:pt idx="21">
                  <c:v>2200</c:v>
                </c:pt>
                <c:pt idx="22">
                  <c:v>2300</c:v>
                </c:pt>
                <c:pt idx="23">
                  <c:v>2400</c:v>
                </c:pt>
                <c:pt idx="24">
                  <c:v>2500</c:v>
                </c:pt>
                <c:pt idx="25">
                  <c:v>2600</c:v>
                </c:pt>
                <c:pt idx="26">
                  <c:v>2700</c:v>
                </c:pt>
                <c:pt idx="27">
                  <c:v>2800</c:v>
                </c:pt>
                <c:pt idx="28">
                  <c:v>2900</c:v>
                </c:pt>
                <c:pt idx="29">
                  <c:v>3000</c:v>
                </c:pt>
                <c:pt idx="30">
                  <c:v>3100</c:v>
                </c:pt>
                <c:pt idx="31">
                  <c:v>3200</c:v>
                </c:pt>
                <c:pt idx="32">
                  <c:v>3300</c:v>
                </c:pt>
                <c:pt idx="33">
                  <c:v>3400</c:v>
                </c:pt>
                <c:pt idx="34">
                  <c:v>3500</c:v>
                </c:pt>
                <c:pt idx="35">
                  <c:v>3600</c:v>
                </c:pt>
                <c:pt idx="36">
                  <c:v>3700</c:v>
                </c:pt>
                <c:pt idx="37">
                  <c:v>3800</c:v>
                </c:pt>
                <c:pt idx="38">
                  <c:v>3900</c:v>
                </c:pt>
                <c:pt idx="39">
                  <c:v>4000</c:v>
                </c:pt>
                <c:pt idx="40">
                  <c:v>4100</c:v>
                </c:pt>
                <c:pt idx="41">
                  <c:v>4200</c:v>
                </c:pt>
                <c:pt idx="42">
                  <c:v>4300</c:v>
                </c:pt>
                <c:pt idx="43">
                  <c:v>4400</c:v>
                </c:pt>
                <c:pt idx="44">
                  <c:v>4500</c:v>
                </c:pt>
                <c:pt idx="45">
                  <c:v>4600</c:v>
                </c:pt>
                <c:pt idx="46">
                  <c:v>4700</c:v>
                </c:pt>
                <c:pt idx="47">
                  <c:v>4800</c:v>
                </c:pt>
                <c:pt idx="48">
                  <c:v>4900</c:v>
                </c:pt>
                <c:pt idx="49">
                  <c:v>5000</c:v>
                </c:pt>
                <c:pt idx="50">
                  <c:v>5100</c:v>
                </c:pt>
                <c:pt idx="51">
                  <c:v>5200</c:v>
                </c:pt>
                <c:pt idx="52">
                  <c:v>5300</c:v>
                </c:pt>
                <c:pt idx="53">
                  <c:v>5400</c:v>
                </c:pt>
                <c:pt idx="54">
                  <c:v>5500</c:v>
                </c:pt>
                <c:pt idx="55">
                  <c:v>5600</c:v>
                </c:pt>
                <c:pt idx="56">
                  <c:v>5700</c:v>
                </c:pt>
                <c:pt idx="57">
                  <c:v>5800</c:v>
                </c:pt>
                <c:pt idx="58">
                  <c:v>5900</c:v>
                </c:pt>
                <c:pt idx="59">
                  <c:v>6000</c:v>
                </c:pt>
                <c:pt idx="60">
                  <c:v>6100</c:v>
                </c:pt>
                <c:pt idx="61">
                  <c:v>6200</c:v>
                </c:pt>
                <c:pt idx="62">
                  <c:v>6300</c:v>
                </c:pt>
                <c:pt idx="63">
                  <c:v>6400</c:v>
                </c:pt>
                <c:pt idx="64">
                  <c:v>6500</c:v>
                </c:pt>
                <c:pt idx="65">
                  <c:v>6600</c:v>
                </c:pt>
                <c:pt idx="66">
                  <c:v>6700</c:v>
                </c:pt>
                <c:pt idx="67">
                  <c:v>6800</c:v>
                </c:pt>
                <c:pt idx="68">
                  <c:v>6900</c:v>
                </c:pt>
                <c:pt idx="69">
                  <c:v>7000</c:v>
                </c:pt>
                <c:pt idx="70">
                  <c:v>7100</c:v>
                </c:pt>
                <c:pt idx="71">
                  <c:v>7200</c:v>
                </c:pt>
                <c:pt idx="72">
                  <c:v>7300</c:v>
                </c:pt>
                <c:pt idx="73">
                  <c:v>7400</c:v>
                </c:pt>
                <c:pt idx="74">
                  <c:v>7500</c:v>
                </c:pt>
                <c:pt idx="75">
                  <c:v>7600</c:v>
                </c:pt>
                <c:pt idx="76">
                  <c:v>7700</c:v>
                </c:pt>
                <c:pt idx="77">
                  <c:v>7800</c:v>
                </c:pt>
                <c:pt idx="78">
                  <c:v>7900</c:v>
                </c:pt>
                <c:pt idx="79">
                  <c:v>8000</c:v>
                </c:pt>
                <c:pt idx="80">
                  <c:v>8100</c:v>
                </c:pt>
                <c:pt idx="81">
                  <c:v>8200</c:v>
                </c:pt>
                <c:pt idx="82">
                  <c:v>8300</c:v>
                </c:pt>
                <c:pt idx="83">
                  <c:v>8400</c:v>
                </c:pt>
                <c:pt idx="84">
                  <c:v>8500</c:v>
                </c:pt>
                <c:pt idx="85">
                  <c:v>8600</c:v>
                </c:pt>
                <c:pt idx="86">
                  <c:v>8700</c:v>
                </c:pt>
                <c:pt idx="87">
                  <c:v>8800</c:v>
                </c:pt>
                <c:pt idx="88">
                  <c:v>8900</c:v>
                </c:pt>
                <c:pt idx="89">
                  <c:v>9000</c:v>
                </c:pt>
                <c:pt idx="90">
                  <c:v>9100</c:v>
                </c:pt>
                <c:pt idx="91">
                  <c:v>9200</c:v>
                </c:pt>
                <c:pt idx="92">
                  <c:v>9300</c:v>
                </c:pt>
                <c:pt idx="93">
                  <c:v>9400</c:v>
                </c:pt>
                <c:pt idx="94">
                  <c:v>9500</c:v>
                </c:pt>
                <c:pt idx="95">
                  <c:v>9600</c:v>
                </c:pt>
                <c:pt idx="96">
                  <c:v>9700</c:v>
                </c:pt>
                <c:pt idx="97">
                  <c:v>9800</c:v>
                </c:pt>
                <c:pt idx="98">
                  <c:v>9900</c:v>
                </c:pt>
                <c:pt idx="99">
                  <c:v>10000</c:v>
                </c:pt>
                <c:pt idx="100">
                  <c:v>10100</c:v>
                </c:pt>
                <c:pt idx="101">
                  <c:v>10200</c:v>
                </c:pt>
                <c:pt idx="102">
                  <c:v>10300</c:v>
                </c:pt>
                <c:pt idx="103">
                  <c:v>10400</c:v>
                </c:pt>
                <c:pt idx="104">
                  <c:v>10500</c:v>
                </c:pt>
                <c:pt idx="105">
                  <c:v>10600</c:v>
                </c:pt>
                <c:pt idx="106">
                  <c:v>10700</c:v>
                </c:pt>
                <c:pt idx="107">
                  <c:v>10800</c:v>
                </c:pt>
                <c:pt idx="108">
                  <c:v>10900</c:v>
                </c:pt>
                <c:pt idx="109">
                  <c:v>11000</c:v>
                </c:pt>
                <c:pt idx="110">
                  <c:v>11100</c:v>
                </c:pt>
                <c:pt idx="111">
                  <c:v>11200</c:v>
                </c:pt>
                <c:pt idx="112">
                  <c:v>11300</c:v>
                </c:pt>
                <c:pt idx="113">
                  <c:v>11400</c:v>
                </c:pt>
                <c:pt idx="114">
                  <c:v>11500</c:v>
                </c:pt>
                <c:pt idx="115">
                  <c:v>11600</c:v>
                </c:pt>
                <c:pt idx="116">
                  <c:v>11700</c:v>
                </c:pt>
                <c:pt idx="117">
                  <c:v>11800</c:v>
                </c:pt>
                <c:pt idx="118">
                  <c:v>11900</c:v>
                </c:pt>
                <c:pt idx="119">
                  <c:v>12000</c:v>
                </c:pt>
                <c:pt idx="120">
                  <c:v>12100</c:v>
                </c:pt>
                <c:pt idx="121">
                  <c:v>12200</c:v>
                </c:pt>
                <c:pt idx="122">
                  <c:v>12300</c:v>
                </c:pt>
                <c:pt idx="123">
                  <c:v>12400</c:v>
                </c:pt>
                <c:pt idx="124">
                  <c:v>12500</c:v>
                </c:pt>
                <c:pt idx="125">
                  <c:v>12600</c:v>
                </c:pt>
                <c:pt idx="126">
                  <c:v>12700</c:v>
                </c:pt>
                <c:pt idx="127">
                  <c:v>12800</c:v>
                </c:pt>
                <c:pt idx="128">
                  <c:v>12900</c:v>
                </c:pt>
                <c:pt idx="129">
                  <c:v>13000</c:v>
                </c:pt>
                <c:pt idx="130">
                  <c:v>13100</c:v>
                </c:pt>
                <c:pt idx="131">
                  <c:v>13200</c:v>
                </c:pt>
                <c:pt idx="132">
                  <c:v>13300</c:v>
                </c:pt>
                <c:pt idx="133">
                  <c:v>13400</c:v>
                </c:pt>
                <c:pt idx="134">
                  <c:v>13500</c:v>
                </c:pt>
                <c:pt idx="135">
                  <c:v>13600</c:v>
                </c:pt>
                <c:pt idx="136">
                  <c:v>13700</c:v>
                </c:pt>
                <c:pt idx="137">
                  <c:v>13800</c:v>
                </c:pt>
                <c:pt idx="138">
                  <c:v>13900</c:v>
                </c:pt>
                <c:pt idx="139">
                  <c:v>14000</c:v>
                </c:pt>
                <c:pt idx="140">
                  <c:v>14100</c:v>
                </c:pt>
                <c:pt idx="141">
                  <c:v>14200</c:v>
                </c:pt>
                <c:pt idx="142">
                  <c:v>14300</c:v>
                </c:pt>
                <c:pt idx="143">
                  <c:v>14400</c:v>
                </c:pt>
                <c:pt idx="144">
                  <c:v>14500</c:v>
                </c:pt>
                <c:pt idx="145">
                  <c:v>14600</c:v>
                </c:pt>
                <c:pt idx="146">
                  <c:v>14700</c:v>
                </c:pt>
                <c:pt idx="147">
                  <c:v>14800</c:v>
                </c:pt>
                <c:pt idx="148">
                  <c:v>14900</c:v>
                </c:pt>
                <c:pt idx="149">
                  <c:v>15000</c:v>
                </c:pt>
                <c:pt idx="150">
                  <c:v>15100</c:v>
                </c:pt>
                <c:pt idx="151">
                  <c:v>15200</c:v>
                </c:pt>
                <c:pt idx="152">
                  <c:v>15300</c:v>
                </c:pt>
                <c:pt idx="153">
                  <c:v>15400</c:v>
                </c:pt>
                <c:pt idx="154">
                  <c:v>15500</c:v>
                </c:pt>
                <c:pt idx="155">
                  <c:v>15600</c:v>
                </c:pt>
                <c:pt idx="156">
                  <c:v>15700</c:v>
                </c:pt>
                <c:pt idx="157">
                  <c:v>15800</c:v>
                </c:pt>
                <c:pt idx="158">
                  <c:v>15900</c:v>
                </c:pt>
                <c:pt idx="159">
                  <c:v>16000</c:v>
                </c:pt>
                <c:pt idx="160">
                  <c:v>16100</c:v>
                </c:pt>
                <c:pt idx="161">
                  <c:v>16200</c:v>
                </c:pt>
                <c:pt idx="162">
                  <c:v>16300</c:v>
                </c:pt>
                <c:pt idx="163">
                  <c:v>16400</c:v>
                </c:pt>
                <c:pt idx="164">
                  <c:v>16500</c:v>
                </c:pt>
                <c:pt idx="165">
                  <c:v>16600</c:v>
                </c:pt>
                <c:pt idx="166">
                  <c:v>16700</c:v>
                </c:pt>
                <c:pt idx="167">
                  <c:v>16800</c:v>
                </c:pt>
                <c:pt idx="168">
                  <c:v>16900</c:v>
                </c:pt>
                <c:pt idx="169">
                  <c:v>17000</c:v>
                </c:pt>
                <c:pt idx="170">
                  <c:v>17100</c:v>
                </c:pt>
                <c:pt idx="171">
                  <c:v>17200</c:v>
                </c:pt>
                <c:pt idx="172">
                  <c:v>17300</c:v>
                </c:pt>
                <c:pt idx="173">
                  <c:v>17400</c:v>
                </c:pt>
                <c:pt idx="174">
                  <c:v>17500</c:v>
                </c:pt>
                <c:pt idx="175">
                  <c:v>17600</c:v>
                </c:pt>
                <c:pt idx="176">
                  <c:v>17700</c:v>
                </c:pt>
                <c:pt idx="177">
                  <c:v>17800</c:v>
                </c:pt>
                <c:pt idx="178">
                  <c:v>17900</c:v>
                </c:pt>
                <c:pt idx="179">
                  <c:v>18000</c:v>
                </c:pt>
                <c:pt idx="180">
                  <c:v>18100</c:v>
                </c:pt>
                <c:pt idx="181">
                  <c:v>18200</c:v>
                </c:pt>
                <c:pt idx="182">
                  <c:v>18300</c:v>
                </c:pt>
                <c:pt idx="183">
                  <c:v>18400</c:v>
                </c:pt>
                <c:pt idx="184">
                  <c:v>18500</c:v>
                </c:pt>
                <c:pt idx="185">
                  <c:v>18600</c:v>
                </c:pt>
                <c:pt idx="186">
                  <c:v>18700</c:v>
                </c:pt>
                <c:pt idx="187">
                  <c:v>18800</c:v>
                </c:pt>
                <c:pt idx="188">
                  <c:v>18900</c:v>
                </c:pt>
                <c:pt idx="189">
                  <c:v>19000</c:v>
                </c:pt>
                <c:pt idx="190">
                  <c:v>19100</c:v>
                </c:pt>
                <c:pt idx="191">
                  <c:v>19200</c:v>
                </c:pt>
                <c:pt idx="192">
                  <c:v>19300</c:v>
                </c:pt>
                <c:pt idx="193">
                  <c:v>19400</c:v>
                </c:pt>
                <c:pt idx="194">
                  <c:v>19500</c:v>
                </c:pt>
                <c:pt idx="195">
                  <c:v>19600</c:v>
                </c:pt>
                <c:pt idx="196">
                  <c:v>19700</c:v>
                </c:pt>
                <c:pt idx="197">
                  <c:v>19800</c:v>
                </c:pt>
                <c:pt idx="198">
                  <c:v>19900</c:v>
                </c:pt>
                <c:pt idx="199">
                  <c:v>20000</c:v>
                </c:pt>
                <c:pt idx="200">
                  <c:v>20100</c:v>
                </c:pt>
                <c:pt idx="201">
                  <c:v>20200</c:v>
                </c:pt>
                <c:pt idx="202">
                  <c:v>20300</c:v>
                </c:pt>
                <c:pt idx="203">
                  <c:v>20400</c:v>
                </c:pt>
                <c:pt idx="204">
                  <c:v>20500</c:v>
                </c:pt>
                <c:pt idx="205">
                  <c:v>20600</c:v>
                </c:pt>
                <c:pt idx="206">
                  <c:v>20700</c:v>
                </c:pt>
                <c:pt idx="207">
                  <c:v>20800</c:v>
                </c:pt>
                <c:pt idx="208">
                  <c:v>20900</c:v>
                </c:pt>
                <c:pt idx="209">
                  <c:v>21000</c:v>
                </c:pt>
                <c:pt idx="210">
                  <c:v>21100</c:v>
                </c:pt>
                <c:pt idx="211">
                  <c:v>21200</c:v>
                </c:pt>
                <c:pt idx="212">
                  <c:v>21300</c:v>
                </c:pt>
                <c:pt idx="213">
                  <c:v>21400</c:v>
                </c:pt>
                <c:pt idx="214">
                  <c:v>21500</c:v>
                </c:pt>
                <c:pt idx="215">
                  <c:v>21600</c:v>
                </c:pt>
                <c:pt idx="216">
                  <c:v>21700</c:v>
                </c:pt>
                <c:pt idx="217">
                  <c:v>21800</c:v>
                </c:pt>
                <c:pt idx="218">
                  <c:v>21900</c:v>
                </c:pt>
                <c:pt idx="219">
                  <c:v>22000</c:v>
                </c:pt>
              </c:numCache>
            </c:numRef>
          </c:xVal>
          <c:yVal>
            <c:numRef>
              <c:f>Greenland!$D$8:$D$227</c:f>
              <c:numCache>
                <c:formatCode>General</c:formatCode>
                <c:ptCount val="220"/>
                <c:pt idx="0">
                  <c:v>-1.1067870955000001</c:v>
                </c:pt>
                <c:pt idx="1">
                  <c:v>-6.6399764999999777E-3</c:v>
                </c:pt>
                <c:pt idx="2">
                  <c:v>4.1222035499999921E-2</c:v>
                </c:pt>
                <c:pt idx="3">
                  <c:v>-0.61470554799999999</c:v>
                </c:pt>
                <c:pt idx="4">
                  <c:v>-0.25311052450000004</c:v>
                </c:pt>
                <c:pt idx="5">
                  <c:v>0.2908470205</c:v>
                </c:pt>
                <c:pt idx="6">
                  <c:v>0.49790848750000005</c:v>
                </c:pt>
                <c:pt idx="7">
                  <c:v>0.61239850550000008</c:v>
                </c:pt>
                <c:pt idx="8">
                  <c:v>0.30633251149999996</c:v>
                </c:pt>
                <c:pt idx="9">
                  <c:v>-1.5217115954999998</c:v>
                </c:pt>
                <c:pt idx="10">
                  <c:v>0.23939753549999998</c:v>
                </c:pt>
                <c:pt idx="11">
                  <c:v>-1.3911364524999998</c:v>
                </c:pt>
                <c:pt idx="12">
                  <c:v>-1.1488459770000001</c:v>
                </c:pt>
                <c:pt idx="13">
                  <c:v>-1.3685735480000001</c:v>
                </c:pt>
                <c:pt idx="14">
                  <c:v>-0.42651150049999997</c:v>
                </c:pt>
                <c:pt idx="15">
                  <c:v>0.28074045150000004</c:v>
                </c:pt>
                <c:pt idx="16">
                  <c:v>-0.61924654800000001</c:v>
                </c:pt>
                <c:pt idx="17">
                  <c:v>-0.31513850050000003</c:v>
                </c:pt>
                <c:pt idx="18">
                  <c:v>-2.2256529765000002</c:v>
                </c:pt>
                <c:pt idx="19">
                  <c:v>-1.0608824530000001</c:v>
                </c:pt>
                <c:pt idx="20">
                  <c:v>-0.20704750049999998</c:v>
                </c:pt>
                <c:pt idx="21">
                  <c:v>-1.5549004525000001</c:v>
                </c:pt>
                <c:pt idx="22">
                  <c:v>-0.6214445005</c:v>
                </c:pt>
                <c:pt idx="23">
                  <c:v>-0.81086347700000005</c:v>
                </c:pt>
                <c:pt idx="24">
                  <c:v>-2.4373478335000001</c:v>
                </c:pt>
                <c:pt idx="25">
                  <c:v>-0.822344929</c:v>
                </c:pt>
                <c:pt idx="26">
                  <c:v>-0.99713892900000001</c:v>
                </c:pt>
                <c:pt idx="27">
                  <c:v>-2.1983685720000001</c:v>
                </c:pt>
                <c:pt idx="28">
                  <c:v>-1.5790855239999999</c:v>
                </c:pt>
                <c:pt idx="29">
                  <c:v>-0.3244744765</c:v>
                </c:pt>
                <c:pt idx="30">
                  <c:v>-1.1562034765</c:v>
                </c:pt>
                <c:pt idx="31">
                  <c:v>-0.79312150050000008</c:v>
                </c:pt>
                <c:pt idx="32">
                  <c:v>-2.9751879765</c:v>
                </c:pt>
                <c:pt idx="33">
                  <c:v>-1.6723380720000001</c:v>
                </c:pt>
                <c:pt idx="34">
                  <c:v>-1.5933650720000001</c:v>
                </c:pt>
                <c:pt idx="35">
                  <c:v>-0.98583645250000007</c:v>
                </c:pt>
                <c:pt idx="36">
                  <c:v>-2.6152464770000003</c:v>
                </c:pt>
                <c:pt idx="37">
                  <c:v>-1.3058990720000001</c:v>
                </c:pt>
                <c:pt idx="38">
                  <c:v>-1.5590945005000001</c:v>
                </c:pt>
                <c:pt idx="39">
                  <c:v>-1.8610400005000001</c:v>
                </c:pt>
                <c:pt idx="40">
                  <c:v>-1.8070824765</c:v>
                </c:pt>
                <c:pt idx="41">
                  <c:v>-1.7340189529999999</c:v>
                </c:pt>
                <c:pt idx="42">
                  <c:v>-1.671265048</c:v>
                </c:pt>
                <c:pt idx="43">
                  <c:v>-2.6676060245000004</c:v>
                </c:pt>
                <c:pt idx="44">
                  <c:v>-1.1714924525000001</c:v>
                </c:pt>
                <c:pt idx="45">
                  <c:v>-1.0862185005</c:v>
                </c:pt>
                <c:pt idx="46">
                  <c:v>-0.98271852400000004</c:v>
                </c:pt>
                <c:pt idx="47">
                  <c:v>-1.6888988809999999</c:v>
                </c:pt>
                <c:pt idx="48">
                  <c:v>-1.9913201199999999</c:v>
                </c:pt>
                <c:pt idx="49">
                  <c:v>-2.0615865480000002</c:v>
                </c:pt>
                <c:pt idx="50">
                  <c:v>-1.874091572</c:v>
                </c:pt>
                <c:pt idx="51">
                  <c:v>-1.8806984765000001</c:v>
                </c:pt>
                <c:pt idx="52">
                  <c:v>-1.5475970480000001</c:v>
                </c:pt>
                <c:pt idx="53">
                  <c:v>-2.6844213574999998</c:v>
                </c:pt>
                <c:pt idx="54">
                  <c:v>-2.7221395479999999</c:v>
                </c:pt>
                <c:pt idx="55">
                  <c:v>-2.6477645005000001</c:v>
                </c:pt>
                <c:pt idx="56">
                  <c:v>-2.0316414764999999</c:v>
                </c:pt>
                <c:pt idx="57">
                  <c:v>-2.322445477</c:v>
                </c:pt>
                <c:pt idx="58">
                  <c:v>-2.6026565480000001</c:v>
                </c:pt>
                <c:pt idx="59">
                  <c:v>-1.7270200005</c:v>
                </c:pt>
                <c:pt idx="60">
                  <c:v>-2.6181411199999998</c:v>
                </c:pt>
                <c:pt idx="61">
                  <c:v>-2.2423758810000001</c:v>
                </c:pt>
                <c:pt idx="62">
                  <c:v>-2.7121755004999999</c:v>
                </c:pt>
                <c:pt idx="63">
                  <c:v>-3.040505429</c:v>
                </c:pt>
                <c:pt idx="64">
                  <c:v>-2.1243335005000001</c:v>
                </c:pt>
                <c:pt idx="65">
                  <c:v>-2.7025784530000001</c:v>
                </c:pt>
                <c:pt idx="66">
                  <c:v>-2.8361204290000002</c:v>
                </c:pt>
                <c:pt idx="67">
                  <c:v>-3.4492289525000004</c:v>
                </c:pt>
                <c:pt idx="68">
                  <c:v>-3.3411689055</c:v>
                </c:pt>
                <c:pt idx="69">
                  <c:v>-2.7167075955</c:v>
                </c:pt>
                <c:pt idx="70">
                  <c:v>-2.5233403575</c:v>
                </c:pt>
                <c:pt idx="71">
                  <c:v>-2.2396169530000001</c:v>
                </c:pt>
                <c:pt idx="72">
                  <c:v>-3.2669475720000003</c:v>
                </c:pt>
                <c:pt idx="73">
                  <c:v>-3.1918965960000003</c:v>
                </c:pt>
                <c:pt idx="74">
                  <c:v>-2.5741250005</c:v>
                </c:pt>
                <c:pt idx="75">
                  <c:v>-3.1993220005</c:v>
                </c:pt>
                <c:pt idx="76">
                  <c:v>-4.5799263809999999</c:v>
                </c:pt>
                <c:pt idx="77">
                  <c:v>-4.4416745244999998</c:v>
                </c:pt>
                <c:pt idx="78">
                  <c:v>-2.9313029530000003</c:v>
                </c:pt>
                <c:pt idx="79">
                  <c:v>-3.0752789529999998</c:v>
                </c:pt>
                <c:pt idx="80">
                  <c:v>-1.7683084770000002</c:v>
                </c:pt>
                <c:pt idx="81">
                  <c:v>1.4589684694999998</c:v>
                </c:pt>
                <c:pt idx="82">
                  <c:v>-2.670800453</c:v>
                </c:pt>
                <c:pt idx="83">
                  <c:v>-2.9852724290000001</c:v>
                </c:pt>
                <c:pt idx="84">
                  <c:v>-2.6276039530000004</c:v>
                </c:pt>
                <c:pt idx="85">
                  <c:v>-2.7909594289999999</c:v>
                </c:pt>
                <c:pt idx="86">
                  <c:v>-2.7969894054999997</c:v>
                </c:pt>
                <c:pt idx="87">
                  <c:v>-3.3854625719999998</c:v>
                </c:pt>
                <c:pt idx="88">
                  <c:v>-4.6650114289999998</c:v>
                </c:pt>
                <c:pt idx="89">
                  <c:v>-1.7574610239999999</c:v>
                </c:pt>
                <c:pt idx="90">
                  <c:v>-3.8177459764999999</c:v>
                </c:pt>
                <c:pt idx="91">
                  <c:v>-2.1484595720000002</c:v>
                </c:pt>
                <c:pt idx="92">
                  <c:v>-3.1447309290000001</c:v>
                </c:pt>
                <c:pt idx="93">
                  <c:v>-3.3729744524999998</c:v>
                </c:pt>
                <c:pt idx="94">
                  <c:v>-3.4581228815</c:v>
                </c:pt>
                <c:pt idx="95">
                  <c:v>-3.0729055479999996</c:v>
                </c:pt>
                <c:pt idx="96">
                  <c:v>-2.9703164769999999</c:v>
                </c:pt>
                <c:pt idx="97">
                  <c:v>-2.9412840005000001</c:v>
                </c:pt>
                <c:pt idx="98">
                  <c:v>-2.2586490005000002</c:v>
                </c:pt>
                <c:pt idx="99">
                  <c:v>-2.0270550004999999</c:v>
                </c:pt>
                <c:pt idx="100">
                  <c:v>-2.0608124525</c:v>
                </c:pt>
                <c:pt idx="101">
                  <c:v>-0.71322347350000004</c:v>
                </c:pt>
                <c:pt idx="102">
                  <c:v>-1.2881854645000002</c:v>
                </c:pt>
                <c:pt idx="103">
                  <c:v>-0.72567448800000001</c:v>
                </c:pt>
                <c:pt idx="104">
                  <c:v>-0.58321350350000001</c:v>
                </c:pt>
                <c:pt idx="105">
                  <c:v>-0.17754048850000001</c:v>
                </c:pt>
                <c:pt idx="106">
                  <c:v>0.53179350850000007</c:v>
                </c:pt>
                <c:pt idx="107">
                  <c:v>1.4020689634999999</c:v>
                </c:pt>
                <c:pt idx="108">
                  <c:v>2.3933429995000002</c:v>
                </c:pt>
                <c:pt idx="109">
                  <c:v>1.0840994755</c:v>
                </c:pt>
                <c:pt idx="110">
                  <c:v>2.2091370709999998</c:v>
                </c:pt>
                <c:pt idx="111">
                  <c:v>2.3649385230000002</c:v>
                </c:pt>
                <c:pt idx="112">
                  <c:v>2.081687047</c:v>
                </c:pt>
                <c:pt idx="113">
                  <c:v>4.3705957145000003</c:v>
                </c:pt>
                <c:pt idx="114">
                  <c:v>0.246701428</c:v>
                </c:pt>
                <c:pt idx="115">
                  <c:v>0.47107945200000001</c:v>
                </c:pt>
                <c:pt idx="116">
                  <c:v>10.633518025000001</c:v>
                </c:pt>
                <c:pt idx="117">
                  <c:v>10.8677346395</c:v>
                </c:pt>
                <c:pt idx="118">
                  <c:v>12.865303905000001</c:v>
                </c:pt>
                <c:pt idx="119">
                  <c:v>10.303073809500001</c:v>
                </c:pt>
                <c:pt idx="120">
                  <c:v>13.123908425</c:v>
                </c:pt>
                <c:pt idx="121">
                  <c:v>10.2921072145</c:v>
                </c:pt>
                <c:pt idx="122">
                  <c:v>12.723299050000001</c:v>
                </c:pt>
                <c:pt idx="123">
                  <c:v>13.01609631</c:v>
                </c:pt>
                <c:pt idx="124">
                  <c:v>11.729061524500001</c:v>
                </c:pt>
                <c:pt idx="125">
                  <c:v>13.923612615</c:v>
                </c:pt>
                <c:pt idx="126">
                  <c:v>15.29744264</c:v>
                </c:pt>
                <c:pt idx="127">
                  <c:v>8.247480834000001</c:v>
                </c:pt>
                <c:pt idx="128">
                  <c:v>4.4564965709999997</c:v>
                </c:pt>
                <c:pt idx="129">
                  <c:v>6.7187285224999993</c:v>
                </c:pt>
                <c:pt idx="130">
                  <c:v>11.329406930000001</c:v>
                </c:pt>
                <c:pt idx="131">
                  <c:v>8.2065562340000007</c:v>
                </c:pt>
                <c:pt idx="132">
                  <c:v>4.5018364755000002</c:v>
                </c:pt>
                <c:pt idx="133">
                  <c:v>2.9985635234999997</c:v>
                </c:pt>
                <c:pt idx="134">
                  <c:v>1.8058769995000001</c:v>
                </c:pt>
                <c:pt idx="135">
                  <c:v>6.0092787599999999</c:v>
                </c:pt>
                <c:pt idx="136">
                  <c:v>1.8867716185000001</c:v>
                </c:pt>
                <c:pt idx="137">
                  <c:v>3.5384199755000001</c:v>
                </c:pt>
                <c:pt idx="138">
                  <c:v>1.7917854279999998</c:v>
                </c:pt>
                <c:pt idx="139">
                  <c:v>6.5987842140000001</c:v>
                </c:pt>
                <c:pt idx="140">
                  <c:v>0.43861597550000009</c:v>
                </c:pt>
                <c:pt idx="141">
                  <c:v>-0.55553352450000004</c:v>
                </c:pt>
                <c:pt idx="142">
                  <c:v>-2.4883214740000001</c:v>
                </c:pt>
                <c:pt idx="143">
                  <c:v>-2.2061974439999998</c:v>
                </c:pt>
                <c:pt idx="144">
                  <c:v>-4.5585704764999999</c:v>
                </c:pt>
                <c:pt idx="145">
                  <c:v>-0.82345146499999999</c:v>
                </c:pt>
                <c:pt idx="146">
                  <c:v>11.4334377145</c:v>
                </c:pt>
                <c:pt idx="147">
                  <c:v>10.286570019500001</c:v>
                </c:pt>
                <c:pt idx="148">
                  <c:v>9.0726650464999992</c:v>
                </c:pt>
                <c:pt idx="149">
                  <c:v>12.0557070445</c:v>
                </c:pt>
                <c:pt idx="150">
                  <c:v>9.5910294245000003</c:v>
                </c:pt>
                <c:pt idx="151">
                  <c:v>9.8156004269999997</c:v>
                </c:pt>
                <c:pt idx="152">
                  <c:v>9.5690813295000012</c:v>
                </c:pt>
                <c:pt idx="153">
                  <c:v>11.9050955245</c:v>
                </c:pt>
                <c:pt idx="154">
                  <c:v>11.956248909500001</c:v>
                </c:pt>
                <c:pt idx="155">
                  <c:v>9.4985319520000004</c:v>
                </c:pt>
                <c:pt idx="156">
                  <c:v>14.44188583</c:v>
                </c:pt>
                <c:pt idx="157">
                  <c:v>9.715164144500001</c:v>
                </c:pt>
                <c:pt idx="158">
                  <c:v>8.5630036189999998</c:v>
                </c:pt>
                <c:pt idx="159">
                  <c:v>10.556530240000001</c:v>
                </c:pt>
                <c:pt idx="160">
                  <c:v>12.39588329</c:v>
                </c:pt>
                <c:pt idx="161">
                  <c:v>8.9693031139999988</c:v>
                </c:pt>
                <c:pt idx="162">
                  <c:v>9.5298450495000004</c:v>
                </c:pt>
                <c:pt idx="163">
                  <c:v>9.2137656445000005</c:v>
                </c:pt>
                <c:pt idx="164">
                  <c:v>6.8284507120000004</c:v>
                </c:pt>
                <c:pt idx="165">
                  <c:v>8.6617097394999991</c:v>
                </c:pt>
                <c:pt idx="166">
                  <c:v>7.6447382140000002</c:v>
                </c:pt>
                <c:pt idx="167">
                  <c:v>6.4841549040000004</c:v>
                </c:pt>
                <c:pt idx="168">
                  <c:v>10.192477549500001</c:v>
                </c:pt>
                <c:pt idx="169">
                  <c:v>7.2383148090000002</c:v>
                </c:pt>
                <c:pt idx="170">
                  <c:v>6.5279338290000002</c:v>
                </c:pt>
                <c:pt idx="171">
                  <c:v>7.6123107344999994</c:v>
                </c:pt>
                <c:pt idx="172">
                  <c:v>6.2729602139999994</c:v>
                </c:pt>
                <c:pt idx="173">
                  <c:v>10.1937612145</c:v>
                </c:pt>
                <c:pt idx="174">
                  <c:v>3.1449984264999999</c:v>
                </c:pt>
                <c:pt idx="175">
                  <c:v>4.7514952140000002</c:v>
                </c:pt>
                <c:pt idx="176">
                  <c:v>5.9984572360000001</c:v>
                </c:pt>
                <c:pt idx="177">
                  <c:v>5.9073528565000002</c:v>
                </c:pt>
                <c:pt idx="178">
                  <c:v>6.1908583120000005</c:v>
                </c:pt>
                <c:pt idx="179">
                  <c:v>5.7266548290000001</c:v>
                </c:pt>
                <c:pt idx="180">
                  <c:v>6.7771992389999998</c:v>
                </c:pt>
                <c:pt idx="181">
                  <c:v>6.2931665240000001</c:v>
                </c:pt>
                <c:pt idx="182">
                  <c:v>9.5890209244999998</c:v>
                </c:pt>
                <c:pt idx="183">
                  <c:v>5.0939618804999993</c:v>
                </c:pt>
                <c:pt idx="184">
                  <c:v>4.3624834264999999</c:v>
                </c:pt>
                <c:pt idx="185">
                  <c:v>2.5740040694999999</c:v>
                </c:pt>
                <c:pt idx="186">
                  <c:v>5.5509538560000005</c:v>
                </c:pt>
                <c:pt idx="187">
                  <c:v>6.960102354</c:v>
                </c:pt>
                <c:pt idx="188">
                  <c:v>4.048346907</c:v>
                </c:pt>
                <c:pt idx="189">
                  <c:v>4.7738782359999998</c:v>
                </c:pt>
                <c:pt idx="190">
                  <c:v>6.6179238119999999</c:v>
                </c:pt>
                <c:pt idx="191">
                  <c:v>6.3417050029999995</c:v>
                </c:pt>
                <c:pt idx="192">
                  <c:v>4.7779307165000002</c:v>
                </c:pt>
                <c:pt idx="193">
                  <c:v>4.7130843075</c:v>
                </c:pt>
                <c:pt idx="194">
                  <c:v>6.300711239</c:v>
                </c:pt>
                <c:pt idx="195">
                  <c:v>5.8934127140000001</c:v>
                </c:pt>
                <c:pt idx="196">
                  <c:v>7.3533354489999994</c:v>
                </c:pt>
                <c:pt idx="197">
                  <c:v>5.4103858339999995</c:v>
                </c:pt>
                <c:pt idx="198">
                  <c:v>7.0425407394999997</c:v>
                </c:pt>
                <c:pt idx="199">
                  <c:v>7.5590997345000002</c:v>
                </c:pt>
                <c:pt idx="200">
                  <c:v>7.2823222145000006</c:v>
                </c:pt>
                <c:pt idx="201">
                  <c:v>7.8562328089999998</c:v>
                </c:pt>
                <c:pt idx="202">
                  <c:v>8.1194383544999997</c:v>
                </c:pt>
                <c:pt idx="203">
                  <c:v>10.2706186195</c:v>
                </c:pt>
                <c:pt idx="204">
                  <c:v>11.0762427395</c:v>
                </c:pt>
                <c:pt idx="205">
                  <c:v>4.7875001165000004</c:v>
                </c:pt>
                <c:pt idx="206">
                  <c:v>6.744748049</c:v>
                </c:pt>
                <c:pt idx="207">
                  <c:v>7.1028771214999997</c:v>
                </c:pt>
                <c:pt idx="208">
                  <c:v>10.820338314499999</c:v>
                </c:pt>
                <c:pt idx="209">
                  <c:v>8.2659112345000008</c:v>
                </c:pt>
                <c:pt idx="210">
                  <c:v>7.5755136389999995</c:v>
                </c:pt>
                <c:pt idx="211">
                  <c:v>9.5747016195000008</c:v>
                </c:pt>
                <c:pt idx="212">
                  <c:v>10.7214824045</c:v>
                </c:pt>
                <c:pt idx="213">
                  <c:v>9.5752680945000002</c:v>
                </c:pt>
                <c:pt idx="214">
                  <c:v>8.0986263345000005</c:v>
                </c:pt>
                <c:pt idx="215">
                  <c:v>9.4869141194999997</c:v>
                </c:pt>
                <c:pt idx="216">
                  <c:v>11.899353715</c:v>
                </c:pt>
                <c:pt idx="217">
                  <c:v>9.5287047144999999</c:v>
                </c:pt>
                <c:pt idx="218">
                  <c:v>8.7688350194999991</c:v>
                </c:pt>
                <c:pt idx="219">
                  <c:v>7.0176898090000002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264-024C-96A7-1E35245B07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3880528"/>
        <c:axId val="513880848"/>
      </c:scatterChart>
      <c:valAx>
        <c:axId val="513880528"/>
        <c:scaling>
          <c:orientation val="minMax"/>
          <c:max val="22000"/>
          <c:min val="0"/>
        </c:scaling>
        <c:delete val="0"/>
        <c:axPos val="t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13880848"/>
        <c:crosses val="max"/>
        <c:crossBetween val="midCat"/>
        <c:majorUnit val="4000"/>
      </c:valAx>
      <c:valAx>
        <c:axId val="513880848"/>
        <c:scaling>
          <c:orientation val="minMax"/>
          <c:max val="20"/>
          <c:min val="-10"/>
        </c:scaling>
        <c:delete val="0"/>
        <c:axPos val="l"/>
        <c:majorGridlines>
          <c:spPr>
            <a:ln w="3175" cap="flat" cmpd="sng" algn="ctr">
              <a:solidFill>
                <a:schemeClr val="accent6"/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13880528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Global!$A$2:$A$221</c:f>
              <c:numCache>
                <c:formatCode>General</c:formatCode>
                <c:ptCount val="2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  <c:pt idx="20">
                  <c:v>2100</c:v>
                </c:pt>
                <c:pt idx="21">
                  <c:v>2200</c:v>
                </c:pt>
                <c:pt idx="22">
                  <c:v>2300</c:v>
                </c:pt>
                <c:pt idx="23">
                  <c:v>2400</c:v>
                </c:pt>
                <c:pt idx="24">
                  <c:v>2500</c:v>
                </c:pt>
                <c:pt idx="25">
                  <c:v>2600</c:v>
                </c:pt>
                <c:pt idx="26">
                  <c:v>2700</c:v>
                </c:pt>
                <c:pt idx="27">
                  <c:v>2800</c:v>
                </c:pt>
                <c:pt idx="28">
                  <c:v>2900</c:v>
                </c:pt>
                <c:pt idx="29">
                  <c:v>3000</c:v>
                </c:pt>
                <c:pt idx="30">
                  <c:v>3100</c:v>
                </c:pt>
                <c:pt idx="31">
                  <c:v>3200</c:v>
                </c:pt>
                <c:pt idx="32">
                  <c:v>3300</c:v>
                </c:pt>
                <c:pt idx="33">
                  <c:v>3400</c:v>
                </c:pt>
                <c:pt idx="34">
                  <c:v>3500</c:v>
                </c:pt>
                <c:pt idx="35">
                  <c:v>3600</c:v>
                </c:pt>
                <c:pt idx="36">
                  <c:v>3700</c:v>
                </c:pt>
                <c:pt idx="37">
                  <c:v>3800</c:v>
                </c:pt>
                <c:pt idx="38">
                  <c:v>3900</c:v>
                </c:pt>
                <c:pt idx="39">
                  <c:v>4000</c:v>
                </c:pt>
                <c:pt idx="40">
                  <c:v>4100</c:v>
                </c:pt>
                <c:pt idx="41">
                  <c:v>4200</c:v>
                </c:pt>
                <c:pt idx="42">
                  <c:v>4300</c:v>
                </c:pt>
                <c:pt idx="43">
                  <c:v>4400</c:v>
                </c:pt>
                <c:pt idx="44">
                  <c:v>4500</c:v>
                </c:pt>
                <c:pt idx="45">
                  <c:v>4600</c:v>
                </c:pt>
                <c:pt idx="46">
                  <c:v>4700</c:v>
                </c:pt>
                <c:pt idx="47">
                  <c:v>4800</c:v>
                </c:pt>
                <c:pt idx="48">
                  <c:v>4900</c:v>
                </c:pt>
                <c:pt idx="49">
                  <c:v>5000</c:v>
                </c:pt>
                <c:pt idx="50">
                  <c:v>5100</c:v>
                </c:pt>
                <c:pt idx="51">
                  <c:v>5200</c:v>
                </c:pt>
                <c:pt idx="52">
                  <c:v>5300</c:v>
                </c:pt>
                <c:pt idx="53">
                  <c:v>5400</c:v>
                </c:pt>
                <c:pt idx="54">
                  <c:v>5500</c:v>
                </c:pt>
                <c:pt idx="55">
                  <c:v>5600</c:v>
                </c:pt>
                <c:pt idx="56">
                  <c:v>5700</c:v>
                </c:pt>
                <c:pt idx="57">
                  <c:v>5800</c:v>
                </c:pt>
                <c:pt idx="58">
                  <c:v>5900</c:v>
                </c:pt>
                <c:pt idx="59">
                  <c:v>6000</c:v>
                </c:pt>
                <c:pt idx="60">
                  <c:v>6100</c:v>
                </c:pt>
                <c:pt idx="61">
                  <c:v>6200</c:v>
                </c:pt>
                <c:pt idx="62">
                  <c:v>6300</c:v>
                </c:pt>
                <c:pt idx="63">
                  <c:v>6400</c:v>
                </c:pt>
                <c:pt idx="64">
                  <c:v>6500</c:v>
                </c:pt>
                <c:pt idx="65">
                  <c:v>6600</c:v>
                </c:pt>
                <c:pt idx="66">
                  <c:v>6700</c:v>
                </c:pt>
                <c:pt idx="67">
                  <c:v>6800</c:v>
                </c:pt>
                <c:pt idx="68">
                  <c:v>6900</c:v>
                </c:pt>
                <c:pt idx="69">
                  <c:v>7000</c:v>
                </c:pt>
                <c:pt idx="70">
                  <c:v>7100</c:v>
                </c:pt>
                <c:pt idx="71">
                  <c:v>7200</c:v>
                </c:pt>
                <c:pt idx="72">
                  <c:v>7300</c:v>
                </c:pt>
                <c:pt idx="73">
                  <c:v>7400</c:v>
                </c:pt>
                <c:pt idx="74">
                  <c:v>7500</c:v>
                </c:pt>
                <c:pt idx="75">
                  <c:v>7600</c:v>
                </c:pt>
                <c:pt idx="76">
                  <c:v>7700</c:v>
                </c:pt>
                <c:pt idx="77">
                  <c:v>7800</c:v>
                </c:pt>
                <c:pt idx="78">
                  <c:v>7900</c:v>
                </c:pt>
                <c:pt idx="79">
                  <c:v>8000</c:v>
                </c:pt>
                <c:pt idx="80">
                  <c:v>8100</c:v>
                </c:pt>
                <c:pt idx="81">
                  <c:v>8200</c:v>
                </c:pt>
                <c:pt idx="82">
                  <c:v>8300</c:v>
                </c:pt>
                <c:pt idx="83">
                  <c:v>8400</c:v>
                </c:pt>
                <c:pt idx="84">
                  <c:v>8500</c:v>
                </c:pt>
                <c:pt idx="85">
                  <c:v>8600</c:v>
                </c:pt>
                <c:pt idx="86">
                  <c:v>8700</c:v>
                </c:pt>
                <c:pt idx="87">
                  <c:v>8800</c:v>
                </c:pt>
                <c:pt idx="88">
                  <c:v>8900</c:v>
                </c:pt>
                <c:pt idx="89">
                  <c:v>9000</c:v>
                </c:pt>
                <c:pt idx="90">
                  <c:v>9100</c:v>
                </c:pt>
                <c:pt idx="91">
                  <c:v>9200</c:v>
                </c:pt>
                <c:pt idx="92">
                  <c:v>9300</c:v>
                </c:pt>
                <c:pt idx="93">
                  <c:v>9400</c:v>
                </c:pt>
                <c:pt idx="94">
                  <c:v>9500</c:v>
                </c:pt>
                <c:pt idx="95">
                  <c:v>9600</c:v>
                </c:pt>
                <c:pt idx="96">
                  <c:v>9700</c:v>
                </c:pt>
                <c:pt idx="97">
                  <c:v>9800</c:v>
                </c:pt>
                <c:pt idx="98">
                  <c:v>9900</c:v>
                </c:pt>
                <c:pt idx="99">
                  <c:v>10000</c:v>
                </c:pt>
                <c:pt idx="100">
                  <c:v>10100</c:v>
                </c:pt>
                <c:pt idx="101">
                  <c:v>10200</c:v>
                </c:pt>
                <c:pt idx="102">
                  <c:v>10300</c:v>
                </c:pt>
                <c:pt idx="103">
                  <c:v>10400</c:v>
                </c:pt>
                <c:pt idx="104">
                  <c:v>10500</c:v>
                </c:pt>
                <c:pt idx="105">
                  <c:v>10600</c:v>
                </c:pt>
                <c:pt idx="106">
                  <c:v>10700</c:v>
                </c:pt>
                <c:pt idx="107">
                  <c:v>10800</c:v>
                </c:pt>
                <c:pt idx="108">
                  <c:v>10900</c:v>
                </c:pt>
                <c:pt idx="109">
                  <c:v>11000</c:v>
                </c:pt>
                <c:pt idx="110">
                  <c:v>11100</c:v>
                </c:pt>
                <c:pt idx="111">
                  <c:v>11200</c:v>
                </c:pt>
                <c:pt idx="112">
                  <c:v>11300</c:v>
                </c:pt>
                <c:pt idx="113">
                  <c:v>11400</c:v>
                </c:pt>
                <c:pt idx="114">
                  <c:v>11500</c:v>
                </c:pt>
                <c:pt idx="115">
                  <c:v>11600</c:v>
                </c:pt>
                <c:pt idx="116">
                  <c:v>11700</c:v>
                </c:pt>
                <c:pt idx="117">
                  <c:v>11800</c:v>
                </c:pt>
                <c:pt idx="118">
                  <c:v>11900</c:v>
                </c:pt>
                <c:pt idx="119">
                  <c:v>12000</c:v>
                </c:pt>
                <c:pt idx="120">
                  <c:v>12100</c:v>
                </c:pt>
                <c:pt idx="121">
                  <c:v>12200</c:v>
                </c:pt>
                <c:pt idx="122">
                  <c:v>12300</c:v>
                </c:pt>
                <c:pt idx="123">
                  <c:v>12400</c:v>
                </c:pt>
                <c:pt idx="124">
                  <c:v>12500</c:v>
                </c:pt>
                <c:pt idx="125">
                  <c:v>12600</c:v>
                </c:pt>
                <c:pt idx="126">
                  <c:v>12700</c:v>
                </c:pt>
                <c:pt idx="127">
                  <c:v>12800</c:v>
                </c:pt>
                <c:pt idx="128">
                  <c:v>12900</c:v>
                </c:pt>
                <c:pt idx="129">
                  <c:v>13000</c:v>
                </c:pt>
                <c:pt idx="130">
                  <c:v>13100</c:v>
                </c:pt>
                <c:pt idx="131">
                  <c:v>13200</c:v>
                </c:pt>
                <c:pt idx="132">
                  <c:v>13300</c:v>
                </c:pt>
                <c:pt idx="133">
                  <c:v>13400</c:v>
                </c:pt>
                <c:pt idx="134">
                  <c:v>13500</c:v>
                </c:pt>
                <c:pt idx="135">
                  <c:v>13600</c:v>
                </c:pt>
                <c:pt idx="136">
                  <c:v>13700</c:v>
                </c:pt>
                <c:pt idx="137">
                  <c:v>13800</c:v>
                </c:pt>
                <c:pt idx="138">
                  <c:v>13900</c:v>
                </c:pt>
                <c:pt idx="139">
                  <c:v>14000</c:v>
                </c:pt>
                <c:pt idx="140">
                  <c:v>14100</c:v>
                </c:pt>
                <c:pt idx="141">
                  <c:v>14200</c:v>
                </c:pt>
                <c:pt idx="142">
                  <c:v>14300</c:v>
                </c:pt>
                <c:pt idx="143">
                  <c:v>14400</c:v>
                </c:pt>
                <c:pt idx="144">
                  <c:v>14500</c:v>
                </c:pt>
                <c:pt idx="145">
                  <c:v>14600</c:v>
                </c:pt>
                <c:pt idx="146">
                  <c:v>14700</c:v>
                </c:pt>
                <c:pt idx="147">
                  <c:v>14800</c:v>
                </c:pt>
                <c:pt idx="148">
                  <c:v>14900</c:v>
                </c:pt>
                <c:pt idx="149">
                  <c:v>15000</c:v>
                </c:pt>
                <c:pt idx="150">
                  <c:v>15100</c:v>
                </c:pt>
                <c:pt idx="151">
                  <c:v>15200</c:v>
                </c:pt>
                <c:pt idx="152">
                  <c:v>15300</c:v>
                </c:pt>
                <c:pt idx="153">
                  <c:v>15400</c:v>
                </c:pt>
                <c:pt idx="154">
                  <c:v>15500</c:v>
                </c:pt>
                <c:pt idx="155">
                  <c:v>15600</c:v>
                </c:pt>
                <c:pt idx="156">
                  <c:v>15700</c:v>
                </c:pt>
                <c:pt idx="157">
                  <c:v>15800</c:v>
                </c:pt>
                <c:pt idx="158">
                  <c:v>15900</c:v>
                </c:pt>
                <c:pt idx="159">
                  <c:v>16000</c:v>
                </c:pt>
                <c:pt idx="160">
                  <c:v>16100</c:v>
                </c:pt>
                <c:pt idx="161">
                  <c:v>16200</c:v>
                </c:pt>
                <c:pt idx="162">
                  <c:v>16300</c:v>
                </c:pt>
                <c:pt idx="163">
                  <c:v>16400</c:v>
                </c:pt>
                <c:pt idx="164">
                  <c:v>16500</c:v>
                </c:pt>
                <c:pt idx="165">
                  <c:v>16600</c:v>
                </c:pt>
                <c:pt idx="166">
                  <c:v>16700</c:v>
                </c:pt>
                <c:pt idx="167">
                  <c:v>16800</c:v>
                </c:pt>
                <c:pt idx="168">
                  <c:v>16900</c:v>
                </c:pt>
                <c:pt idx="169">
                  <c:v>17000</c:v>
                </c:pt>
                <c:pt idx="170">
                  <c:v>17100</c:v>
                </c:pt>
                <c:pt idx="171">
                  <c:v>17200</c:v>
                </c:pt>
                <c:pt idx="172">
                  <c:v>17300</c:v>
                </c:pt>
                <c:pt idx="173">
                  <c:v>17400</c:v>
                </c:pt>
                <c:pt idx="174">
                  <c:v>17500</c:v>
                </c:pt>
                <c:pt idx="175">
                  <c:v>17600</c:v>
                </c:pt>
                <c:pt idx="176">
                  <c:v>17700</c:v>
                </c:pt>
                <c:pt idx="177">
                  <c:v>17800</c:v>
                </c:pt>
                <c:pt idx="178">
                  <c:v>17900</c:v>
                </c:pt>
                <c:pt idx="179">
                  <c:v>18000</c:v>
                </c:pt>
                <c:pt idx="180">
                  <c:v>18100</c:v>
                </c:pt>
                <c:pt idx="181">
                  <c:v>18200</c:v>
                </c:pt>
                <c:pt idx="182">
                  <c:v>18300</c:v>
                </c:pt>
                <c:pt idx="183">
                  <c:v>18400</c:v>
                </c:pt>
                <c:pt idx="184">
                  <c:v>18500</c:v>
                </c:pt>
                <c:pt idx="185">
                  <c:v>18600</c:v>
                </c:pt>
                <c:pt idx="186">
                  <c:v>18700</c:v>
                </c:pt>
                <c:pt idx="187">
                  <c:v>18800</c:v>
                </c:pt>
                <c:pt idx="188">
                  <c:v>18900</c:v>
                </c:pt>
                <c:pt idx="189">
                  <c:v>19000</c:v>
                </c:pt>
                <c:pt idx="190">
                  <c:v>19100</c:v>
                </c:pt>
                <c:pt idx="191">
                  <c:v>19200</c:v>
                </c:pt>
                <c:pt idx="192">
                  <c:v>19300</c:v>
                </c:pt>
                <c:pt idx="193">
                  <c:v>19400</c:v>
                </c:pt>
                <c:pt idx="194">
                  <c:v>19500</c:v>
                </c:pt>
                <c:pt idx="195">
                  <c:v>19600</c:v>
                </c:pt>
                <c:pt idx="196">
                  <c:v>19700</c:v>
                </c:pt>
                <c:pt idx="197">
                  <c:v>19800</c:v>
                </c:pt>
                <c:pt idx="198">
                  <c:v>19900</c:v>
                </c:pt>
                <c:pt idx="199">
                  <c:v>20000</c:v>
                </c:pt>
                <c:pt idx="200">
                  <c:v>20100</c:v>
                </c:pt>
                <c:pt idx="201">
                  <c:v>20200</c:v>
                </c:pt>
                <c:pt idx="202">
                  <c:v>20300</c:v>
                </c:pt>
                <c:pt idx="203">
                  <c:v>20400</c:v>
                </c:pt>
                <c:pt idx="204">
                  <c:v>20500</c:v>
                </c:pt>
                <c:pt idx="205">
                  <c:v>20600</c:v>
                </c:pt>
                <c:pt idx="206">
                  <c:v>20700</c:v>
                </c:pt>
                <c:pt idx="207">
                  <c:v>20800</c:v>
                </c:pt>
                <c:pt idx="208">
                  <c:v>20900</c:v>
                </c:pt>
                <c:pt idx="209">
                  <c:v>21000</c:v>
                </c:pt>
                <c:pt idx="210">
                  <c:v>21100</c:v>
                </c:pt>
                <c:pt idx="211">
                  <c:v>21200</c:v>
                </c:pt>
                <c:pt idx="212">
                  <c:v>21300</c:v>
                </c:pt>
                <c:pt idx="213">
                  <c:v>21400</c:v>
                </c:pt>
                <c:pt idx="214">
                  <c:v>21500</c:v>
                </c:pt>
                <c:pt idx="215">
                  <c:v>21600</c:v>
                </c:pt>
                <c:pt idx="216">
                  <c:v>21700</c:v>
                </c:pt>
                <c:pt idx="217">
                  <c:v>21800</c:v>
                </c:pt>
                <c:pt idx="218">
                  <c:v>21900</c:v>
                </c:pt>
                <c:pt idx="219">
                  <c:v>22000</c:v>
                </c:pt>
              </c:numCache>
            </c:numRef>
          </c:xVal>
          <c:yVal>
            <c:numRef>
              <c:f>Global!$D$2:$D$221</c:f>
              <c:numCache>
                <c:formatCode>General</c:formatCode>
                <c:ptCount val="220"/>
                <c:pt idx="0">
                  <c:v>0.99126931624155012</c:v>
                </c:pt>
                <c:pt idx="1">
                  <c:v>0.73171787204371197</c:v>
                </c:pt>
                <c:pt idx="2">
                  <c:v>0.72976327827400189</c:v>
                </c:pt>
                <c:pt idx="3">
                  <c:v>0.85008097400427207</c:v>
                </c:pt>
                <c:pt idx="4">
                  <c:v>0.72507094477645495</c:v>
                </c:pt>
                <c:pt idx="5">
                  <c:v>0.80019948915975303</c:v>
                </c:pt>
                <c:pt idx="6">
                  <c:v>0.67352262528412443</c:v>
                </c:pt>
                <c:pt idx="7">
                  <c:v>0.75647289185421429</c:v>
                </c:pt>
                <c:pt idx="8">
                  <c:v>0.67940724635744387</c:v>
                </c:pt>
                <c:pt idx="9">
                  <c:v>0.63784618570017426</c:v>
                </c:pt>
                <c:pt idx="10">
                  <c:v>0.63285029827942485</c:v>
                </c:pt>
                <c:pt idx="11">
                  <c:v>0.60047061386554101</c:v>
                </c:pt>
                <c:pt idx="12">
                  <c:v>0.68022487849532909</c:v>
                </c:pt>
                <c:pt idx="13">
                  <c:v>0.59440263239080759</c:v>
                </c:pt>
                <c:pt idx="14">
                  <c:v>0.64769596163388532</c:v>
                </c:pt>
                <c:pt idx="15">
                  <c:v>0.6908303092860687</c:v>
                </c:pt>
                <c:pt idx="16">
                  <c:v>0.697469846026327</c:v>
                </c:pt>
                <c:pt idx="17">
                  <c:v>0.70621730959086038</c:v>
                </c:pt>
                <c:pt idx="18">
                  <c:v>0.68134749953247997</c:v>
                </c:pt>
                <c:pt idx="19">
                  <c:v>0.59466305355751214</c:v>
                </c:pt>
                <c:pt idx="20">
                  <c:v>0.61252067777796404</c:v>
                </c:pt>
                <c:pt idx="21">
                  <c:v>0.53029275135652321</c:v>
                </c:pt>
                <c:pt idx="22">
                  <c:v>0.58666711648995384</c:v>
                </c:pt>
                <c:pt idx="23">
                  <c:v>0.55576410020909206</c:v>
                </c:pt>
                <c:pt idx="24">
                  <c:v>0.48128530533172398</c:v>
                </c:pt>
                <c:pt idx="25">
                  <c:v>0.58899587492044148</c:v>
                </c:pt>
                <c:pt idx="26">
                  <c:v>0.66107922452126766</c:v>
                </c:pt>
                <c:pt idx="27">
                  <c:v>0.57837493800532513</c:v>
                </c:pt>
                <c:pt idx="28">
                  <c:v>0.58268308517865552</c:v>
                </c:pt>
                <c:pt idx="29">
                  <c:v>0.64270838654190054</c:v>
                </c:pt>
                <c:pt idx="30">
                  <c:v>0.61889957972665688</c:v>
                </c:pt>
                <c:pt idx="31">
                  <c:v>0.53280475932614568</c:v>
                </c:pt>
                <c:pt idx="32">
                  <c:v>0.47432312629143397</c:v>
                </c:pt>
                <c:pt idx="33">
                  <c:v>0.44172843344584101</c:v>
                </c:pt>
                <c:pt idx="34">
                  <c:v>0.51234701376144298</c:v>
                </c:pt>
                <c:pt idx="35">
                  <c:v>0.42663208437954803</c:v>
                </c:pt>
                <c:pt idx="36">
                  <c:v>0.38952488953384901</c:v>
                </c:pt>
                <c:pt idx="37">
                  <c:v>0.38232466192103198</c:v>
                </c:pt>
                <c:pt idx="38">
                  <c:v>0.36201951035076496</c:v>
                </c:pt>
                <c:pt idx="39">
                  <c:v>0.37405225287227495</c:v>
                </c:pt>
                <c:pt idx="40">
                  <c:v>0.307297301594467</c:v>
                </c:pt>
                <c:pt idx="41">
                  <c:v>0.39151122740205291</c:v>
                </c:pt>
                <c:pt idx="42">
                  <c:v>0.300558757909686</c:v>
                </c:pt>
                <c:pt idx="43">
                  <c:v>0.38238153791985807</c:v>
                </c:pt>
                <c:pt idx="44">
                  <c:v>0.30264182392859196</c:v>
                </c:pt>
                <c:pt idx="45">
                  <c:v>0.42158887729946598</c:v>
                </c:pt>
                <c:pt idx="46">
                  <c:v>0.42921800160392298</c:v>
                </c:pt>
                <c:pt idx="47">
                  <c:v>0.398198569858558</c:v>
                </c:pt>
                <c:pt idx="48">
                  <c:v>0.38469884950103994</c:v>
                </c:pt>
                <c:pt idx="49">
                  <c:v>0.29151466489824807</c:v>
                </c:pt>
                <c:pt idx="50">
                  <c:v>0.247170340242238</c:v>
                </c:pt>
                <c:pt idx="51">
                  <c:v>0.19238250303905202</c:v>
                </c:pt>
                <c:pt idx="52">
                  <c:v>0.30699766245664495</c:v>
                </c:pt>
                <c:pt idx="53">
                  <c:v>0.32801029935623305</c:v>
                </c:pt>
                <c:pt idx="54">
                  <c:v>0.226664234651479</c:v>
                </c:pt>
                <c:pt idx="55">
                  <c:v>0.18304675929324898</c:v>
                </c:pt>
                <c:pt idx="56">
                  <c:v>0.18585679537292904</c:v>
                </c:pt>
                <c:pt idx="57">
                  <c:v>0.18055346583646803</c:v>
                </c:pt>
                <c:pt idx="58">
                  <c:v>0.27248197049447798</c:v>
                </c:pt>
                <c:pt idx="59">
                  <c:v>0.25911123703688105</c:v>
                </c:pt>
                <c:pt idx="60">
                  <c:v>0.24126758853943903</c:v>
                </c:pt>
                <c:pt idx="61">
                  <c:v>0.19230138989170498</c:v>
                </c:pt>
                <c:pt idx="62">
                  <c:v>0.14721752969063695</c:v>
                </c:pt>
                <c:pt idx="63">
                  <c:v>0.17835312224616101</c:v>
                </c:pt>
                <c:pt idx="64">
                  <c:v>0.19798521921930501</c:v>
                </c:pt>
                <c:pt idx="65">
                  <c:v>0.17750387990929001</c:v>
                </c:pt>
                <c:pt idx="66">
                  <c:v>0.17069819040141698</c:v>
                </c:pt>
                <c:pt idx="67">
                  <c:v>0.15334853589186498</c:v>
                </c:pt>
                <c:pt idx="68">
                  <c:v>9.6660404498943031E-2</c:v>
                </c:pt>
                <c:pt idx="69">
                  <c:v>0.18462709285271001</c:v>
                </c:pt>
                <c:pt idx="70">
                  <c:v>0.24253069684277298</c:v>
                </c:pt>
                <c:pt idx="71">
                  <c:v>0.225410160835742</c:v>
                </c:pt>
                <c:pt idx="72">
                  <c:v>0.160443658097909</c:v>
                </c:pt>
                <c:pt idx="73">
                  <c:v>0.114256408369205</c:v>
                </c:pt>
                <c:pt idx="74">
                  <c:v>8.9605494779942008E-2</c:v>
                </c:pt>
                <c:pt idx="75">
                  <c:v>0.12366826902017497</c:v>
                </c:pt>
                <c:pt idx="76">
                  <c:v>0.10025554106026197</c:v>
                </c:pt>
                <c:pt idx="77">
                  <c:v>3.085841823918023E-3</c:v>
                </c:pt>
                <c:pt idx="78">
                  <c:v>2.2290368307837982E-2</c:v>
                </c:pt>
                <c:pt idx="79">
                  <c:v>-3.0629327883100965E-2</c:v>
                </c:pt>
                <c:pt idx="80">
                  <c:v>-4.8300338401478987E-2</c:v>
                </c:pt>
                <c:pt idx="81">
                  <c:v>-5.2872486507770988E-2</c:v>
                </c:pt>
                <c:pt idx="82">
                  <c:v>-6.6254545301860007E-2</c:v>
                </c:pt>
                <c:pt idx="83">
                  <c:v>-0.165820337198928</c:v>
                </c:pt>
                <c:pt idx="84">
                  <c:v>-0.13286236334702201</c:v>
                </c:pt>
                <c:pt idx="85">
                  <c:v>-0.14939364455429002</c:v>
                </c:pt>
                <c:pt idx="86">
                  <c:v>-7.2722645480805981E-2</c:v>
                </c:pt>
                <c:pt idx="87">
                  <c:v>-8.9487443899414015E-2</c:v>
                </c:pt>
                <c:pt idx="88">
                  <c:v>-0.13500900597409801</c:v>
                </c:pt>
                <c:pt idx="89">
                  <c:v>-9.949249506989899E-2</c:v>
                </c:pt>
                <c:pt idx="90">
                  <c:v>-0.173549780036174</c:v>
                </c:pt>
                <c:pt idx="91">
                  <c:v>-2.0068087536189994E-2</c:v>
                </c:pt>
                <c:pt idx="92">
                  <c:v>-7.2130341106001028E-2</c:v>
                </c:pt>
                <c:pt idx="93">
                  <c:v>-0.13074849505874103</c:v>
                </c:pt>
                <c:pt idx="94">
                  <c:v>-5.9904331792601989E-2</c:v>
                </c:pt>
                <c:pt idx="95">
                  <c:v>-4.9383463331781979E-2</c:v>
                </c:pt>
                <c:pt idx="96">
                  <c:v>-8.5587277834394015E-2</c:v>
                </c:pt>
                <c:pt idx="97">
                  <c:v>-4.5493616497411987E-2</c:v>
                </c:pt>
                <c:pt idx="98">
                  <c:v>1.0882528799685987E-2</c:v>
                </c:pt>
                <c:pt idx="99">
                  <c:v>-3.035534103839499E-2</c:v>
                </c:pt>
                <c:pt idx="100">
                  <c:v>3.2382674700208003E-2</c:v>
                </c:pt>
                <c:pt idx="101">
                  <c:v>2.7464160472753796E-2</c:v>
                </c:pt>
                <c:pt idx="102">
                  <c:v>-6.6020216327449296E-2</c:v>
                </c:pt>
                <c:pt idx="103">
                  <c:v>-4.3973989146733797E-2</c:v>
                </c:pt>
                <c:pt idx="104">
                  <c:v>1.7360106144099982E-3</c:v>
                </c:pt>
                <c:pt idx="105">
                  <c:v>-4.7027023952239989E-3</c:v>
                </c:pt>
                <c:pt idx="106">
                  <c:v>3.7617676720601997E-2</c:v>
                </c:pt>
                <c:pt idx="107">
                  <c:v>7.4000932078741186E-2</c:v>
                </c:pt>
                <c:pt idx="108">
                  <c:v>8.3589556822673008E-2</c:v>
                </c:pt>
                <c:pt idx="109">
                  <c:v>0.15688525570262901</c:v>
                </c:pt>
                <c:pt idx="110">
                  <c:v>0.18656714453066497</c:v>
                </c:pt>
                <c:pt idx="111">
                  <c:v>7.8194858769131986E-2</c:v>
                </c:pt>
                <c:pt idx="112">
                  <c:v>4.0423892647881987E-2</c:v>
                </c:pt>
                <c:pt idx="113">
                  <c:v>0.14697037059579804</c:v>
                </c:pt>
                <c:pt idx="114">
                  <c:v>0.14399354339630599</c:v>
                </c:pt>
                <c:pt idx="115">
                  <c:v>0.19993463408454698</c:v>
                </c:pt>
                <c:pt idx="116">
                  <c:v>0.27198254617623902</c:v>
                </c:pt>
                <c:pt idx="117">
                  <c:v>0.20129425216210595</c:v>
                </c:pt>
                <c:pt idx="118">
                  <c:v>0.41241920286280398</c:v>
                </c:pt>
                <c:pt idx="119">
                  <c:v>0.30008527150297803</c:v>
                </c:pt>
                <c:pt idx="120">
                  <c:v>0.20356802004808705</c:v>
                </c:pt>
                <c:pt idx="121">
                  <c:v>0.18436275492329812</c:v>
                </c:pt>
                <c:pt idx="122">
                  <c:v>0.27279260700541197</c:v>
                </c:pt>
                <c:pt idx="123">
                  <c:v>0.34469104506884807</c:v>
                </c:pt>
                <c:pt idx="124">
                  <c:v>0.50384468997961196</c:v>
                </c:pt>
                <c:pt idx="125">
                  <c:v>0.57421604274039406</c:v>
                </c:pt>
                <c:pt idx="126">
                  <c:v>0.72815528103273397</c:v>
                </c:pt>
                <c:pt idx="127">
                  <c:v>0.72267975695494702</c:v>
                </c:pt>
                <c:pt idx="128">
                  <c:v>0.61394878256099605</c:v>
                </c:pt>
                <c:pt idx="129">
                  <c:v>0.60527175526176902</c:v>
                </c:pt>
                <c:pt idx="130">
                  <c:v>0.58746908931860098</c:v>
                </c:pt>
                <c:pt idx="131">
                  <c:v>0.43691536526511698</c:v>
                </c:pt>
                <c:pt idx="132">
                  <c:v>0.31641121323343702</c:v>
                </c:pt>
                <c:pt idx="133">
                  <c:v>0.32828772418492513</c:v>
                </c:pt>
                <c:pt idx="134">
                  <c:v>0.24850373493599098</c:v>
                </c:pt>
                <c:pt idx="135">
                  <c:v>0.33253430280727592</c:v>
                </c:pt>
                <c:pt idx="136">
                  <c:v>0.28484945504227899</c:v>
                </c:pt>
                <c:pt idx="137">
                  <c:v>0.25751662278729903</c:v>
                </c:pt>
                <c:pt idx="138">
                  <c:v>5.2520158003340089E-2</c:v>
                </c:pt>
                <c:pt idx="139">
                  <c:v>-0.3569854684454401</c:v>
                </c:pt>
                <c:pt idx="140">
                  <c:v>-0.62154913541904011</c:v>
                </c:pt>
                <c:pt idx="141">
                  <c:v>-0.37479455474474999</c:v>
                </c:pt>
                <c:pt idx="142">
                  <c:v>0.20991393948444004</c:v>
                </c:pt>
                <c:pt idx="143">
                  <c:v>0.59907993750172706</c:v>
                </c:pt>
                <c:pt idx="144">
                  <c:v>0.5068406898823381</c:v>
                </c:pt>
                <c:pt idx="145">
                  <c:v>0.60703627553798989</c:v>
                </c:pt>
                <c:pt idx="146">
                  <c:v>0.49344236680541997</c:v>
                </c:pt>
                <c:pt idx="147">
                  <c:v>0.50698246853717999</c:v>
                </c:pt>
                <c:pt idx="148">
                  <c:v>0.45960526728547002</c:v>
                </c:pt>
                <c:pt idx="149">
                  <c:v>0.48960013161425997</c:v>
                </c:pt>
                <c:pt idx="150">
                  <c:v>0.50415200765436019</c:v>
                </c:pt>
                <c:pt idx="151">
                  <c:v>0.37770031710356022</c:v>
                </c:pt>
                <c:pt idx="152">
                  <c:v>0.35492222467749013</c:v>
                </c:pt>
                <c:pt idx="153">
                  <c:v>0.26521073655381988</c:v>
                </c:pt>
                <c:pt idx="154">
                  <c:v>0.22919093176350991</c:v>
                </c:pt>
                <c:pt idx="155">
                  <c:v>0.24804650308734</c:v>
                </c:pt>
                <c:pt idx="156">
                  <c:v>0.2400456756781999</c:v>
                </c:pt>
                <c:pt idx="157">
                  <c:v>0.14774595634878995</c:v>
                </c:pt>
                <c:pt idx="158">
                  <c:v>7.486362522847001E-2</c:v>
                </c:pt>
                <c:pt idx="159">
                  <c:v>6.7940940877940115E-2</c:v>
                </c:pt>
                <c:pt idx="160">
                  <c:v>5.524054712779991E-2</c:v>
                </c:pt>
                <c:pt idx="161">
                  <c:v>0.10729132319954005</c:v>
                </c:pt>
                <c:pt idx="162">
                  <c:v>0.19823051208272968</c:v>
                </c:pt>
                <c:pt idx="163">
                  <c:v>0.10919411601344997</c:v>
                </c:pt>
                <c:pt idx="164">
                  <c:v>-1.3519981060930331E-2</c:v>
                </c:pt>
                <c:pt idx="165">
                  <c:v>1.8285994311079801E-2</c:v>
                </c:pt>
                <c:pt idx="166">
                  <c:v>3.4924463421520002E-2</c:v>
                </c:pt>
                <c:pt idx="167">
                  <c:v>2.314669060477037E-2</c:v>
                </c:pt>
                <c:pt idx="168">
                  <c:v>0.10844454577046037</c:v>
                </c:pt>
                <c:pt idx="169">
                  <c:v>0.11096485080392027</c:v>
                </c:pt>
                <c:pt idx="170">
                  <c:v>8.6140669111590018E-2</c:v>
                </c:pt>
                <c:pt idx="171">
                  <c:v>6.3864028587999666E-2</c:v>
                </c:pt>
                <c:pt idx="172">
                  <c:v>9.2122591262540077E-2</c:v>
                </c:pt>
                <c:pt idx="173">
                  <c:v>0.26883231342943015</c:v>
                </c:pt>
                <c:pt idx="174">
                  <c:v>0.23756742135925002</c:v>
                </c:pt>
                <c:pt idx="175">
                  <c:v>0.2053701947220099</c:v>
                </c:pt>
                <c:pt idx="176">
                  <c:v>0.14793829980734996</c:v>
                </c:pt>
                <c:pt idx="177">
                  <c:v>0.11554157257504993</c:v>
                </c:pt>
                <c:pt idx="178">
                  <c:v>6.3033346598719842E-2</c:v>
                </c:pt>
                <c:pt idx="179">
                  <c:v>0.10344550656849005</c:v>
                </c:pt>
                <c:pt idx="180">
                  <c:v>0.18696150516346011</c:v>
                </c:pt>
                <c:pt idx="181">
                  <c:v>0.2580851531547399</c:v>
                </c:pt>
                <c:pt idx="182">
                  <c:v>0.34933791007745985</c:v>
                </c:pt>
                <c:pt idx="183">
                  <c:v>0.40567533836108005</c:v>
                </c:pt>
                <c:pt idx="184">
                  <c:v>0.39795290511643966</c:v>
                </c:pt>
                <c:pt idx="185">
                  <c:v>0.35804567636035012</c:v>
                </c:pt>
                <c:pt idx="186">
                  <c:v>0.27951118113591988</c:v>
                </c:pt>
                <c:pt idx="187">
                  <c:v>0.3496294718255899</c:v>
                </c:pt>
                <c:pt idx="188">
                  <c:v>0.28578189547940003</c:v>
                </c:pt>
                <c:pt idx="189">
                  <c:v>0.32930036282910979</c:v>
                </c:pt>
                <c:pt idx="190">
                  <c:v>0.51380129232820027</c:v>
                </c:pt>
                <c:pt idx="191">
                  <c:v>0.58654883694763971</c:v>
                </c:pt>
                <c:pt idx="192">
                  <c:v>0.50918685133055996</c:v>
                </c:pt>
                <c:pt idx="193">
                  <c:v>0.59417478066084994</c:v>
                </c:pt>
                <c:pt idx="194">
                  <c:v>0.57282768065453027</c:v>
                </c:pt>
                <c:pt idx="195">
                  <c:v>0.5594315843789599</c:v>
                </c:pt>
                <c:pt idx="196">
                  <c:v>0.46066094368780997</c:v>
                </c:pt>
                <c:pt idx="197">
                  <c:v>0.44203535873783029</c:v>
                </c:pt>
                <c:pt idx="198">
                  <c:v>0.43757383612291001</c:v>
                </c:pt>
                <c:pt idx="199">
                  <c:v>0.43356911441846968</c:v>
                </c:pt>
                <c:pt idx="200">
                  <c:v>0.40778594976096993</c:v>
                </c:pt>
                <c:pt idx="201">
                  <c:v>0.43464840952947981</c:v>
                </c:pt>
                <c:pt idx="202">
                  <c:v>0.54619691164110007</c:v>
                </c:pt>
                <c:pt idx="203">
                  <c:v>0.64397549390541009</c:v>
                </c:pt>
                <c:pt idx="204">
                  <c:v>0.54156209868969007</c:v>
                </c:pt>
                <c:pt idx="205">
                  <c:v>0.38792427371972016</c:v>
                </c:pt>
                <c:pt idx="206">
                  <c:v>0.37073706377658011</c:v>
                </c:pt>
                <c:pt idx="207">
                  <c:v>0.39669532813856012</c:v>
                </c:pt>
                <c:pt idx="208">
                  <c:v>0.45051836780633003</c:v>
                </c:pt>
                <c:pt idx="209">
                  <c:v>0.52862638611484014</c:v>
                </c:pt>
                <c:pt idx="210">
                  <c:v>0.5205704810046603</c:v>
                </c:pt>
                <c:pt idx="211">
                  <c:v>0.52192522129396002</c:v>
                </c:pt>
                <c:pt idx="212">
                  <c:v>0.57693704610994967</c:v>
                </c:pt>
                <c:pt idx="213">
                  <c:v>0.58858790022458995</c:v>
                </c:pt>
                <c:pt idx="214">
                  <c:v>0.52350071479436</c:v>
                </c:pt>
                <c:pt idx="215">
                  <c:v>0.53127796242256009</c:v>
                </c:pt>
                <c:pt idx="216">
                  <c:v>0.53561419876644978</c:v>
                </c:pt>
                <c:pt idx="217">
                  <c:v>0.41110338010114011</c:v>
                </c:pt>
                <c:pt idx="218">
                  <c:v>0.3437756444867297</c:v>
                </c:pt>
                <c:pt idx="219">
                  <c:v>0.28977963436271992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D67-7E4A-BFC2-0A40395942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70206447"/>
        <c:axId val="770211231"/>
      </c:scatterChart>
      <c:valAx>
        <c:axId val="770206447"/>
        <c:scaling>
          <c:orientation val="minMax"/>
          <c:max val="22000"/>
          <c:min val="0"/>
        </c:scaling>
        <c:delete val="0"/>
        <c:axPos val="t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700" dirty="0"/>
                  <a:t>Time</a:t>
                </a:r>
                <a:r>
                  <a:rPr lang="zh-CN" altLang="en-US" sz="700" dirty="0"/>
                  <a:t> </a:t>
                </a:r>
                <a:r>
                  <a:rPr lang="en-US" altLang="zh-CN" sz="700" dirty="0"/>
                  <a:t>(Years</a:t>
                </a:r>
                <a:r>
                  <a:rPr lang="zh-CN" altLang="en-US" sz="700" dirty="0"/>
                  <a:t> </a:t>
                </a:r>
                <a:r>
                  <a:rPr lang="en-US" altLang="zh-CN" sz="700" dirty="0"/>
                  <a:t>BP)</a:t>
                </a:r>
                <a:endParaRPr lang="zh-CN" altLang="en-US" sz="700" dirty="0"/>
              </a:p>
            </c:rich>
          </c:tx>
          <c:layout>
            <c:manualLayout>
              <c:xMode val="edge"/>
              <c:yMode val="edge"/>
              <c:x val="0.41095958519781234"/>
              <c:y val="0.8562218015431862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in"/>
        <c:minorTickMark val="in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70211231"/>
        <c:crosses val="max"/>
        <c:crossBetween val="midCat"/>
        <c:majorUnit val="22000"/>
        <c:minorUnit val="4000"/>
      </c:valAx>
      <c:valAx>
        <c:axId val="770211231"/>
        <c:scaling>
          <c:orientation val="minMax"/>
          <c:max val="20"/>
          <c:min val="-10"/>
        </c:scaling>
        <c:delete val="0"/>
        <c:axPos val="l"/>
        <c:majorGridlines>
          <c:spPr>
            <a:ln w="3175" cap="flat" cmpd="sng" algn="ctr">
              <a:solidFill>
                <a:schemeClr val="accent6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700" dirty="0"/>
                  <a:t>Temperature Difference (°C)</a:t>
                </a:r>
              </a:p>
            </c:rich>
          </c:tx>
          <c:layout>
            <c:manualLayout>
              <c:xMode val="edge"/>
              <c:yMode val="edge"/>
              <c:x val="7.9592885524122289E-2"/>
              <c:y val="0.2571986337936668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70206447"/>
        <c:crosses val="autoZero"/>
        <c:crossBetween val="midCat"/>
        <c:majorUnit val="10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'W Africa'!$A$8:$A$227</c:f>
              <c:numCache>
                <c:formatCode>General</c:formatCode>
                <c:ptCount val="2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  <c:pt idx="20">
                  <c:v>2100</c:v>
                </c:pt>
                <c:pt idx="21">
                  <c:v>2200</c:v>
                </c:pt>
                <c:pt idx="22">
                  <c:v>2300</c:v>
                </c:pt>
                <c:pt idx="23">
                  <c:v>2400</c:v>
                </c:pt>
                <c:pt idx="24">
                  <c:v>2500</c:v>
                </c:pt>
                <c:pt idx="25">
                  <c:v>2600</c:v>
                </c:pt>
                <c:pt idx="26">
                  <c:v>2700</c:v>
                </c:pt>
                <c:pt idx="27">
                  <c:v>2800</c:v>
                </c:pt>
                <c:pt idx="28">
                  <c:v>2900</c:v>
                </c:pt>
                <c:pt idx="29">
                  <c:v>3000</c:v>
                </c:pt>
                <c:pt idx="30">
                  <c:v>3100</c:v>
                </c:pt>
                <c:pt idx="31">
                  <c:v>3200</c:v>
                </c:pt>
                <c:pt idx="32">
                  <c:v>3300</c:v>
                </c:pt>
                <c:pt idx="33">
                  <c:v>3400</c:v>
                </c:pt>
                <c:pt idx="34">
                  <c:v>3500</c:v>
                </c:pt>
                <c:pt idx="35">
                  <c:v>3600</c:v>
                </c:pt>
                <c:pt idx="36">
                  <c:v>3700</c:v>
                </c:pt>
                <c:pt idx="37">
                  <c:v>3800</c:v>
                </c:pt>
                <c:pt idx="38">
                  <c:v>3900</c:v>
                </c:pt>
                <c:pt idx="39">
                  <c:v>4000</c:v>
                </c:pt>
                <c:pt idx="40">
                  <c:v>4100</c:v>
                </c:pt>
                <c:pt idx="41">
                  <c:v>4200</c:v>
                </c:pt>
                <c:pt idx="42">
                  <c:v>4300</c:v>
                </c:pt>
                <c:pt idx="43">
                  <c:v>4400</c:v>
                </c:pt>
                <c:pt idx="44">
                  <c:v>4500</c:v>
                </c:pt>
                <c:pt idx="45">
                  <c:v>4600</c:v>
                </c:pt>
                <c:pt idx="46">
                  <c:v>4700</c:v>
                </c:pt>
                <c:pt idx="47">
                  <c:v>4800</c:v>
                </c:pt>
                <c:pt idx="48">
                  <c:v>4900</c:v>
                </c:pt>
                <c:pt idx="49">
                  <c:v>5000</c:v>
                </c:pt>
                <c:pt idx="50">
                  <c:v>5100</c:v>
                </c:pt>
                <c:pt idx="51">
                  <c:v>5200</c:v>
                </c:pt>
                <c:pt idx="52">
                  <c:v>5300</c:v>
                </c:pt>
                <c:pt idx="53">
                  <c:v>5400</c:v>
                </c:pt>
                <c:pt idx="54">
                  <c:v>5500</c:v>
                </c:pt>
                <c:pt idx="55">
                  <c:v>5600</c:v>
                </c:pt>
                <c:pt idx="56">
                  <c:v>5700</c:v>
                </c:pt>
                <c:pt idx="57">
                  <c:v>5800</c:v>
                </c:pt>
                <c:pt idx="58">
                  <c:v>5900</c:v>
                </c:pt>
                <c:pt idx="59">
                  <c:v>6000</c:v>
                </c:pt>
                <c:pt idx="60">
                  <c:v>6100</c:v>
                </c:pt>
                <c:pt idx="61">
                  <c:v>6200</c:v>
                </c:pt>
                <c:pt idx="62">
                  <c:v>6300</c:v>
                </c:pt>
                <c:pt idx="63">
                  <c:v>6400</c:v>
                </c:pt>
                <c:pt idx="64">
                  <c:v>6500</c:v>
                </c:pt>
                <c:pt idx="65">
                  <c:v>6600</c:v>
                </c:pt>
                <c:pt idx="66">
                  <c:v>6700</c:v>
                </c:pt>
                <c:pt idx="67">
                  <c:v>6800</c:v>
                </c:pt>
                <c:pt idx="68">
                  <c:v>6900</c:v>
                </c:pt>
                <c:pt idx="69">
                  <c:v>7000</c:v>
                </c:pt>
                <c:pt idx="70">
                  <c:v>7100</c:v>
                </c:pt>
                <c:pt idx="71">
                  <c:v>7200</c:v>
                </c:pt>
                <c:pt idx="72">
                  <c:v>7300</c:v>
                </c:pt>
                <c:pt idx="73">
                  <c:v>7400</c:v>
                </c:pt>
                <c:pt idx="74">
                  <c:v>7500</c:v>
                </c:pt>
                <c:pt idx="75">
                  <c:v>7600</c:v>
                </c:pt>
                <c:pt idx="76">
                  <c:v>7700</c:v>
                </c:pt>
                <c:pt idx="77">
                  <c:v>7800</c:v>
                </c:pt>
                <c:pt idx="78">
                  <c:v>7900</c:v>
                </c:pt>
                <c:pt idx="79">
                  <c:v>8000</c:v>
                </c:pt>
                <c:pt idx="80">
                  <c:v>8100</c:v>
                </c:pt>
                <c:pt idx="81">
                  <c:v>8200</c:v>
                </c:pt>
                <c:pt idx="82">
                  <c:v>8300</c:v>
                </c:pt>
                <c:pt idx="83">
                  <c:v>8400</c:v>
                </c:pt>
                <c:pt idx="84">
                  <c:v>8500</c:v>
                </c:pt>
                <c:pt idx="85">
                  <c:v>8600</c:v>
                </c:pt>
                <c:pt idx="86">
                  <c:v>8700</c:v>
                </c:pt>
                <c:pt idx="87">
                  <c:v>8800</c:v>
                </c:pt>
                <c:pt idx="88">
                  <c:v>8900</c:v>
                </c:pt>
                <c:pt idx="89">
                  <c:v>9000</c:v>
                </c:pt>
                <c:pt idx="90">
                  <c:v>9100</c:v>
                </c:pt>
                <c:pt idx="91">
                  <c:v>9200</c:v>
                </c:pt>
                <c:pt idx="92">
                  <c:v>9300</c:v>
                </c:pt>
                <c:pt idx="93">
                  <c:v>9400</c:v>
                </c:pt>
                <c:pt idx="94">
                  <c:v>9500</c:v>
                </c:pt>
                <c:pt idx="95">
                  <c:v>9600</c:v>
                </c:pt>
                <c:pt idx="96">
                  <c:v>9700</c:v>
                </c:pt>
                <c:pt idx="97">
                  <c:v>9800</c:v>
                </c:pt>
                <c:pt idx="98">
                  <c:v>9900</c:v>
                </c:pt>
                <c:pt idx="99">
                  <c:v>10000</c:v>
                </c:pt>
                <c:pt idx="100">
                  <c:v>10100</c:v>
                </c:pt>
                <c:pt idx="101">
                  <c:v>10200</c:v>
                </c:pt>
                <c:pt idx="102">
                  <c:v>10300</c:v>
                </c:pt>
                <c:pt idx="103">
                  <c:v>10400</c:v>
                </c:pt>
                <c:pt idx="104">
                  <c:v>10500</c:v>
                </c:pt>
                <c:pt idx="105">
                  <c:v>10600</c:v>
                </c:pt>
                <c:pt idx="106">
                  <c:v>10700</c:v>
                </c:pt>
                <c:pt idx="107">
                  <c:v>10800</c:v>
                </c:pt>
                <c:pt idx="108">
                  <c:v>10900</c:v>
                </c:pt>
                <c:pt idx="109">
                  <c:v>11000</c:v>
                </c:pt>
                <c:pt idx="110">
                  <c:v>11100</c:v>
                </c:pt>
                <c:pt idx="111">
                  <c:v>11200</c:v>
                </c:pt>
                <c:pt idx="112">
                  <c:v>11300</c:v>
                </c:pt>
                <c:pt idx="113">
                  <c:v>11400</c:v>
                </c:pt>
                <c:pt idx="114">
                  <c:v>11500</c:v>
                </c:pt>
                <c:pt idx="115">
                  <c:v>11600</c:v>
                </c:pt>
                <c:pt idx="116">
                  <c:v>11700</c:v>
                </c:pt>
                <c:pt idx="117">
                  <c:v>11800</c:v>
                </c:pt>
                <c:pt idx="118">
                  <c:v>11900</c:v>
                </c:pt>
                <c:pt idx="119">
                  <c:v>12000</c:v>
                </c:pt>
                <c:pt idx="120">
                  <c:v>12100</c:v>
                </c:pt>
                <c:pt idx="121">
                  <c:v>12200</c:v>
                </c:pt>
                <c:pt idx="122">
                  <c:v>12300</c:v>
                </c:pt>
                <c:pt idx="123">
                  <c:v>12400</c:v>
                </c:pt>
                <c:pt idx="124">
                  <c:v>12500</c:v>
                </c:pt>
                <c:pt idx="125">
                  <c:v>12600</c:v>
                </c:pt>
                <c:pt idx="126">
                  <c:v>12700</c:v>
                </c:pt>
                <c:pt idx="127">
                  <c:v>12800</c:v>
                </c:pt>
                <c:pt idx="128">
                  <c:v>12900</c:v>
                </c:pt>
                <c:pt idx="129">
                  <c:v>13000</c:v>
                </c:pt>
                <c:pt idx="130">
                  <c:v>13100</c:v>
                </c:pt>
                <c:pt idx="131">
                  <c:v>13200</c:v>
                </c:pt>
                <c:pt idx="132">
                  <c:v>13300</c:v>
                </c:pt>
                <c:pt idx="133">
                  <c:v>13400</c:v>
                </c:pt>
                <c:pt idx="134">
                  <c:v>13500</c:v>
                </c:pt>
                <c:pt idx="135">
                  <c:v>13600</c:v>
                </c:pt>
                <c:pt idx="136">
                  <c:v>13700</c:v>
                </c:pt>
                <c:pt idx="137">
                  <c:v>13800</c:v>
                </c:pt>
                <c:pt idx="138">
                  <c:v>13900</c:v>
                </c:pt>
                <c:pt idx="139">
                  <c:v>14000</c:v>
                </c:pt>
                <c:pt idx="140">
                  <c:v>14100</c:v>
                </c:pt>
                <c:pt idx="141">
                  <c:v>14200</c:v>
                </c:pt>
                <c:pt idx="142">
                  <c:v>14300</c:v>
                </c:pt>
                <c:pt idx="143">
                  <c:v>14400</c:v>
                </c:pt>
                <c:pt idx="144">
                  <c:v>14500</c:v>
                </c:pt>
                <c:pt idx="145">
                  <c:v>14600</c:v>
                </c:pt>
                <c:pt idx="146">
                  <c:v>14700</c:v>
                </c:pt>
                <c:pt idx="147">
                  <c:v>14800</c:v>
                </c:pt>
                <c:pt idx="148">
                  <c:v>14900</c:v>
                </c:pt>
                <c:pt idx="149">
                  <c:v>15000</c:v>
                </c:pt>
                <c:pt idx="150">
                  <c:v>15100</c:v>
                </c:pt>
                <c:pt idx="151">
                  <c:v>15200</c:v>
                </c:pt>
                <c:pt idx="152">
                  <c:v>15300</c:v>
                </c:pt>
                <c:pt idx="153">
                  <c:v>15400</c:v>
                </c:pt>
                <c:pt idx="154">
                  <c:v>15500</c:v>
                </c:pt>
                <c:pt idx="155">
                  <c:v>15600</c:v>
                </c:pt>
                <c:pt idx="156">
                  <c:v>15700</c:v>
                </c:pt>
                <c:pt idx="157">
                  <c:v>15800</c:v>
                </c:pt>
                <c:pt idx="158">
                  <c:v>15900</c:v>
                </c:pt>
                <c:pt idx="159">
                  <c:v>16000</c:v>
                </c:pt>
                <c:pt idx="160">
                  <c:v>16100</c:v>
                </c:pt>
                <c:pt idx="161">
                  <c:v>16200</c:v>
                </c:pt>
                <c:pt idx="162">
                  <c:v>16300</c:v>
                </c:pt>
                <c:pt idx="163">
                  <c:v>16400</c:v>
                </c:pt>
                <c:pt idx="164">
                  <c:v>16500</c:v>
                </c:pt>
                <c:pt idx="165">
                  <c:v>16600</c:v>
                </c:pt>
                <c:pt idx="166">
                  <c:v>16700</c:v>
                </c:pt>
                <c:pt idx="167">
                  <c:v>16800</c:v>
                </c:pt>
                <c:pt idx="168">
                  <c:v>16900</c:v>
                </c:pt>
                <c:pt idx="169">
                  <c:v>17000</c:v>
                </c:pt>
                <c:pt idx="170">
                  <c:v>17100</c:v>
                </c:pt>
                <c:pt idx="171">
                  <c:v>17200</c:v>
                </c:pt>
                <c:pt idx="172">
                  <c:v>17300</c:v>
                </c:pt>
                <c:pt idx="173">
                  <c:v>17400</c:v>
                </c:pt>
                <c:pt idx="174">
                  <c:v>17500</c:v>
                </c:pt>
                <c:pt idx="175">
                  <c:v>17600</c:v>
                </c:pt>
                <c:pt idx="176">
                  <c:v>17700</c:v>
                </c:pt>
                <c:pt idx="177">
                  <c:v>17800</c:v>
                </c:pt>
                <c:pt idx="178">
                  <c:v>17900</c:v>
                </c:pt>
                <c:pt idx="179">
                  <c:v>18000</c:v>
                </c:pt>
                <c:pt idx="180">
                  <c:v>18100</c:v>
                </c:pt>
                <c:pt idx="181">
                  <c:v>18200</c:v>
                </c:pt>
                <c:pt idx="182">
                  <c:v>18300</c:v>
                </c:pt>
                <c:pt idx="183">
                  <c:v>18400</c:v>
                </c:pt>
                <c:pt idx="184">
                  <c:v>18500</c:v>
                </c:pt>
                <c:pt idx="185">
                  <c:v>18600</c:v>
                </c:pt>
                <c:pt idx="186">
                  <c:v>18700</c:v>
                </c:pt>
                <c:pt idx="187">
                  <c:v>18800</c:v>
                </c:pt>
                <c:pt idx="188">
                  <c:v>18900</c:v>
                </c:pt>
                <c:pt idx="189">
                  <c:v>19000</c:v>
                </c:pt>
                <c:pt idx="190">
                  <c:v>19100</c:v>
                </c:pt>
                <c:pt idx="191">
                  <c:v>19200</c:v>
                </c:pt>
                <c:pt idx="192">
                  <c:v>19300</c:v>
                </c:pt>
                <c:pt idx="193">
                  <c:v>19400</c:v>
                </c:pt>
                <c:pt idx="194">
                  <c:v>19500</c:v>
                </c:pt>
                <c:pt idx="195">
                  <c:v>19600</c:v>
                </c:pt>
                <c:pt idx="196">
                  <c:v>19700</c:v>
                </c:pt>
                <c:pt idx="197">
                  <c:v>19800</c:v>
                </c:pt>
                <c:pt idx="198">
                  <c:v>19900</c:v>
                </c:pt>
                <c:pt idx="199">
                  <c:v>20000</c:v>
                </c:pt>
                <c:pt idx="200">
                  <c:v>20100</c:v>
                </c:pt>
                <c:pt idx="201">
                  <c:v>20200</c:v>
                </c:pt>
                <c:pt idx="202">
                  <c:v>20300</c:v>
                </c:pt>
                <c:pt idx="203">
                  <c:v>20400</c:v>
                </c:pt>
                <c:pt idx="204">
                  <c:v>20500</c:v>
                </c:pt>
                <c:pt idx="205">
                  <c:v>20600</c:v>
                </c:pt>
                <c:pt idx="206">
                  <c:v>20700</c:v>
                </c:pt>
                <c:pt idx="207">
                  <c:v>20800</c:v>
                </c:pt>
                <c:pt idx="208">
                  <c:v>20900</c:v>
                </c:pt>
                <c:pt idx="209">
                  <c:v>21000</c:v>
                </c:pt>
                <c:pt idx="210">
                  <c:v>21100</c:v>
                </c:pt>
                <c:pt idx="211">
                  <c:v>21200</c:v>
                </c:pt>
                <c:pt idx="212">
                  <c:v>21300</c:v>
                </c:pt>
                <c:pt idx="213">
                  <c:v>21400</c:v>
                </c:pt>
                <c:pt idx="214">
                  <c:v>21500</c:v>
                </c:pt>
                <c:pt idx="215">
                  <c:v>21600</c:v>
                </c:pt>
                <c:pt idx="216">
                  <c:v>21700</c:v>
                </c:pt>
                <c:pt idx="217">
                  <c:v>21800</c:v>
                </c:pt>
                <c:pt idx="218">
                  <c:v>21900</c:v>
                </c:pt>
                <c:pt idx="219">
                  <c:v>22000</c:v>
                </c:pt>
              </c:numCache>
            </c:numRef>
          </c:xVal>
          <c:yVal>
            <c:numRef>
              <c:f>'W Africa'!$E$8:$E$227</c:f>
              <c:numCache>
                <c:formatCode>General</c:formatCode>
                <c:ptCount val="220"/>
                <c:pt idx="0">
                  <c:v>0.30896618100000001</c:v>
                </c:pt>
                <c:pt idx="1">
                  <c:v>0.10771121250000001</c:v>
                </c:pt>
                <c:pt idx="2">
                  <c:v>-0.12819428799999999</c:v>
                </c:pt>
                <c:pt idx="3">
                  <c:v>0.72107395333333335</c:v>
                </c:pt>
                <c:pt idx="4">
                  <c:v>0.73451339966666662</c:v>
                </c:pt>
                <c:pt idx="5">
                  <c:v>0.57948836433333339</c:v>
                </c:pt>
                <c:pt idx="6">
                  <c:v>0.38662539699999998</c:v>
                </c:pt>
                <c:pt idx="7">
                  <c:v>0.55948411600000003</c:v>
                </c:pt>
                <c:pt idx="8">
                  <c:v>0.48292528133333334</c:v>
                </c:pt>
                <c:pt idx="9">
                  <c:v>0.51380293733333338</c:v>
                </c:pt>
                <c:pt idx="10">
                  <c:v>0.53255151366666664</c:v>
                </c:pt>
                <c:pt idx="11">
                  <c:v>0.46177959166666666</c:v>
                </c:pt>
                <c:pt idx="12">
                  <c:v>0.53205856166666665</c:v>
                </c:pt>
                <c:pt idx="13">
                  <c:v>0.26445153433333329</c:v>
                </c:pt>
                <c:pt idx="14">
                  <c:v>0.28839307666666669</c:v>
                </c:pt>
                <c:pt idx="15">
                  <c:v>0.36626287200000002</c:v>
                </c:pt>
                <c:pt idx="16">
                  <c:v>0.35092589233333332</c:v>
                </c:pt>
                <c:pt idx="17">
                  <c:v>0.36550378333333328</c:v>
                </c:pt>
                <c:pt idx="18">
                  <c:v>0.20233316199999998</c:v>
                </c:pt>
                <c:pt idx="19">
                  <c:v>0.10260840566666667</c:v>
                </c:pt>
                <c:pt idx="20">
                  <c:v>0.11678145933333332</c:v>
                </c:pt>
                <c:pt idx="21">
                  <c:v>0.20970288233333331</c:v>
                </c:pt>
                <c:pt idx="22">
                  <c:v>0.32601501733333338</c:v>
                </c:pt>
                <c:pt idx="23">
                  <c:v>0.47352416766666666</c:v>
                </c:pt>
                <c:pt idx="24">
                  <c:v>0.53105346366666661</c:v>
                </c:pt>
                <c:pt idx="25">
                  <c:v>0.4176974426666667</c:v>
                </c:pt>
                <c:pt idx="26">
                  <c:v>0.50253120500000004</c:v>
                </c:pt>
                <c:pt idx="27">
                  <c:v>0.38865739333333332</c:v>
                </c:pt>
                <c:pt idx="28">
                  <c:v>0.23432538</c:v>
                </c:pt>
                <c:pt idx="29">
                  <c:v>0.61730034266666667</c:v>
                </c:pt>
                <c:pt idx="30">
                  <c:v>0.63220437266666651</c:v>
                </c:pt>
                <c:pt idx="31">
                  <c:v>0.45248803500000001</c:v>
                </c:pt>
                <c:pt idx="32">
                  <c:v>0.3179389643333333</c:v>
                </c:pt>
                <c:pt idx="33">
                  <c:v>0.347101616</c:v>
                </c:pt>
                <c:pt idx="34">
                  <c:v>0.30363030666666668</c:v>
                </c:pt>
                <c:pt idx="35">
                  <c:v>0.105495878</c:v>
                </c:pt>
                <c:pt idx="36">
                  <c:v>9.9710267333333338E-2</c:v>
                </c:pt>
                <c:pt idx="37">
                  <c:v>0.1126050913333333</c:v>
                </c:pt>
                <c:pt idx="38">
                  <c:v>0.25153686033333339</c:v>
                </c:pt>
                <c:pt idx="39">
                  <c:v>7.356530233333336E-2</c:v>
                </c:pt>
                <c:pt idx="40">
                  <c:v>-3.7453048999999981E-2</c:v>
                </c:pt>
                <c:pt idx="41">
                  <c:v>-7.8132073333333132E-3</c:v>
                </c:pt>
                <c:pt idx="42">
                  <c:v>-4.259195499999998E-2</c:v>
                </c:pt>
                <c:pt idx="43">
                  <c:v>0.26710415466666665</c:v>
                </c:pt>
                <c:pt idx="44">
                  <c:v>0.12621527366666666</c:v>
                </c:pt>
                <c:pt idx="45">
                  <c:v>0.27291851900000003</c:v>
                </c:pt>
                <c:pt idx="46">
                  <c:v>0.20411749000000001</c:v>
                </c:pt>
                <c:pt idx="47">
                  <c:v>1.005645799999999E-2</c:v>
                </c:pt>
                <c:pt idx="48">
                  <c:v>-2.5102979999999997E-2</c:v>
                </c:pt>
                <c:pt idx="49">
                  <c:v>-0.24526218233333333</c:v>
                </c:pt>
                <c:pt idx="50">
                  <c:v>-0.45865256666666671</c:v>
                </c:pt>
                <c:pt idx="51">
                  <c:v>-0.33571163233333334</c:v>
                </c:pt>
                <c:pt idx="52">
                  <c:v>-0.23657311299999997</c:v>
                </c:pt>
                <c:pt idx="53">
                  <c:v>-5.7198750666666666E-2</c:v>
                </c:pt>
                <c:pt idx="54">
                  <c:v>-0.14430567899999999</c:v>
                </c:pt>
                <c:pt idx="55">
                  <c:v>-0.24470032866666666</c:v>
                </c:pt>
                <c:pt idx="56">
                  <c:v>-0.34188416900000002</c:v>
                </c:pt>
                <c:pt idx="57">
                  <c:v>-0.4139486506666667</c:v>
                </c:pt>
                <c:pt idx="58">
                  <c:v>-0.21511999466666668</c:v>
                </c:pt>
                <c:pt idx="59">
                  <c:v>-0.27462552200000001</c:v>
                </c:pt>
                <c:pt idx="60">
                  <c:v>-0.52147264733333332</c:v>
                </c:pt>
                <c:pt idx="61">
                  <c:v>-0.39525435766666667</c:v>
                </c:pt>
                <c:pt idx="62">
                  <c:v>-0.26166735266666669</c:v>
                </c:pt>
                <c:pt idx="63">
                  <c:v>-0.10961343800000001</c:v>
                </c:pt>
                <c:pt idx="64">
                  <c:v>-0.45741976900000009</c:v>
                </c:pt>
                <c:pt idx="65">
                  <c:v>-0.46725546933333334</c:v>
                </c:pt>
                <c:pt idx="66">
                  <c:v>-0.39182835466666671</c:v>
                </c:pt>
                <c:pt idx="67">
                  <c:v>-0.38775589166666663</c:v>
                </c:pt>
                <c:pt idx="68">
                  <c:v>-0.20811651433333334</c:v>
                </c:pt>
                <c:pt idx="69">
                  <c:v>-9.3150110999999994E-2</c:v>
                </c:pt>
                <c:pt idx="70">
                  <c:v>-0.23844829133333334</c:v>
                </c:pt>
                <c:pt idx="71">
                  <c:v>-0.22044748133333333</c:v>
                </c:pt>
                <c:pt idx="72">
                  <c:v>-8.8764121666666682E-2</c:v>
                </c:pt>
                <c:pt idx="73">
                  <c:v>-0.10797997200000002</c:v>
                </c:pt>
                <c:pt idx="74">
                  <c:v>0.12421897333333332</c:v>
                </c:pt>
                <c:pt idx="75">
                  <c:v>6.8312072333333321E-2</c:v>
                </c:pt>
                <c:pt idx="76">
                  <c:v>8.2063593666666643E-2</c:v>
                </c:pt>
                <c:pt idx="77">
                  <c:v>-7.9746669999999978E-2</c:v>
                </c:pt>
                <c:pt idx="78">
                  <c:v>-0.1294476483333333</c:v>
                </c:pt>
                <c:pt idx="79">
                  <c:v>-4.5617183666666672E-2</c:v>
                </c:pt>
                <c:pt idx="80">
                  <c:v>0.18928435966666668</c:v>
                </c:pt>
                <c:pt idx="81">
                  <c:v>0.1603303773333333</c:v>
                </c:pt>
                <c:pt idx="82">
                  <c:v>4.2564222000000006E-2</c:v>
                </c:pt>
                <c:pt idx="83">
                  <c:v>-0.10456075566666667</c:v>
                </c:pt>
                <c:pt idx="84">
                  <c:v>0.17724316999999998</c:v>
                </c:pt>
                <c:pt idx="85">
                  <c:v>-1.7531951000000007E-2</c:v>
                </c:pt>
                <c:pt idx="86">
                  <c:v>-5.8791989333333329E-2</c:v>
                </c:pt>
                <c:pt idx="87">
                  <c:v>0.26392619666666667</c:v>
                </c:pt>
                <c:pt idx="88">
                  <c:v>-1.7735219999999996E-2</c:v>
                </c:pt>
                <c:pt idx="89">
                  <c:v>-0.13535172733333334</c:v>
                </c:pt>
                <c:pt idx="90">
                  <c:v>-7.8120610999999993E-2</c:v>
                </c:pt>
                <c:pt idx="91">
                  <c:v>-0.18447080800000001</c:v>
                </c:pt>
                <c:pt idx="92">
                  <c:v>-0.16028107699999999</c:v>
                </c:pt>
                <c:pt idx="93">
                  <c:v>-0.30982237766666665</c:v>
                </c:pt>
                <c:pt idx="94">
                  <c:v>-0.10870639333333333</c:v>
                </c:pt>
                <c:pt idx="95">
                  <c:v>0.17553046833333333</c:v>
                </c:pt>
                <c:pt idx="96">
                  <c:v>2.0696221333333337E-2</c:v>
                </c:pt>
                <c:pt idx="97">
                  <c:v>-0.25108764466666672</c:v>
                </c:pt>
                <c:pt idx="98">
                  <c:v>-0.15236794966666667</c:v>
                </c:pt>
                <c:pt idx="99">
                  <c:v>-0.36821915966666668</c:v>
                </c:pt>
                <c:pt idx="100">
                  <c:v>-0.15363339200000001</c:v>
                </c:pt>
                <c:pt idx="101">
                  <c:v>-0.15831167033333335</c:v>
                </c:pt>
                <c:pt idx="102">
                  <c:v>-4.7230077000000002E-2</c:v>
                </c:pt>
                <c:pt idx="103">
                  <c:v>-4.4694049000000007E-2</c:v>
                </c:pt>
                <c:pt idx="104">
                  <c:v>-0.26471951233333335</c:v>
                </c:pt>
                <c:pt idx="105">
                  <c:v>-0.18293900166666663</c:v>
                </c:pt>
                <c:pt idx="106">
                  <c:v>5.2467899000000019E-2</c:v>
                </c:pt>
                <c:pt idx="107">
                  <c:v>3.5412989999999998E-2</c:v>
                </c:pt>
                <c:pt idx="108">
                  <c:v>0.244069169</c:v>
                </c:pt>
                <c:pt idx="109">
                  <c:v>3.8820235666666668E-2</c:v>
                </c:pt>
                <c:pt idx="110">
                  <c:v>6.2280931666666671E-2</c:v>
                </c:pt>
                <c:pt idx="111">
                  <c:v>3.8970804999999997E-2</c:v>
                </c:pt>
                <c:pt idx="112">
                  <c:v>-2.0532515333333334E-2</c:v>
                </c:pt>
                <c:pt idx="113">
                  <c:v>0.15308299533333333</c:v>
                </c:pt>
                <c:pt idx="114">
                  <c:v>0.18346223133333331</c:v>
                </c:pt>
                <c:pt idx="115">
                  <c:v>0.22381380933333336</c:v>
                </c:pt>
                <c:pt idx="116">
                  <c:v>0.13536825933333332</c:v>
                </c:pt>
                <c:pt idx="117">
                  <c:v>0.112547464</c:v>
                </c:pt>
                <c:pt idx="118">
                  <c:v>0.23355119433333335</c:v>
                </c:pt>
                <c:pt idx="119">
                  <c:v>0.321302115</c:v>
                </c:pt>
                <c:pt idx="120">
                  <c:v>0.4027961166666667</c:v>
                </c:pt>
                <c:pt idx="121">
                  <c:v>0.4482669483333333</c:v>
                </c:pt>
                <c:pt idx="122">
                  <c:v>0.74651136566666665</c:v>
                </c:pt>
                <c:pt idx="123">
                  <c:v>0.84039012633333332</c:v>
                </c:pt>
                <c:pt idx="124">
                  <c:v>0.98011283700000007</c:v>
                </c:pt>
                <c:pt idx="125">
                  <c:v>1.1280720603333332</c:v>
                </c:pt>
                <c:pt idx="126">
                  <c:v>0.91382992266666674</c:v>
                </c:pt>
                <c:pt idx="127">
                  <c:v>0.81004647733333324</c:v>
                </c:pt>
                <c:pt idx="128">
                  <c:v>0.87591731166666653</c:v>
                </c:pt>
                <c:pt idx="129">
                  <c:v>0.76857811833333345</c:v>
                </c:pt>
                <c:pt idx="130">
                  <c:v>0.83971523033333328</c:v>
                </c:pt>
                <c:pt idx="131">
                  <c:v>0.86075585366666674</c:v>
                </c:pt>
                <c:pt idx="132">
                  <c:v>0.87376305600000004</c:v>
                </c:pt>
                <c:pt idx="133">
                  <c:v>0.99140589300000004</c:v>
                </c:pt>
                <c:pt idx="134">
                  <c:v>0.58824083800000004</c:v>
                </c:pt>
                <c:pt idx="135">
                  <c:v>0.46435457733333335</c:v>
                </c:pt>
                <c:pt idx="136">
                  <c:v>0.5397267716666666</c:v>
                </c:pt>
                <c:pt idx="137">
                  <c:v>0.46579080733333339</c:v>
                </c:pt>
                <c:pt idx="138">
                  <c:v>0.20342945333333332</c:v>
                </c:pt>
                <c:pt idx="139">
                  <c:v>0.21029057766666667</c:v>
                </c:pt>
                <c:pt idx="140">
                  <c:v>0.35619474633333331</c:v>
                </c:pt>
                <c:pt idx="141">
                  <c:v>0.37166686200000004</c:v>
                </c:pt>
                <c:pt idx="142">
                  <c:v>0.46261713966666668</c:v>
                </c:pt>
                <c:pt idx="143">
                  <c:v>0.39381479499999994</c:v>
                </c:pt>
                <c:pt idx="144">
                  <c:v>0.29111230333333332</c:v>
                </c:pt>
                <c:pt idx="145">
                  <c:v>7.1970034333333377E-2</c:v>
                </c:pt>
                <c:pt idx="146">
                  <c:v>4.3920888999999984E-2</c:v>
                </c:pt>
                <c:pt idx="147">
                  <c:v>9.9397419666666653E-2</c:v>
                </c:pt>
                <c:pt idx="148">
                  <c:v>0.26659724733333334</c:v>
                </c:pt>
                <c:pt idx="149">
                  <c:v>0.41045516766666662</c:v>
                </c:pt>
                <c:pt idx="150">
                  <c:v>0.53484220000000005</c:v>
                </c:pt>
                <c:pt idx="151">
                  <c:v>0.54841118966666669</c:v>
                </c:pt>
                <c:pt idx="152">
                  <c:v>0.51388222699999997</c:v>
                </c:pt>
                <c:pt idx="153">
                  <c:v>0.43466991866666665</c:v>
                </c:pt>
                <c:pt idx="154">
                  <c:v>0.3296438433333333</c:v>
                </c:pt>
                <c:pt idx="155">
                  <c:v>0.17591257299999999</c:v>
                </c:pt>
                <c:pt idx="156">
                  <c:v>0.25320997333333334</c:v>
                </c:pt>
                <c:pt idx="157">
                  <c:v>0.14580324633333333</c:v>
                </c:pt>
                <c:pt idx="158">
                  <c:v>9.907488966666668E-2</c:v>
                </c:pt>
                <c:pt idx="159">
                  <c:v>0.1902989036666666</c:v>
                </c:pt>
                <c:pt idx="160">
                  <c:v>0.46549716800000002</c:v>
                </c:pt>
                <c:pt idx="161">
                  <c:v>0.25880072566666668</c:v>
                </c:pt>
                <c:pt idx="162">
                  <c:v>0.30638320133333335</c:v>
                </c:pt>
                <c:pt idx="163">
                  <c:v>0.35529557966666664</c:v>
                </c:pt>
                <c:pt idx="164">
                  <c:v>0.34080747666666666</c:v>
                </c:pt>
                <c:pt idx="165">
                  <c:v>0.50439710100000001</c:v>
                </c:pt>
                <c:pt idx="166">
                  <c:v>0.72330382066666665</c:v>
                </c:pt>
                <c:pt idx="167">
                  <c:v>0.74530785799999999</c:v>
                </c:pt>
                <c:pt idx="168">
                  <c:v>0.58416385766666667</c:v>
                </c:pt>
                <c:pt idx="169">
                  <c:v>0.66540123100000004</c:v>
                </c:pt>
                <c:pt idx="170">
                  <c:v>0.7617550946666668</c:v>
                </c:pt>
                <c:pt idx="171">
                  <c:v>0.98480664466666656</c:v>
                </c:pt>
                <c:pt idx="172">
                  <c:v>0.78869609433333332</c:v>
                </c:pt>
                <c:pt idx="173">
                  <c:v>0.7539577403333334</c:v>
                </c:pt>
                <c:pt idx="174">
                  <c:v>0.84951440733333339</c:v>
                </c:pt>
                <c:pt idx="175">
                  <c:v>1.0128240826666666</c:v>
                </c:pt>
                <c:pt idx="176">
                  <c:v>0.94315615666666675</c:v>
                </c:pt>
                <c:pt idx="177">
                  <c:v>0.88954616199999992</c:v>
                </c:pt>
                <c:pt idx="178">
                  <c:v>1.0614280526666666</c:v>
                </c:pt>
                <c:pt idx="179">
                  <c:v>1.065783178</c:v>
                </c:pt>
                <c:pt idx="180">
                  <c:v>1.0694360593333334</c:v>
                </c:pt>
                <c:pt idx="181">
                  <c:v>1.2156168933333333</c:v>
                </c:pt>
                <c:pt idx="182">
                  <c:v>0.92836116233333332</c:v>
                </c:pt>
                <c:pt idx="183">
                  <c:v>0.88594614466666666</c:v>
                </c:pt>
                <c:pt idx="184">
                  <c:v>0.75931774733333335</c:v>
                </c:pt>
                <c:pt idx="185">
                  <c:v>0.83349565733333331</c:v>
                </c:pt>
                <c:pt idx="186">
                  <c:v>0.93127821866666649</c:v>
                </c:pt>
                <c:pt idx="187">
                  <c:v>1.099508747</c:v>
                </c:pt>
                <c:pt idx="188">
                  <c:v>1.0812262990000001</c:v>
                </c:pt>
                <c:pt idx="189">
                  <c:v>1.253823267</c:v>
                </c:pt>
                <c:pt idx="190">
                  <c:v>1.1444138513333333</c:v>
                </c:pt>
                <c:pt idx="191">
                  <c:v>1.1757206016666666</c:v>
                </c:pt>
                <c:pt idx="192">
                  <c:v>0.91550211433333339</c:v>
                </c:pt>
                <c:pt idx="193">
                  <c:v>1.1274697843333332</c:v>
                </c:pt>
                <c:pt idx="194">
                  <c:v>1.839460058</c:v>
                </c:pt>
                <c:pt idx="195">
                  <c:v>1.973611912</c:v>
                </c:pt>
                <c:pt idx="196">
                  <c:v>1.8465508234999999</c:v>
                </c:pt>
                <c:pt idx="197">
                  <c:v>1.7468158545000001</c:v>
                </c:pt>
                <c:pt idx="198">
                  <c:v>1.873896633</c:v>
                </c:pt>
                <c:pt idx="199">
                  <c:v>1.6686252365000001</c:v>
                </c:pt>
                <c:pt idx="200">
                  <c:v>1.9097318704999999</c:v>
                </c:pt>
                <c:pt idx="201">
                  <c:v>1.7853193730000001</c:v>
                </c:pt>
                <c:pt idx="202">
                  <c:v>1.6618807329999998</c:v>
                </c:pt>
                <c:pt idx="203">
                  <c:v>1.6077465864999998</c:v>
                </c:pt>
                <c:pt idx="204">
                  <c:v>1.9562301949999998</c:v>
                </c:pt>
                <c:pt idx="205">
                  <c:v>1.46950867</c:v>
                </c:pt>
                <c:pt idx="206">
                  <c:v>1.47950486</c:v>
                </c:pt>
                <c:pt idx="207">
                  <c:v>1.5242587034999999</c:v>
                </c:pt>
                <c:pt idx="208">
                  <c:v>1.2051355655</c:v>
                </c:pt>
                <c:pt idx="209">
                  <c:v>1.2447298455</c:v>
                </c:pt>
                <c:pt idx="210">
                  <c:v>0.78646916099999997</c:v>
                </c:pt>
                <c:pt idx="211">
                  <c:v>0.40665124000000002</c:v>
                </c:pt>
                <c:pt idx="212">
                  <c:v>0.97223611899999995</c:v>
                </c:pt>
                <c:pt idx="213">
                  <c:v>1.3259146530000001</c:v>
                </c:pt>
                <c:pt idx="214">
                  <c:v>1.364658897</c:v>
                </c:pt>
                <c:pt idx="215">
                  <c:v>1.7195652939999999</c:v>
                </c:pt>
                <c:pt idx="216">
                  <c:v>1.6236582820000001</c:v>
                </c:pt>
                <c:pt idx="217">
                  <c:v>0.12410715899999999</c:v>
                </c:pt>
                <c:pt idx="218">
                  <c:v>0.31203278600000001</c:v>
                </c:pt>
                <c:pt idx="219">
                  <c:v>0.37421016899999998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5E5-4589-900C-3EB2BEBDCD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9783224"/>
        <c:axId val="699783544"/>
      </c:scatterChart>
      <c:valAx>
        <c:axId val="699783224"/>
        <c:scaling>
          <c:orientation val="minMax"/>
          <c:max val="22000"/>
          <c:min val="0"/>
        </c:scaling>
        <c:delete val="0"/>
        <c:axPos val="t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in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9783544"/>
        <c:crosses val="max"/>
        <c:crossBetween val="midCat"/>
        <c:majorUnit val="20000"/>
        <c:minorUnit val="4000"/>
      </c:valAx>
      <c:valAx>
        <c:axId val="699783544"/>
        <c:scaling>
          <c:orientation val="minMax"/>
          <c:max val="20"/>
          <c:min val="-10"/>
        </c:scaling>
        <c:delete val="0"/>
        <c:axPos val="l"/>
        <c:majorGridlines>
          <c:spPr>
            <a:ln w="3175" cap="flat" cmpd="sng" algn="ctr">
              <a:solidFill>
                <a:schemeClr val="accent6"/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9783224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China!$A$8:$A$224</c:f>
              <c:numCache>
                <c:formatCode>General</c:formatCode>
                <c:ptCount val="21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  <c:pt idx="7">
                  <c:v>1100</c:v>
                </c:pt>
                <c:pt idx="8">
                  <c:v>1200</c:v>
                </c:pt>
                <c:pt idx="9">
                  <c:v>1300</c:v>
                </c:pt>
                <c:pt idx="10">
                  <c:v>1400</c:v>
                </c:pt>
                <c:pt idx="11">
                  <c:v>1500</c:v>
                </c:pt>
                <c:pt idx="12">
                  <c:v>1600</c:v>
                </c:pt>
                <c:pt idx="13">
                  <c:v>1700</c:v>
                </c:pt>
                <c:pt idx="14">
                  <c:v>1800</c:v>
                </c:pt>
                <c:pt idx="15">
                  <c:v>1900</c:v>
                </c:pt>
                <c:pt idx="16">
                  <c:v>2000</c:v>
                </c:pt>
                <c:pt idx="17">
                  <c:v>2100</c:v>
                </c:pt>
                <c:pt idx="18">
                  <c:v>2200</c:v>
                </c:pt>
                <c:pt idx="19">
                  <c:v>2300</c:v>
                </c:pt>
                <c:pt idx="20">
                  <c:v>2400</c:v>
                </c:pt>
                <c:pt idx="21">
                  <c:v>2500</c:v>
                </c:pt>
                <c:pt idx="22">
                  <c:v>2600</c:v>
                </c:pt>
                <c:pt idx="23">
                  <c:v>2700</c:v>
                </c:pt>
                <c:pt idx="24">
                  <c:v>2800</c:v>
                </c:pt>
                <c:pt idx="25">
                  <c:v>2900</c:v>
                </c:pt>
                <c:pt idx="26">
                  <c:v>3000</c:v>
                </c:pt>
                <c:pt idx="27">
                  <c:v>3100</c:v>
                </c:pt>
                <c:pt idx="28">
                  <c:v>3200</c:v>
                </c:pt>
                <c:pt idx="29">
                  <c:v>3300</c:v>
                </c:pt>
                <c:pt idx="30">
                  <c:v>3400</c:v>
                </c:pt>
                <c:pt idx="31">
                  <c:v>3500</c:v>
                </c:pt>
                <c:pt idx="32">
                  <c:v>3600</c:v>
                </c:pt>
                <c:pt idx="33">
                  <c:v>3700</c:v>
                </c:pt>
                <c:pt idx="34">
                  <c:v>3800</c:v>
                </c:pt>
                <c:pt idx="35">
                  <c:v>3900</c:v>
                </c:pt>
                <c:pt idx="36">
                  <c:v>4000</c:v>
                </c:pt>
                <c:pt idx="37">
                  <c:v>4100</c:v>
                </c:pt>
                <c:pt idx="38">
                  <c:v>4200</c:v>
                </c:pt>
                <c:pt idx="39">
                  <c:v>4300</c:v>
                </c:pt>
                <c:pt idx="40">
                  <c:v>4400</c:v>
                </c:pt>
                <c:pt idx="41">
                  <c:v>4500</c:v>
                </c:pt>
                <c:pt idx="42">
                  <c:v>4600</c:v>
                </c:pt>
                <c:pt idx="43">
                  <c:v>4700</c:v>
                </c:pt>
                <c:pt idx="44">
                  <c:v>4800</c:v>
                </c:pt>
                <c:pt idx="45">
                  <c:v>4900</c:v>
                </c:pt>
                <c:pt idx="46">
                  <c:v>5000</c:v>
                </c:pt>
                <c:pt idx="47">
                  <c:v>5100</c:v>
                </c:pt>
                <c:pt idx="48">
                  <c:v>5200</c:v>
                </c:pt>
                <c:pt idx="49">
                  <c:v>5300</c:v>
                </c:pt>
                <c:pt idx="50">
                  <c:v>5400</c:v>
                </c:pt>
                <c:pt idx="51">
                  <c:v>5500</c:v>
                </c:pt>
                <c:pt idx="52">
                  <c:v>5600</c:v>
                </c:pt>
                <c:pt idx="53">
                  <c:v>5700</c:v>
                </c:pt>
                <c:pt idx="54">
                  <c:v>5800</c:v>
                </c:pt>
                <c:pt idx="55">
                  <c:v>5900</c:v>
                </c:pt>
                <c:pt idx="56">
                  <c:v>6000</c:v>
                </c:pt>
                <c:pt idx="57">
                  <c:v>6100</c:v>
                </c:pt>
                <c:pt idx="58">
                  <c:v>6200</c:v>
                </c:pt>
                <c:pt idx="59">
                  <c:v>6300</c:v>
                </c:pt>
                <c:pt idx="60">
                  <c:v>6400</c:v>
                </c:pt>
                <c:pt idx="61">
                  <c:v>6500</c:v>
                </c:pt>
                <c:pt idx="62">
                  <c:v>6600</c:v>
                </c:pt>
                <c:pt idx="63">
                  <c:v>6700</c:v>
                </c:pt>
                <c:pt idx="64">
                  <c:v>6800</c:v>
                </c:pt>
                <c:pt idx="65">
                  <c:v>6900</c:v>
                </c:pt>
                <c:pt idx="66">
                  <c:v>7000</c:v>
                </c:pt>
                <c:pt idx="67">
                  <c:v>7100</c:v>
                </c:pt>
                <c:pt idx="68">
                  <c:v>7200</c:v>
                </c:pt>
                <c:pt idx="69">
                  <c:v>7300</c:v>
                </c:pt>
                <c:pt idx="70">
                  <c:v>7400</c:v>
                </c:pt>
                <c:pt idx="71">
                  <c:v>7500</c:v>
                </c:pt>
                <c:pt idx="72">
                  <c:v>7600</c:v>
                </c:pt>
                <c:pt idx="73">
                  <c:v>7700</c:v>
                </c:pt>
                <c:pt idx="74">
                  <c:v>7800</c:v>
                </c:pt>
                <c:pt idx="75">
                  <c:v>7900</c:v>
                </c:pt>
                <c:pt idx="76">
                  <c:v>8000</c:v>
                </c:pt>
                <c:pt idx="77">
                  <c:v>8100</c:v>
                </c:pt>
                <c:pt idx="78">
                  <c:v>8200</c:v>
                </c:pt>
                <c:pt idx="79">
                  <c:v>8300</c:v>
                </c:pt>
                <c:pt idx="80">
                  <c:v>8400</c:v>
                </c:pt>
                <c:pt idx="81">
                  <c:v>8500</c:v>
                </c:pt>
                <c:pt idx="82">
                  <c:v>8600</c:v>
                </c:pt>
                <c:pt idx="83">
                  <c:v>8700</c:v>
                </c:pt>
                <c:pt idx="84">
                  <c:v>8800</c:v>
                </c:pt>
                <c:pt idx="85">
                  <c:v>8900</c:v>
                </c:pt>
                <c:pt idx="86">
                  <c:v>9000</c:v>
                </c:pt>
                <c:pt idx="87">
                  <c:v>9100</c:v>
                </c:pt>
                <c:pt idx="88">
                  <c:v>9200</c:v>
                </c:pt>
                <c:pt idx="89">
                  <c:v>9300</c:v>
                </c:pt>
                <c:pt idx="90">
                  <c:v>9400</c:v>
                </c:pt>
                <c:pt idx="91">
                  <c:v>9500</c:v>
                </c:pt>
                <c:pt idx="92">
                  <c:v>9600</c:v>
                </c:pt>
                <c:pt idx="93">
                  <c:v>9700</c:v>
                </c:pt>
                <c:pt idx="94">
                  <c:v>9800</c:v>
                </c:pt>
                <c:pt idx="95">
                  <c:v>9900</c:v>
                </c:pt>
                <c:pt idx="96">
                  <c:v>10000</c:v>
                </c:pt>
                <c:pt idx="97">
                  <c:v>10100</c:v>
                </c:pt>
                <c:pt idx="98">
                  <c:v>10200</c:v>
                </c:pt>
                <c:pt idx="99">
                  <c:v>10300</c:v>
                </c:pt>
                <c:pt idx="100">
                  <c:v>10400</c:v>
                </c:pt>
                <c:pt idx="101">
                  <c:v>10500</c:v>
                </c:pt>
                <c:pt idx="102">
                  <c:v>10600</c:v>
                </c:pt>
                <c:pt idx="103">
                  <c:v>10700</c:v>
                </c:pt>
                <c:pt idx="104">
                  <c:v>10800</c:v>
                </c:pt>
                <c:pt idx="105">
                  <c:v>10900</c:v>
                </c:pt>
                <c:pt idx="106">
                  <c:v>11000</c:v>
                </c:pt>
                <c:pt idx="107">
                  <c:v>11100</c:v>
                </c:pt>
                <c:pt idx="108">
                  <c:v>11200</c:v>
                </c:pt>
                <c:pt idx="109">
                  <c:v>11300</c:v>
                </c:pt>
                <c:pt idx="110">
                  <c:v>11400</c:v>
                </c:pt>
                <c:pt idx="111">
                  <c:v>11500</c:v>
                </c:pt>
                <c:pt idx="112">
                  <c:v>11600</c:v>
                </c:pt>
                <c:pt idx="113">
                  <c:v>11700</c:v>
                </c:pt>
                <c:pt idx="114">
                  <c:v>11800</c:v>
                </c:pt>
                <c:pt idx="115">
                  <c:v>11900</c:v>
                </c:pt>
                <c:pt idx="116">
                  <c:v>12000</c:v>
                </c:pt>
                <c:pt idx="117">
                  <c:v>12100</c:v>
                </c:pt>
                <c:pt idx="118">
                  <c:v>12200</c:v>
                </c:pt>
                <c:pt idx="119">
                  <c:v>12300</c:v>
                </c:pt>
                <c:pt idx="120">
                  <c:v>12400</c:v>
                </c:pt>
                <c:pt idx="121">
                  <c:v>12500</c:v>
                </c:pt>
                <c:pt idx="122">
                  <c:v>12600</c:v>
                </c:pt>
                <c:pt idx="123">
                  <c:v>12700</c:v>
                </c:pt>
                <c:pt idx="124">
                  <c:v>12800</c:v>
                </c:pt>
                <c:pt idx="125">
                  <c:v>12900</c:v>
                </c:pt>
                <c:pt idx="126">
                  <c:v>13000</c:v>
                </c:pt>
                <c:pt idx="127">
                  <c:v>13100</c:v>
                </c:pt>
                <c:pt idx="128">
                  <c:v>13200</c:v>
                </c:pt>
                <c:pt idx="129">
                  <c:v>13300</c:v>
                </c:pt>
                <c:pt idx="130">
                  <c:v>13400</c:v>
                </c:pt>
                <c:pt idx="131">
                  <c:v>13500</c:v>
                </c:pt>
                <c:pt idx="132">
                  <c:v>13600</c:v>
                </c:pt>
                <c:pt idx="133">
                  <c:v>13700</c:v>
                </c:pt>
                <c:pt idx="134">
                  <c:v>13800</c:v>
                </c:pt>
                <c:pt idx="135">
                  <c:v>13900</c:v>
                </c:pt>
                <c:pt idx="136">
                  <c:v>14000</c:v>
                </c:pt>
                <c:pt idx="137">
                  <c:v>14100</c:v>
                </c:pt>
                <c:pt idx="138">
                  <c:v>14200</c:v>
                </c:pt>
                <c:pt idx="139">
                  <c:v>14300</c:v>
                </c:pt>
                <c:pt idx="140">
                  <c:v>14400</c:v>
                </c:pt>
                <c:pt idx="141">
                  <c:v>14500</c:v>
                </c:pt>
                <c:pt idx="142">
                  <c:v>14600</c:v>
                </c:pt>
                <c:pt idx="143">
                  <c:v>14700</c:v>
                </c:pt>
                <c:pt idx="144">
                  <c:v>14800</c:v>
                </c:pt>
                <c:pt idx="145">
                  <c:v>14900</c:v>
                </c:pt>
                <c:pt idx="146">
                  <c:v>15000</c:v>
                </c:pt>
                <c:pt idx="147">
                  <c:v>15100</c:v>
                </c:pt>
                <c:pt idx="148">
                  <c:v>15200</c:v>
                </c:pt>
                <c:pt idx="149">
                  <c:v>15300</c:v>
                </c:pt>
                <c:pt idx="150">
                  <c:v>15400</c:v>
                </c:pt>
                <c:pt idx="151">
                  <c:v>15500</c:v>
                </c:pt>
                <c:pt idx="152">
                  <c:v>15600</c:v>
                </c:pt>
                <c:pt idx="153">
                  <c:v>15700</c:v>
                </c:pt>
                <c:pt idx="154">
                  <c:v>15800</c:v>
                </c:pt>
                <c:pt idx="155">
                  <c:v>15900</c:v>
                </c:pt>
                <c:pt idx="156">
                  <c:v>16000</c:v>
                </c:pt>
                <c:pt idx="157">
                  <c:v>16100</c:v>
                </c:pt>
                <c:pt idx="158">
                  <c:v>16200</c:v>
                </c:pt>
                <c:pt idx="159">
                  <c:v>16300</c:v>
                </c:pt>
                <c:pt idx="160">
                  <c:v>16400</c:v>
                </c:pt>
                <c:pt idx="161">
                  <c:v>16500</c:v>
                </c:pt>
                <c:pt idx="162">
                  <c:v>16600</c:v>
                </c:pt>
                <c:pt idx="163">
                  <c:v>16700</c:v>
                </c:pt>
                <c:pt idx="164">
                  <c:v>16800</c:v>
                </c:pt>
                <c:pt idx="165">
                  <c:v>16900</c:v>
                </c:pt>
                <c:pt idx="166">
                  <c:v>17000</c:v>
                </c:pt>
                <c:pt idx="167">
                  <c:v>17100</c:v>
                </c:pt>
                <c:pt idx="168">
                  <c:v>17200</c:v>
                </c:pt>
                <c:pt idx="169">
                  <c:v>17300</c:v>
                </c:pt>
                <c:pt idx="170">
                  <c:v>17400</c:v>
                </c:pt>
                <c:pt idx="171">
                  <c:v>17500</c:v>
                </c:pt>
                <c:pt idx="172">
                  <c:v>17600</c:v>
                </c:pt>
                <c:pt idx="173">
                  <c:v>17700</c:v>
                </c:pt>
                <c:pt idx="174">
                  <c:v>17800</c:v>
                </c:pt>
                <c:pt idx="175">
                  <c:v>17900</c:v>
                </c:pt>
                <c:pt idx="176">
                  <c:v>18000</c:v>
                </c:pt>
                <c:pt idx="177">
                  <c:v>18100</c:v>
                </c:pt>
                <c:pt idx="178">
                  <c:v>18200</c:v>
                </c:pt>
                <c:pt idx="179">
                  <c:v>18300</c:v>
                </c:pt>
                <c:pt idx="180">
                  <c:v>18400</c:v>
                </c:pt>
                <c:pt idx="181">
                  <c:v>18500</c:v>
                </c:pt>
                <c:pt idx="182">
                  <c:v>18600</c:v>
                </c:pt>
                <c:pt idx="183">
                  <c:v>18700</c:v>
                </c:pt>
                <c:pt idx="184">
                  <c:v>18800</c:v>
                </c:pt>
                <c:pt idx="185">
                  <c:v>18900</c:v>
                </c:pt>
                <c:pt idx="186">
                  <c:v>19000</c:v>
                </c:pt>
                <c:pt idx="187">
                  <c:v>19100</c:v>
                </c:pt>
                <c:pt idx="188">
                  <c:v>19200</c:v>
                </c:pt>
                <c:pt idx="189">
                  <c:v>19300</c:v>
                </c:pt>
                <c:pt idx="190">
                  <c:v>19400</c:v>
                </c:pt>
                <c:pt idx="191">
                  <c:v>19500</c:v>
                </c:pt>
                <c:pt idx="192">
                  <c:v>19600</c:v>
                </c:pt>
                <c:pt idx="193">
                  <c:v>19700</c:v>
                </c:pt>
                <c:pt idx="194">
                  <c:v>19800</c:v>
                </c:pt>
                <c:pt idx="195">
                  <c:v>19900</c:v>
                </c:pt>
                <c:pt idx="196">
                  <c:v>20000</c:v>
                </c:pt>
                <c:pt idx="197">
                  <c:v>20100</c:v>
                </c:pt>
                <c:pt idx="198">
                  <c:v>20200</c:v>
                </c:pt>
                <c:pt idx="199">
                  <c:v>20300</c:v>
                </c:pt>
                <c:pt idx="200">
                  <c:v>20400</c:v>
                </c:pt>
                <c:pt idx="201">
                  <c:v>20500</c:v>
                </c:pt>
                <c:pt idx="202">
                  <c:v>20600</c:v>
                </c:pt>
                <c:pt idx="203">
                  <c:v>20700</c:v>
                </c:pt>
                <c:pt idx="204">
                  <c:v>20800</c:v>
                </c:pt>
                <c:pt idx="205">
                  <c:v>20900</c:v>
                </c:pt>
                <c:pt idx="206">
                  <c:v>21000</c:v>
                </c:pt>
                <c:pt idx="207">
                  <c:v>21100</c:v>
                </c:pt>
                <c:pt idx="208">
                  <c:v>21200</c:v>
                </c:pt>
                <c:pt idx="209">
                  <c:v>21300</c:v>
                </c:pt>
                <c:pt idx="210">
                  <c:v>21400</c:v>
                </c:pt>
                <c:pt idx="211">
                  <c:v>21500</c:v>
                </c:pt>
                <c:pt idx="212">
                  <c:v>21600</c:v>
                </c:pt>
                <c:pt idx="213">
                  <c:v>21700</c:v>
                </c:pt>
                <c:pt idx="214">
                  <c:v>21800</c:v>
                </c:pt>
                <c:pt idx="215">
                  <c:v>21900</c:v>
                </c:pt>
                <c:pt idx="216">
                  <c:v>22000</c:v>
                </c:pt>
              </c:numCache>
            </c:numRef>
          </c:xVal>
          <c:yVal>
            <c:numRef>
              <c:f>China!$B$8:$B$224</c:f>
              <c:numCache>
                <c:formatCode>General</c:formatCode>
                <c:ptCount val="217"/>
                <c:pt idx="0">
                  <c:v>3.06455791</c:v>
                </c:pt>
                <c:pt idx="1">
                  <c:v>3.0759424919999998</c:v>
                </c:pt>
                <c:pt idx="2">
                  <c:v>3.1306840739999999</c:v>
                </c:pt>
                <c:pt idx="3">
                  <c:v>3.0458886559999998</c:v>
                </c:pt>
                <c:pt idx="4">
                  <c:v>3.124924</c:v>
                </c:pt>
                <c:pt idx="5">
                  <c:v>3.335364582</c:v>
                </c:pt>
                <c:pt idx="6">
                  <c:v>3.186520164</c:v>
                </c:pt>
                <c:pt idx="7">
                  <c:v>3.3314817460000001</c:v>
                </c:pt>
                <c:pt idx="8">
                  <c:v>3.456521328</c:v>
                </c:pt>
                <c:pt idx="9">
                  <c:v>3.4182359099999999</c:v>
                </c:pt>
                <c:pt idx="10">
                  <c:v>3.2360171910000002</c:v>
                </c:pt>
                <c:pt idx="11">
                  <c:v>3.410671233</c:v>
                </c:pt>
                <c:pt idx="12">
                  <c:v>3.4941205129999999</c:v>
                </c:pt>
                <c:pt idx="13">
                  <c:v>3.4718947939999998</c:v>
                </c:pt>
                <c:pt idx="14">
                  <c:v>3.5856280740000002</c:v>
                </c:pt>
                <c:pt idx="15">
                  <c:v>3.6077921160000002</c:v>
                </c:pt>
                <c:pt idx="16">
                  <c:v>3.5811383970000001</c:v>
                </c:pt>
                <c:pt idx="17">
                  <c:v>3.5968326770000001</c:v>
                </c:pt>
                <c:pt idx="18">
                  <c:v>3.5258429580000001</c:v>
                </c:pt>
                <c:pt idx="19">
                  <c:v>3.5378888150000001</c:v>
                </c:pt>
                <c:pt idx="20">
                  <c:v>3.42499691</c:v>
                </c:pt>
                <c:pt idx="21">
                  <c:v>3.1308337669999999</c:v>
                </c:pt>
                <c:pt idx="22">
                  <c:v>3.2751538629999999</c:v>
                </c:pt>
                <c:pt idx="23">
                  <c:v>3.1788329580000001</c:v>
                </c:pt>
                <c:pt idx="24">
                  <c:v>2.9254768150000001</c:v>
                </c:pt>
                <c:pt idx="25">
                  <c:v>3.00537791</c:v>
                </c:pt>
                <c:pt idx="26">
                  <c:v>2.6678097670000001</c:v>
                </c:pt>
                <c:pt idx="27">
                  <c:v>2.6543888629999999</c:v>
                </c:pt>
                <c:pt idx="28">
                  <c:v>2.5315949579999999</c:v>
                </c:pt>
                <c:pt idx="29">
                  <c:v>2.3593829390000001</c:v>
                </c:pt>
                <c:pt idx="30">
                  <c:v>2.0916639199999998</c:v>
                </c:pt>
                <c:pt idx="31">
                  <c:v>1.966290901</c:v>
                </c:pt>
                <c:pt idx="32">
                  <c:v>1.647178882</c:v>
                </c:pt>
                <c:pt idx="33">
                  <c:v>1.4853558630000001</c:v>
                </c:pt>
                <c:pt idx="34">
                  <c:v>1.276312844</c:v>
                </c:pt>
                <c:pt idx="35">
                  <c:v>1.0019418840000001</c:v>
                </c:pt>
                <c:pt idx="36">
                  <c:v>0.76296586499999997</c:v>
                </c:pt>
                <c:pt idx="37">
                  <c:v>0.53820387599999997</c:v>
                </c:pt>
                <c:pt idx="38">
                  <c:v>0.165211886</c:v>
                </c:pt>
                <c:pt idx="39">
                  <c:v>0.163879883</c:v>
                </c:pt>
                <c:pt idx="40">
                  <c:v>0.27953788699999998</c:v>
                </c:pt>
                <c:pt idx="41">
                  <c:v>0.13524788400000001</c:v>
                </c:pt>
                <c:pt idx="42">
                  <c:v>0.154324884</c:v>
                </c:pt>
                <c:pt idx="43">
                  <c:v>0.15365088700000001</c:v>
                </c:pt>
                <c:pt idx="44">
                  <c:v>0.16801788600000001</c:v>
                </c:pt>
                <c:pt idx="45">
                  <c:v>0.13828088599999999</c:v>
                </c:pt>
                <c:pt idx="46">
                  <c:v>-1.7826114000000001E-2</c:v>
                </c:pt>
                <c:pt idx="47">
                  <c:v>0.11731538699999999</c:v>
                </c:pt>
                <c:pt idx="48">
                  <c:v>9.1738830000000007E-3</c:v>
                </c:pt>
                <c:pt idx="49">
                  <c:v>4.7768888000000002E-2</c:v>
                </c:pt>
                <c:pt idx="50">
                  <c:v>-4.6881116E-2</c:v>
                </c:pt>
                <c:pt idx="51">
                  <c:v>-2.272619E-3</c:v>
                </c:pt>
                <c:pt idx="52">
                  <c:v>-1.0880114999999999E-2</c:v>
                </c:pt>
                <c:pt idx="53">
                  <c:v>-0.117564111</c:v>
                </c:pt>
                <c:pt idx="54">
                  <c:v>-0.154026786</c:v>
                </c:pt>
                <c:pt idx="55">
                  <c:v>-0.167668446</c:v>
                </c:pt>
                <c:pt idx="56">
                  <c:v>-0.16391012099999999</c:v>
                </c:pt>
                <c:pt idx="57">
                  <c:v>-0.172507782</c:v>
                </c:pt>
                <c:pt idx="58">
                  <c:v>-0.188570442</c:v>
                </c:pt>
                <c:pt idx="59">
                  <c:v>-8.5651116999999999E-2</c:v>
                </c:pt>
                <c:pt idx="60">
                  <c:v>-9.0442777000000002E-2</c:v>
                </c:pt>
                <c:pt idx="61">
                  <c:v>-0.153877453</c:v>
                </c:pt>
                <c:pt idx="62">
                  <c:v>-0.157834113</c:v>
                </c:pt>
                <c:pt idx="63">
                  <c:v>-0.150424788</c:v>
                </c:pt>
                <c:pt idx="64">
                  <c:v>-0.15593844800000001</c:v>
                </c:pt>
                <c:pt idx="65">
                  <c:v>-0.13405810900000001</c:v>
                </c:pt>
                <c:pt idx="66">
                  <c:v>-0.11081476899999999</c:v>
                </c:pt>
                <c:pt idx="67">
                  <c:v>-0.22414145899999999</c:v>
                </c:pt>
                <c:pt idx="68">
                  <c:v>-9.9449120000000002E-2</c:v>
                </c:pt>
                <c:pt idx="69">
                  <c:v>-5.0509779999999997E-2</c:v>
                </c:pt>
                <c:pt idx="70">
                  <c:v>-0.19135344000000001</c:v>
                </c:pt>
                <c:pt idx="71">
                  <c:v>-0.22848309999999999</c:v>
                </c:pt>
                <c:pt idx="72">
                  <c:v>-0.193190791</c:v>
                </c:pt>
                <c:pt idx="73">
                  <c:v>-0.10596845100000001</c:v>
                </c:pt>
                <c:pt idx="74">
                  <c:v>-0.19970011100000001</c:v>
                </c:pt>
                <c:pt idx="75">
                  <c:v>-0.21312377099999999</c:v>
                </c:pt>
                <c:pt idx="76">
                  <c:v>-0.19211446200000001</c:v>
                </c:pt>
                <c:pt idx="77">
                  <c:v>-0.159808122</c:v>
                </c:pt>
                <c:pt idx="78">
                  <c:v>-9.8633782000000003E-2</c:v>
                </c:pt>
                <c:pt idx="79">
                  <c:v>-0.26396744300000002</c:v>
                </c:pt>
                <c:pt idx="80">
                  <c:v>-0.16816210300000001</c:v>
                </c:pt>
                <c:pt idx="81">
                  <c:v>-0.14053079299999999</c:v>
                </c:pt>
                <c:pt idx="82">
                  <c:v>-0.27611245299999998</c:v>
                </c:pt>
                <c:pt idx="83">
                  <c:v>-0.15010611400000001</c:v>
                </c:pt>
                <c:pt idx="84">
                  <c:v>-0.18515812100000001</c:v>
                </c:pt>
                <c:pt idx="85">
                  <c:v>-9.4861112999999997E-2</c:v>
                </c:pt>
                <c:pt idx="86">
                  <c:v>3.7123879999999998E-2</c:v>
                </c:pt>
                <c:pt idx="87">
                  <c:v>0.124806888</c:v>
                </c:pt>
                <c:pt idx="88">
                  <c:v>0.150194886</c:v>
                </c:pt>
                <c:pt idx="89">
                  <c:v>5.3416883999999998E-2</c:v>
                </c:pt>
                <c:pt idx="90">
                  <c:v>0.27749688900000002</c:v>
                </c:pt>
                <c:pt idx="91">
                  <c:v>0.28380388899999998</c:v>
                </c:pt>
                <c:pt idx="92">
                  <c:v>0.31928688199999999</c:v>
                </c:pt>
                <c:pt idx="93">
                  <c:v>0.35086687500000002</c:v>
                </c:pt>
                <c:pt idx="94">
                  <c:v>0.41580744800000002</c:v>
                </c:pt>
                <c:pt idx="95">
                  <c:v>0.26240302100000001</c:v>
                </c:pt>
                <c:pt idx="96">
                  <c:v>0.21737659400000001</c:v>
                </c:pt>
                <c:pt idx="97">
                  <c:v>0.31910316700000002</c:v>
                </c:pt>
                <c:pt idx="98">
                  <c:v>0.25107874000000002</c:v>
                </c:pt>
                <c:pt idx="99">
                  <c:v>0.18548231300000001</c:v>
                </c:pt>
                <c:pt idx="100">
                  <c:v>0.12247788599999999</c:v>
                </c:pt>
                <c:pt idx="101">
                  <c:v>0.31211954600000003</c:v>
                </c:pt>
                <c:pt idx="102">
                  <c:v>0.389318206</c:v>
                </c:pt>
                <c:pt idx="103">
                  <c:v>0.55641587999999997</c:v>
                </c:pt>
                <c:pt idx="104">
                  <c:v>0.58702452500000002</c:v>
                </c:pt>
                <c:pt idx="105">
                  <c:v>0.71146319999999996</c:v>
                </c:pt>
                <c:pt idx="106">
                  <c:v>0.80512887499999997</c:v>
                </c:pt>
                <c:pt idx="107">
                  <c:v>0.51081386500000003</c:v>
                </c:pt>
                <c:pt idx="108">
                  <c:v>7.2207884999999999E-2</c:v>
                </c:pt>
                <c:pt idx="109">
                  <c:v>-9.5456116999999993E-2</c:v>
                </c:pt>
                <c:pt idx="110">
                  <c:v>-0.42522611900000001</c:v>
                </c:pt>
                <c:pt idx="111">
                  <c:v>-0.73498111399999999</c:v>
                </c:pt>
                <c:pt idx="112">
                  <c:v>-0.80408510499999997</c:v>
                </c:pt>
                <c:pt idx="113">
                  <c:v>-0.80599112699999997</c:v>
                </c:pt>
                <c:pt idx="114">
                  <c:v>-0.85737111799999999</c:v>
                </c:pt>
                <c:pt idx="115">
                  <c:v>-0.92300114</c:v>
                </c:pt>
                <c:pt idx="116">
                  <c:v>-0.93965210200000004</c:v>
                </c:pt>
                <c:pt idx="117">
                  <c:v>-1.095621102</c:v>
                </c:pt>
                <c:pt idx="118">
                  <c:v>-1.3162041019999999</c:v>
                </c:pt>
                <c:pt idx="119">
                  <c:v>-1.4518121020000001</c:v>
                </c:pt>
                <c:pt idx="120">
                  <c:v>-1.508769161</c:v>
                </c:pt>
                <c:pt idx="121">
                  <c:v>-1.246827125</c:v>
                </c:pt>
                <c:pt idx="122">
                  <c:v>-1.0518775899999999</c:v>
                </c:pt>
                <c:pt idx="123">
                  <c:v>-0.67203111400000004</c:v>
                </c:pt>
                <c:pt idx="124">
                  <c:v>-0.47440711299999999</c:v>
                </c:pt>
                <c:pt idx="125">
                  <c:v>-0.47014811200000001</c:v>
                </c:pt>
                <c:pt idx="126">
                  <c:v>-0.48066311699999997</c:v>
                </c:pt>
                <c:pt idx="127">
                  <c:v>-0.455127114</c:v>
                </c:pt>
                <c:pt idx="128">
                  <c:v>-0.47467912499999998</c:v>
                </c:pt>
                <c:pt idx="129">
                  <c:v>-0.25207511399999999</c:v>
                </c:pt>
                <c:pt idx="130">
                  <c:v>-0.12013610199999999</c:v>
                </c:pt>
                <c:pt idx="131">
                  <c:v>4.8172909999999999E-2</c:v>
                </c:pt>
                <c:pt idx="132">
                  <c:v>0.22567686300000001</c:v>
                </c:pt>
                <c:pt idx="133">
                  <c:v>0.487197934</c:v>
                </c:pt>
                <c:pt idx="134">
                  <c:v>0.494503886</c:v>
                </c:pt>
                <c:pt idx="135">
                  <c:v>0.61856683899999998</c:v>
                </c:pt>
                <c:pt idx="136">
                  <c:v>0.32627091000000003</c:v>
                </c:pt>
                <c:pt idx="137">
                  <c:v>-7.6566811999999998E-2</c:v>
                </c:pt>
                <c:pt idx="138">
                  <c:v>-0.12648541499999999</c:v>
                </c:pt>
                <c:pt idx="139">
                  <c:v>0.171354863</c:v>
                </c:pt>
                <c:pt idx="140">
                  <c:v>0.64493288599999998</c:v>
                </c:pt>
                <c:pt idx="141">
                  <c:v>0.74406291000000002</c:v>
                </c:pt>
                <c:pt idx="142">
                  <c:v>0.82242593399999997</c:v>
                </c:pt>
                <c:pt idx="143">
                  <c:v>1.176592815</c:v>
                </c:pt>
                <c:pt idx="144">
                  <c:v>1.345158815</c:v>
                </c:pt>
                <c:pt idx="145">
                  <c:v>0.95508990999999999</c:v>
                </c:pt>
                <c:pt idx="146">
                  <c:v>0.59067088599999995</c:v>
                </c:pt>
                <c:pt idx="147">
                  <c:v>2.7444738150000001</c:v>
                </c:pt>
                <c:pt idx="148">
                  <c:v>4.1247320529999998</c:v>
                </c:pt>
                <c:pt idx="149">
                  <c:v>2.8779798630000002</c:v>
                </c:pt>
                <c:pt idx="150">
                  <c:v>3.4392107670000001</c:v>
                </c:pt>
                <c:pt idx="151">
                  <c:v>3.8360197669999998</c:v>
                </c:pt>
                <c:pt idx="152">
                  <c:v>4.5063389579999997</c:v>
                </c:pt>
                <c:pt idx="153">
                  <c:v>5.3091346719999999</c:v>
                </c:pt>
                <c:pt idx="154">
                  <c:v>4.2273286719999996</c:v>
                </c:pt>
                <c:pt idx="155">
                  <c:v>4.3414409579999997</c:v>
                </c:pt>
                <c:pt idx="156">
                  <c:v>4.5497797670000004</c:v>
                </c:pt>
                <c:pt idx="157">
                  <c:v>4.6567889579999999</c:v>
                </c:pt>
                <c:pt idx="158">
                  <c:v>4.9798356720000001</c:v>
                </c:pt>
                <c:pt idx="159">
                  <c:v>5.2294608629999999</c:v>
                </c:pt>
                <c:pt idx="160">
                  <c:v>5.1963397670000004</c:v>
                </c:pt>
                <c:pt idx="161">
                  <c:v>5.3636806720000001</c:v>
                </c:pt>
                <c:pt idx="162">
                  <c:v>5.3891800529999996</c:v>
                </c:pt>
                <c:pt idx="163">
                  <c:v>5.4323729580000002</c:v>
                </c:pt>
                <c:pt idx="164">
                  <c:v>5.3273660720000002</c:v>
                </c:pt>
                <c:pt idx="165">
                  <c:v>5.1827077099999999</c:v>
                </c:pt>
                <c:pt idx="166">
                  <c:v>5.0059158239999997</c:v>
                </c:pt>
                <c:pt idx="167">
                  <c:v>4.7903719389999999</c:v>
                </c:pt>
                <c:pt idx="168">
                  <c:v>4.4573760529999999</c:v>
                </c:pt>
                <c:pt idx="169">
                  <c:v>5.4421560529999997</c:v>
                </c:pt>
                <c:pt idx="170">
                  <c:v>6.5239990529999998</c:v>
                </c:pt>
                <c:pt idx="171">
                  <c:v>7.303579053</c:v>
                </c:pt>
                <c:pt idx="172">
                  <c:v>8.2630310490000003</c:v>
                </c:pt>
                <c:pt idx="173">
                  <c:v>7.1994548629999997</c:v>
                </c:pt>
                <c:pt idx="174">
                  <c:v>6.1038926719999997</c:v>
                </c:pt>
                <c:pt idx="175">
                  <c:v>5.0669799580000001</c:v>
                </c:pt>
                <c:pt idx="176">
                  <c:v>3.8859247670000001</c:v>
                </c:pt>
                <c:pt idx="177">
                  <c:v>4.5285267520000003</c:v>
                </c:pt>
                <c:pt idx="178">
                  <c:v>5.2424112599999999</c:v>
                </c:pt>
                <c:pt idx="179">
                  <c:v>5.8443152439999997</c:v>
                </c:pt>
                <c:pt idx="180">
                  <c:v>7.3218528589999998</c:v>
                </c:pt>
                <c:pt idx="181">
                  <c:v>8.621688979</c:v>
                </c:pt>
                <c:pt idx="182">
                  <c:v>8.3086196690000005</c:v>
                </c:pt>
                <c:pt idx="183">
                  <c:v>8.230321859</c:v>
                </c:pt>
                <c:pt idx="184">
                  <c:v>7.9496860490000003</c:v>
                </c:pt>
                <c:pt idx="185">
                  <c:v>7.8149876689999997</c:v>
                </c:pt>
                <c:pt idx="186">
                  <c:v>7.7522782489999997</c:v>
                </c:pt>
                <c:pt idx="187">
                  <c:v>7.5060468589999996</c:v>
                </c:pt>
                <c:pt idx="188">
                  <c:v>7.8895004489999998</c:v>
                </c:pt>
                <c:pt idx="189">
                  <c:v>8.0278590889999997</c:v>
                </c:pt>
                <c:pt idx="190">
                  <c:v>8.3198481690000001</c:v>
                </c:pt>
                <c:pt idx="191">
                  <c:v>7.5201554789999996</c:v>
                </c:pt>
                <c:pt idx="192">
                  <c:v>6.6925402439999999</c:v>
                </c:pt>
                <c:pt idx="193">
                  <c:v>5.8237210529999999</c:v>
                </c:pt>
                <c:pt idx="194">
                  <c:v>6.3291159810000002</c:v>
                </c:pt>
                <c:pt idx="195">
                  <c:v>6.6771828629999996</c:v>
                </c:pt>
                <c:pt idx="196">
                  <c:v>7.0578012440000002</c:v>
                </c:pt>
                <c:pt idx="197">
                  <c:v>7.3085406690000001</c:v>
                </c:pt>
                <c:pt idx="198">
                  <c:v>7.5066574790000002</c:v>
                </c:pt>
                <c:pt idx="199">
                  <c:v>7.7167892489999996</c:v>
                </c:pt>
                <c:pt idx="200">
                  <c:v>7.8916050489999998</c:v>
                </c:pt>
                <c:pt idx="201">
                  <c:v>8.0144488589999998</c:v>
                </c:pt>
                <c:pt idx="202">
                  <c:v>8.0710484789999999</c:v>
                </c:pt>
                <c:pt idx="203">
                  <c:v>8.1739630489999993</c:v>
                </c:pt>
                <c:pt idx="204">
                  <c:v>8.1267236690000004</c:v>
                </c:pt>
                <c:pt idx="205">
                  <c:v>8.2444422490000004</c:v>
                </c:pt>
                <c:pt idx="206">
                  <c:v>8.6525152490000004</c:v>
                </c:pt>
                <c:pt idx="207">
                  <c:v>8.9842542489999992</c:v>
                </c:pt>
                <c:pt idx="208">
                  <c:v>9.3290702490000008</c:v>
                </c:pt>
                <c:pt idx="209">
                  <c:v>9.8168952489999999</c:v>
                </c:pt>
                <c:pt idx="210">
                  <c:v>9.3828918290000001</c:v>
                </c:pt>
                <c:pt idx="211">
                  <c:v>8.7456383590000009</c:v>
                </c:pt>
                <c:pt idx="212">
                  <c:v>8.1162619389999993</c:v>
                </c:pt>
                <c:pt idx="213">
                  <c:v>7.5471995190000003</c:v>
                </c:pt>
                <c:pt idx="214">
                  <c:v>7.0547970529999997</c:v>
                </c:pt>
                <c:pt idx="215">
                  <c:v>6.9210990839999997</c:v>
                </c:pt>
                <c:pt idx="216">
                  <c:v>6.8155370690000003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05A-46BB-A2C2-4F9A889972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9798904"/>
        <c:axId val="699799864"/>
      </c:scatterChart>
      <c:valAx>
        <c:axId val="699798904"/>
        <c:scaling>
          <c:orientation val="minMax"/>
          <c:max val="22000"/>
          <c:min val="0"/>
        </c:scaling>
        <c:delete val="0"/>
        <c:axPos val="t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in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9799864"/>
        <c:crosses val="max"/>
        <c:crossBetween val="midCat"/>
        <c:majorUnit val="20000"/>
        <c:minorUnit val="4000"/>
      </c:valAx>
      <c:valAx>
        <c:axId val="699799864"/>
        <c:scaling>
          <c:orientation val="minMax"/>
          <c:max val="20"/>
          <c:min val="-10"/>
        </c:scaling>
        <c:delete val="0"/>
        <c:axPos val="l"/>
        <c:majorGridlines>
          <c:spPr>
            <a:ln w="3175" cap="flat" cmpd="sng" algn="ctr">
              <a:solidFill>
                <a:schemeClr val="accent6"/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9798904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'Arabian Sea'!$A$6:$A$225</c:f>
              <c:numCache>
                <c:formatCode>General</c:formatCode>
                <c:ptCount val="2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  <c:pt idx="20">
                  <c:v>2100</c:v>
                </c:pt>
                <c:pt idx="21">
                  <c:v>2200</c:v>
                </c:pt>
                <c:pt idx="22">
                  <c:v>2300</c:v>
                </c:pt>
                <c:pt idx="23">
                  <c:v>2400</c:v>
                </c:pt>
                <c:pt idx="24">
                  <c:v>2500</c:v>
                </c:pt>
                <c:pt idx="25">
                  <c:v>2600</c:v>
                </c:pt>
                <c:pt idx="26">
                  <c:v>2700</c:v>
                </c:pt>
                <c:pt idx="27">
                  <c:v>2800</c:v>
                </c:pt>
                <c:pt idx="28">
                  <c:v>2900</c:v>
                </c:pt>
                <c:pt idx="29">
                  <c:v>3000</c:v>
                </c:pt>
                <c:pt idx="30">
                  <c:v>3100</c:v>
                </c:pt>
                <c:pt idx="31">
                  <c:v>3200</c:v>
                </c:pt>
                <c:pt idx="32">
                  <c:v>3300</c:v>
                </c:pt>
                <c:pt idx="33">
                  <c:v>3400</c:v>
                </c:pt>
                <c:pt idx="34">
                  <c:v>3500</c:v>
                </c:pt>
                <c:pt idx="35">
                  <c:v>3600</c:v>
                </c:pt>
                <c:pt idx="36">
                  <c:v>3700</c:v>
                </c:pt>
                <c:pt idx="37">
                  <c:v>3800</c:v>
                </c:pt>
                <c:pt idx="38">
                  <c:v>3900</c:v>
                </c:pt>
                <c:pt idx="39">
                  <c:v>4000</c:v>
                </c:pt>
                <c:pt idx="40">
                  <c:v>4100</c:v>
                </c:pt>
                <c:pt idx="41">
                  <c:v>4200</c:v>
                </c:pt>
                <c:pt idx="42">
                  <c:v>4300</c:v>
                </c:pt>
                <c:pt idx="43">
                  <c:v>4400</c:v>
                </c:pt>
                <c:pt idx="44">
                  <c:v>4500</c:v>
                </c:pt>
                <c:pt idx="45">
                  <c:v>4600</c:v>
                </c:pt>
                <c:pt idx="46">
                  <c:v>4700</c:v>
                </c:pt>
                <c:pt idx="47">
                  <c:v>4800</c:v>
                </c:pt>
                <c:pt idx="48">
                  <c:v>4900</c:v>
                </c:pt>
                <c:pt idx="49">
                  <c:v>5000</c:v>
                </c:pt>
                <c:pt idx="50">
                  <c:v>5100</c:v>
                </c:pt>
                <c:pt idx="51">
                  <c:v>5200</c:v>
                </c:pt>
                <c:pt idx="52">
                  <c:v>5300</c:v>
                </c:pt>
                <c:pt idx="53">
                  <c:v>5400</c:v>
                </c:pt>
                <c:pt idx="54">
                  <c:v>5500</c:v>
                </c:pt>
                <c:pt idx="55">
                  <c:v>5600</c:v>
                </c:pt>
                <c:pt idx="56">
                  <c:v>5700</c:v>
                </c:pt>
                <c:pt idx="57">
                  <c:v>5800</c:v>
                </c:pt>
                <c:pt idx="58">
                  <c:v>5900</c:v>
                </c:pt>
                <c:pt idx="59">
                  <c:v>6000</c:v>
                </c:pt>
                <c:pt idx="60">
                  <c:v>6100</c:v>
                </c:pt>
                <c:pt idx="61">
                  <c:v>6200</c:v>
                </c:pt>
                <c:pt idx="62">
                  <c:v>6300</c:v>
                </c:pt>
                <c:pt idx="63">
                  <c:v>6400</c:v>
                </c:pt>
                <c:pt idx="64">
                  <c:v>6500</c:v>
                </c:pt>
                <c:pt idx="65">
                  <c:v>6600</c:v>
                </c:pt>
                <c:pt idx="66">
                  <c:v>6700</c:v>
                </c:pt>
                <c:pt idx="67">
                  <c:v>6800</c:v>
                </c:pt>
                <c:pt idx="68">
                  <c:v>6900</c:v>
                </c:pt>
                <c:pt idx="69">
                  <c:v>7000</c:v>
                </c:pt>
                <c:pt idx="70">
                  <c:v>7100</c:v>
                </c:pt>
                <c:pt idx="71">
                  <c:v>7200</c:v>
                </c:pt>
                <c:pt idx="72">
                  <c:v>7300</c:v>
                </c:pt>
                <c:pt idx="73">
                  <c:v>7400</c:v>
                </c:pt>
                <c:pt idx="74">
                  <c:v>7500</c:v>
                </c:pt>
                <c:pt idx="75">
                  <c:v>7600</c:v>
                </c:pt>
                <c:pt idx="76">
                  <c:v>7700</c:v>
                </c:pt>
                <c:pt idx="77">
                  <c:v>7800</c:v>
                </c:pt>
                <c:pt idx="78">
                  <c:v>7900</c:v>
                </c:pt>
                <c:pt idx="79">
                  <c:v>8000</c:v>
                </c:pt>
                <c:pt idx="80">
                  <c:v>8100</c:v>
                </c:pt>
                <c:pt idx="81">
                  <c:v>8200</c:v>
                </c:pt>
                <c:pt idx="82">
                  <c:v>8300</c:v>
                </c:pt>
                <c:pt idx="83">
                  <c:v>8400</c:v>
                </c:pt>
                <c:pt idx="84">
                  <c:v>8500</c:v>
                </c:pt>
                <c:pt idx="85">
                  <c:v>8600</c:v>
                </c:pt>
                <c:pt idx="86">
                  <c:v>8700</c:v>
                </c:pt>
                <c:pt idx="87">
                  <c:v>8800</c:v>
                </c:pt>
                <c:pt idx="88">
                  <c:v>8900</c:v>
                </c:pt>
                <c:pt idx="89">
                  <c:v>9000</c:v>
                </c:pt>
                <c:pt idx="90">
                  <c:v>9100</c:v>
                </c:pt>
                <c:pt idx="91">
                  <c:v>9200</c:v>
                </c:pt>
                <c:pt idx="92">
                  <c:v>9300</c:v>
                </c:pt>
                <c:pt idx="93">
                  <c:v>9400</c:v>
                </c:pt>
                <c:pt idx="94">
                  <c:v>9500</c:v>
                </c:pt>
                <c:pt idx="95">
                  <c:v>9600</c:v>
                </c:pt>
                <c:pt idx="96">
                  <c:v>9700</c:v>
                </c:pt>
                <c:pt idx="97">
                  <c:v>9800</c:v>
                </c:pt>
                <c:pt idx="98">
                  <c:v>9900</c:v>
                </c:pt>
                <c:pt idx="99">
                  <c:v>10000</c:v>
                </c:pt>
                <c:pt idx="100">
                  <c:v>10100</c:v>
                </c:pt>
                <c:pt idx="101">
                  <c:v>10200</c:v>
                </c:pt>
                <c:pt idx="102">
                  <c:v>10300</c:v>
                </c:pt>
                <c:pt idx="103">
                  <c:v>10400</c:v>
                </c:pt>
                <c:pt idx="104">
                  <c:v>10500</c:v>
                </c:pt>
                <c:pt idx="105">
                  <c:v>10600</c:v>
                </c:pt>
                <c:pt idx="106">
                  <c:v>10700</c:v>
                </c:pt>
                <c:pt idx="107">
                  <c:v>10800</c:v>
                </c:pt>
                <c:pt idx="108">
                  <c:v>10900</c:v>
                </c:pt>
                <c:pt idx="109">
                  <c:v>11000</c:v>
                </c:pt>
                <c:pt idx="110">
                  <c:v>11100</c:v>
                </c:pt>
                <c:pt idx="111">
                  <c:v>11200</c:v>
                </c:pt>
                <c:pt idx="112">
                  <c:v>11300</c:v>
                </c:pt>
                <c:pt idx="113">
                  <c:v>11400</c:v>
                </c:pt>
                <c:pt idx="114">
                  <c:v>11500</c:v>
                </c:pt>
                <c:pt idx="115">
                  <c:v>11600</c:v>
                </c:pt>
                <c:pt idx="116">
                  <c:v>11700</c:v>
                </c:pt>
                <c:pt idx="117">
                  <c:v>11800</c:v>
                </c:pt>
                <c:pt idx="118">
                  <c:v>11900</c:v>
                </c:pt>
                <c:pt idx="119">
                  <c:v>12000</c:v>
                </c:pt>
                <c:pt idx="120">
                  <c:v>12100</c:v>
                </c:pt>
                <c:pt idx="121">
                  <c:v>12200</c:v>
                </c:pt>
                <c:pt idx="122">
                  <c:v>12300</c:v>
                </c:pt>
                <c:pt idx="123">
                  <c:v>12400</c:v>
                </c:pt>
                <c:pt idx="124">
                  <c:v>12500</c:v>
                </c:pt>
                <c:pt idx="125">
                  <c:v>12600</c:v>
                </c:pt>
                <c:pt idx="126">
                  <c:v>12700</c:v>
                </c:pt>
                <c:pt idx="127">
                  <c:v>12800</c:v>
                </c:pt>
                <c:pt idx="128">
                  <c:v>12900</c:v>
                </c:pt>
                <c:pt idx="129">
                  <c:v>13000</c:v>
                </c:pt>
                <c:pt idx="130">
                  <c:v>13100</c:v>
                </c:pt>
                <c:pt idx="131">
                  <c:v>13200</c:v>
                </c:pt>
                <c:pt idx="132">
                  <c:v>13300</c:v>
                </c:pt>
                <c:pt idx="133">
                  <c:v>13400</c:v>
                </c:pt>
                <c:pt idx="134">
                  <c:v>13500</c:v>
                </c:pt>
                <c:pt idx="135">
                  <c:v>13600</c:v>
                </c:pt>
                <c:pt idx="136">
                  <c:v>13700</c:v>
                </c:pt>
                <c:pt idx="137">
                  <c:v>13800</c:v>
                </c:pt>
                <c:pt idx="138">
                  <c:v>13900</c:v>
                </c:pt>
                <c:pt idx="139">
                  <c:v>14000</c:v>
                </c:pt>
                <c:pt idx="140">
                  <c:v>14100</c:v>
                </c:pt>
                <c:pt idx="141">
                  <c:v>14200</c:v>
                </c:pt>
                <c:pt idx="142">
                  <c:v>14300</c:v>
                </c:pt>
                <c:pt idx="143">
                  <c:v>14400</c:v>
                </c:pt>
                <c:pt idx="144">
                  <c:v>14500</c:v>
                </c:pt>
                <c:pt idx="145">
                  <c:v>14600</c:v>
                </c:pt>
                <c:pt idx="146">
                  <c:v>14700</c:v>
                </c:pt>
                <c:pt idx="147">
                  <c:v>14800</c:v>
                </c:pt>
                <c:pt idx="148">
                  <c:v>14900</c:v>
                </c:pt>
                <c:pt idx="149">
                  <c:v>15000</c:v>
                </c:pt>
                <c:pt idx="150">
                  <c:v>15100</c:v>
                </c:pt>
                <c:pt idx="151">
                  <c:v>15200</c:v>
                </c:pt>
                <c:pt idx="152">
                  <c:v>15300</c:v>
                </c:pt>
                <c:pt idx="153">
                  <c:v>15400</c:v>
                </c:pt>
                <c:pt idx="154">
                  <c:v>15500</c:v>
                </c:pt>
                <c:pt idx="155">
                  <c:v>15600</c:v>
                </c:pt>
                <c:pt idx="156">
                  <c:v>15700</c:v>
                </c:pt>
                <c:pt idx="157">
                  <c:v>15800</c:v>
                </c:pt>
                <c:pt idx="158">
                  <c:v>15900</c:v>
                </c:pt>
                <c:pt idx="159">
                  <c:v>16000</c:v>
                </c:pt>
                <c:pt idx="160">
                  <c:v>16100</c:v>
                </c:pt>
                <c:pt idx="161">
                  <c:v>16200</c:v>
                </c:pt>
                <c:pt idx="162">
                  <c:v>16300</c:v>
                </c:pt>
                <c:pt idx="163">
                  <c:v>16400</c:v>
                </c:pt>
                <c:pt idx="164">
                  <c:v>16500</c:v>
                </c:pt>
                <c:pt idx="165">
                  <c:v>16600</c:v>
                </c:pt>
                <c:pt idx="166">
                  <c:v>16700</c:v>
                </c:pt>
                <c:pt idx="167">
                  <c:v>16800</c:v>
                </c:pt>
                <c:pt idx="168">
                  <c:v>16900</c:v>
                </c:pt>
                <c:pt idx="169">
                  <c:v>17000</c:v>
                </c:pt>
                <c:pt idx="170">
                  <c:v>17100</c:v>
                </c:pt>
                <c:pt idx="171">
                  <c:v>17200</c:v>
                </c:pt>
                <c:pt idx="172">
                  <c:v>17300</c:v>
                </c:pt>
                <c:pt idx="173">
                  <c:v>17400</c:v>
                </c:pt>
                <c:pt idx="174">
                  <c:v>17500</c:v>
                </c:pt>
                <c:pt idx="175">
                  <c:v>17600</c:v>
                </c:pt>
                <c:pt idx="176">
                  <c:v>17700</c:v>
                </c:pt>
                <c:pt idx="177">
                  <c:v>17800</c:v>
                </c:pt>
                <c:pt idx="178">
                  <c:v>17900</c:v>
                </c:pt>
                <c:pt idx="179">
                  <c:v>18000</c:v>
                </c:pt>
                <c:pt idx="180">
                  <c:v>18100</c:v>
                </c:pt>
                <c:pt idx="181">
                  <c:v>18200</c:v>
                </c:pt>
                <c:pt idx="182">
                  <c:v>18300</c:v>
                </c:pt>
                <c:pt idx="183">
                  <c:v>18400</c:v>
                </c:pt>
                <c:pt idx="184">
                  <c:v>18500</c:v>
                </c:pt>
                <c:pt idx="185">
                  <c:v>18600</c:v>
                </c:pt>
                <c:pt idx="186">
                  <c:v>18700</c:v>
                </c:pt>
                <c:pt idx="187">
                  <c:v>18800</c:v>
                </c:pt>
                <c:pt idx="188">
                  <c:v>18900</c:v>
                </c:pt>
                <c:pt idx="189">
                  <c:v>19000</c:v>
                </c:pt>
                <c:pt idx="190">
                  <c:v>19100</c:v>
                </c:pt>
                <c:pt idx="191">
                  <c:v>19200</c:v>
                </c:pt>
                <c:pt idx="192">
                  <c:v>19300</c:v>
                </c:pt>
                <c:pt idx="193">
                  <c:v>19400</c:v>
                </c:pt>
                <c:pt idx="194">
                  <c:v>19500</c:v>
                </c:pt>
                <c:pt idx="195">
                  <c:v>19600</c:v>
                </c:pt>
                <c:pt idx="196">
                  <c:v>19700</c:v>
                </c:pt>
                <c:pt idx="197">
                  <c:v>19800</c:v>
                </c:pt>
                <c:pt idx="198">
                  <c:v>19900</c:v>
                </c:pt>
                <c:pt idx="199">
                  <c:v>20000</c:v>
                </c:pt>
                <c:pt idx="200">
                  <c:v>20100</c:v>
                </c:pt>
                <c:pt idx="201">
                  <c:v>20200</c:v>
                </c:pt>
                <c:pt idx="202">
                  <c:v>20300</c:v>
                </c:pt>
                <c:pt idx="203">
                  <c:v>20400</c:v>
                </c:pt>
                <c:pt idx="204">
                  <c:v>20500</c:v>
                </c:pt>
                <c:pt idx="205">
                  <c:v>20600</c:v>
                </c:pt>
                <c:pt idx="206">
                  <c:v>20700</c:v>
                </c:pt>
                <c:pt idx="207">
                  <c:v>20800</c:v>
                </c:pt>
                <c:pt idx="208">
                  <c:v>20900</c:v>
                </c:pt>
                <c:pt idx="209">
                  <c:v>21000</c:v>
                </c:pt>
                <c:pt idx="210">
                  <c:v>21100</c:v>
                </c:pt>
                <c:pt idx="211">
                  <c:v>21200</c:v>
                </c:pt>
                <c:pt idx="212">
                  <c:v>21300</c:v>
                </c:pt>
                <c:pt idx="213">
                  <c:v>21400</c:v>
                </c:pt>
                <c:pt idx="214">
                  <c:v>21500</c:v>
                </c:pt>
                <c:pt idx="215">
                  <c:v>21600</c:v>
                </c:pt>
                <c:pt idx="216">
                  <c:v>21700</c:v>
                </c:pt>
                <c:pt idx="217">
                  <c:v>21800</c:v>
                </c:pt>
                <c:pt idx="218">
                  <c:v>21900</c:v>
                </c:pt>
                <c:pt idx="219">
                  <c:v>22000</c:v>
                </c:pt>
              </c:numCache>
            </c:numRef>
          </c:xVal>
          <c:yVal>
            <c:numRef>
              <c:f>'Arabian Sea'!$D$6:$D$225</c:f>
              <c:numCache>
                <c:formatCode>General</c:formatCode>
                <c:ptCount val="220"/>
                <c:pt idx="0">
                  <c:v>3.1641990350000002</c:v>
                </c:pt>
                <c:pt idx="1">
                  <c:v>2.3166235725000002</c:v>
                </c:pt>
                <c:pt idx="2">
                  <c:v>1.9979135595000002</c:v>
                </c:pt>
                <c:pt idx="3">
                  <c:v>1.8670491095000001</c:v>
                </c:pt>
                <c:pt idx="4">
                  <c:v>1.8180940299999999</c:v>
                </c:pt>
                <c:pt idx="5">
                  <c:v>1.8584907765000001</c:v>
                </c:pt>
                <c:pt idx="6">
                  <c:v>1.8749084819999999</c:v>
                </c:pt>
                <c:pt idx="7">
                  <c:v>1.8231006985000002</c:v>
                </c:pt>
                <c:pt idx="8">
                  <c:v>1.7175398715000001</c:v>
                </c:pt>
                <c:pt idx="9">
                  <c:v>1.4126731335</c:v>
                </c:pt>
                <c:pt idx="10">
                  <c:v>1.477310388</c:v>
                </c:pt>
                <c:pt idx="11">
                  <c:v>1.8118972329999998</c:v>
                </c:pt>
                <c:pt idx="12">
                  <c:v>1.739851083</c:v>
                </c:pt>
                <c:pt idx="13">
                  <c:v>1.4689373035000002</c:v>
                </c:pt>
                <c:pt idx="14">
                  <c:v>1.3690087989999999</c:v>
                </c:pt>
                <c:pt idx="15">
                  <c:v>1.4216173575</c:v>
                </c:pt>
                <c:pt idx="16">
                  <c:v>1.4843845235000002</c:v>
                </c:pt>
                <c:pt idx="17">
                  <c:v>1.5528868200000001</c:v>
                </c:pt>
                <c:pt idx="18">
                  <c:v>1.5041854450000001</c:v>
                </c:pt>
                <c:pt idx="19">
                  <c:v>1.334267036</c:v>
                </c:pt>
                <c:pt idx="20">
                  <c:v>1.2541911265000001</c:v>
                </c:pt>
                <c:pt idx="21">
                  <c:v>1.2221725445</c:v>
                </c:pt>
                <c:pt idx="22">
                  <c:v>1.1745587560000001</c:v>
                </c:pt>
                <c:pt idx="23">
                  <c:v>1.0412682529999999</c:v>
                </c:pt>
                <c:pt idx="24">
                  <c:v>0.77258611999999993</c:v>
                </c:pt>
                <c:pt idx="25">
                  <c:v>0.79398588000000003</c:v>
                </c:pt>
                <c:pt idx="26">
                  <c:v>0.92988233500000006</c:v>
                </c:pt>
                <c:pt idx="27">
                  <c:v>1.0017310859999999</c:v>
                </c:pt>
                <c:pt idx="28">
                  <c:v>1.0526586495000001</c:v>
                </c:pt>
                <c:pt idx="29">
                  <c:v>0.92171512649999998</c:v>
                </c:pt>
                <c:pt idx="30">
                  <c:v>0.75793243649999997</c:v>
                </c:pt>
                <c:pt idx="31">
                  <c:v>0.7325930115</c:v>
                </c:pt>
                <c:pt idx="32">
                  <c:v>0.67250508649999996</c:v>
                </c:pt>
                <c:pt idx="33">
                  <c:v>0.7917971614999999</c:v>
                </c:pt>
                <c:pt idx="34">
                  <c:v>0.82472109300000007</c:v>
                </c:pt>
                <c:pt idx="35">
                  <c:v>0.87835489249999998</c:v>
                </c:pt>
                <c:pt idx="36">
                  <c:v>0.89877284800000001</c:v>
                </c:pt>
                <c:pt idx="37">
                  <c:v>0.96349042949999997</c:v>
                </c:pt>
                <c:pt idx="38">
                  <c:v>1.060004264</c:v>
                </c:pt>
                <c:pt idx="39">
                  <c:v>1.1004548505</c:v>
                </c:pt>
                <c:pt idx="40">
                  <c:v>0.80769618899999995</c:v>
                </c:pt>
                <c:pt idx="41">
                  <c:v>0.42929723149999999</c:v>
                </c:pt>
                <c:pt idx="42">
                  <c:v>-0.1667520965</c:v>
                </c:pt>
                <c:pt idx="43">
                  <c:v>-0.649729573</c:v>
                </c:pt>
                <c:pt idx="44">
                  <c:v>-1.0321619975</c:v>
                </c:pt>
                <c:pt idx="45">
                  <c:v>-0.10894254049999999</c:v>
                </c:pt>
                <c:pt idx="46">
                  <c:v>0.87340977450000001</c:v>
                </c:pt>
                <c:pt idx="47">
                  <c:v>0.78311790100000001</c:v>
                </c:pt>
                <c:pt idx="48">
                  <c:v>0.60170338300000004</c:v>
                </c:pt>
                <c:pt idx="49">
                  <c:v>0.50159090200000001</c:v>
                </c:pt>
                <c:pt idx="50">
                  <c:v>0.67351105899999997</c:v>
                </c:pt>
                <c:pt idx="51">
                  <c:v>0.76922093300000005</c:v>
                </c:pt>
                <c:pt idx="52">
                  <c:v>0.97506665250000002</c:v>
                </c:pt>
                <c:pt idx="53">
                  <c:v>1.0289378545000001</c:v>
                </c:pt>
                <c:pt idx="54">
                  <c:v>0.58425862449999999</c:v>
                </c:pt>
                <c:pt idx="55">
                  <c:v>0.16865982499999999</c:v>
                </c:pt>
                <c:pt idx="56">
                  <c:v>6.3914265999999942E-2</c:v>
                </c:pt>
                <c:pt idx="57">
                  <c:v>5.0211360000000038E-2</c:v>
                </c:pt>
                <c:pt idx="58">
                  <c:v>0.25356719300000008</c:v>
                </c:pt>
                <c:pt idx="59">
                  <c:v>0.13474494299999995</c:v>
                </c:pt>
                <c:pt idx="60">
                  <c:v>0.21140089350000002</c:v>
                </c:pt>
                <c:pt idx="61">
                  <c:v>0.20935531549999997</c:v>
                </c:pt>
                <c:pt idx="62">
                  <c:v>-7.990078750000007E-2</c:v>
                </c:pt>
                <c:pt idx="63">
                  <c:v>-3.3687230999999929E-2</c:v>
                </c:pt>
                <c:pt idx="64">
                  <c:v>0.125663843</c:v>
                </c:pt>
                <c:pt idx="65">
                  <c:v>0.41361044549999992</c:v>
                </c:pt>
                <c:pt idx="66">
                  <c:v>0.39300944549999994</c:v>
                </c:pt>
                <c:pt idx="67">
                  <c:v>0.35940830349999997</c:v>
                </c:pt>
                <c:pt idx="68">
                  <c:v>0.64605259650000002</c:v>
                </c:pt>
                <c:pt idx="69">
                  <c:v>0.41225141399999998</c:v>
                </c:pt>
                <c:pt idx="70">
                  <c:v>0.38575396450000005</c:v>
                </c:pt>
                <c:pt idx="71">
                  <c:v>0.64860548600000001</c:v>
                </c:pt>
                <c:pt idx="72">
                  <c:v>0.82332861850000005</c:v>
                </c:pt>
                <c:pt idx="73">
                  <c:v>0.84846072849999987</c:v>
                </c:pt>
                <c:pt idx="74">
                  <c:v>0.76502756199999999</c:v>
                </c:pt>
                <c:pt idx="75">
                  <c:v>0.75779975899999996</c:v>
                </c:pt>
                <c:pt idx="76">
                  <c:v>0.841564062</c:v>
                </c:pt>
                <c:pt idx="77">
                  <c:v>0.95411133100000001</c:v>
                </c:pt>
                <c:pt idx="78">
                  <c:v>1.0078942545</c:v>
                </c:pt>
                <c:pt idx="79">
                  <c:v>1.0770453230000001</c:v>
                </c:pt>
                <c:pt idx="80">
                  <c:v>1.346088299</c:v>
                </c:pt>
                <c:pt idx="81">
                  <c:v>1.1316864870000001</c:v>
                </c:pt>
                <c:pt idx="82">
                  <c:v>0.98496983799999993</c:v>
                </c:pt>
                <c:pt idx="83">
                  <c:v>0.70984494500000006</c:v>
                </c:pt>
                <c:pt idx="84">
                  <c:v>0.38550269349999999</c:v>
                </c:pt>
                <c:pt idx="85">
                  <c:v>0.85286583149999995</c:v>
                </c:pt>
                <c:pt idx="86">
                  <c:v>0.97275906199999995</c:v>
                </c:pt>
                <c:pt idx="87">
                  <c:v>1.0750011270000002</c:v>
                </c:pt>
                <c:pt idx="88">
                  <c:v>1.0821300064999999</c:v>
                </c:pt>
                <c:pt idx="89">
                  <c:v>1.3111134465000001</c:v>
                </c:pt>
                <c:pt idx="90">
                  <c:v>1.4363294849999999</c:v>
                </c:pt>
                <c:pt idx="91">
                  <c:v>1.0420353099999999</c:v>
                </c:pt>
                <c:pt idx="92">
                  <c:v>0.59689986499999992</c:v>
                </c:pt>
                <c:pt idx="93">
                  <c:v>0.159543192</c:v>
                </c:pt>
                <c:pt idx="94">
                  <c:v>0.248389418</c:v>
                </c:pt>
                <c:pt idx="95">
                  <c:v>0.31390561949999995</c:v>
                </c:pt>
                <c:pt idx="96">
                  <c:v>0.49708321799999999</c:v>
                </c:pt>
                <c:pt idx="97">
                  <c:v>0.44997031050000003</c:v>
                </c:pt>
                <c:pt idx="98">
                  <c:v>0.31498134500000002</c:v>
                </c:pt>
                <c:pt idx="99">
                  <c:v>0.28332129699999997</c:v>
                </c:pt>
                <c:pt idx="100">
                  <c:v>0.383194698</c:v>
                </c:pt>
                <c:pt idx="101">
                  <c:v>0.52503571250000003</c:v>
                </c:pt>
                <c:pt idx="102">
                  <c:v>0.53460663099999994</c:v>
                </c:pt>
                <c:pt idx="103">
                  <c:v>0.30267567449999999</c:v>
                </c:pt>
                <c:pt idx="104">
                  <c:v>-0.70314966999999995</c:v>
                </c:pt>
                <c:pt idx="105">
                  <c:v>-1.483776287</c:v>
                </c:pt>
                <c:pt idx="106">
                  <c:v>-1.6937837600000001</c:v>
                </c:pt>
                <c:pt idx="107">
                  <c:v>-1.1651149619999999</c:v>
                </c:pt>
                <c:pt idx="108">
                  <c:v>-0.178451584</c:v>
                </c:pt>
                <c:pt idx="109">
                  <c:v>1.2893608000000001E-2</c:v>
                </c:pt>
                <c:pt idx="110">
                  <c:v>6.9174760000000057E-3</c:v>
                </c:pt>
                <c:pt idx="111">
                  <c:v>-0.16033338250000001</c:v>
                </c:pt>
                <c:pt idx="112">
                  <c:v>-0.38127314400000001</c:v>
                </c:pt>
                <c:pt idx="113">
                  <c:v>-0.748470301</c:v>
                </c:pt>
                <c:pt idx="114">
                  <c:v>-1.1097888575000001</c:v>
                </c:pt>
                <c:pt idx="115">
                  <c:v>-1.4260083925</c:v>
                </c:pt>
                <c:pt idx="116">
                  <c:v>-1.6563933094999999</c:v>
                </c:pt>
                <c:pt idx="117">
                  <c:v>-2.0985425515</c:v>
                </c:pt>
                <c:pt idx="118">
                  <c:v>-2.5388672940000001</c:v>
                </c:pt>
                <c:pt idx="119">
                  <c:v>-2.6928364285000002</c:v>
                </c:pt>
                <c:pt idx="120">
                  <c:v>-2.6066975305</c:v>
                </c:pt>
                <c:pt idx="121">
                  <c:v>-2.5605787195</c:v>
                </c:pt>
                <c:pt idx="122">
                  <c:v>-2.4694626409999998</c:v>
                </c:pt>
                <c:pt idx="123">
                  <c:v>-2.3430994960000002</c:v>
                </c:pt>
                <c:pt idx="124">
                  <c:v>-1.9567772859999999</c:v>
                </c:pt>
                <c:pt idx="125">
                  <c:v>-1.6792752204999999</c:v>
                </c:pt>
                <c:pt idx="126">
                  <c:v>-1.251458755</c:v>
                </c:pt>
                <c:pt idx="127">
                  <c:v>-0.64169019100000002</c:v>
                </c:pt>
                <c:pt idx="128">
                  <c:v>-0.27955014300000003</c:v>
                </c:pt>
                <c:pt idx="129">
                  <c:v>-0.21375179050000001</c:v>
                </c:pt>
                <c:pt idx="130">
                  <c:v>-5.2476509500000046E-2</c:v>
                </c:pt>
                <c:pt idx="131">
                  <c:v>1.0798045000000034E-2</c:v>
                </c:pt>
                <c:pt idx="132">
                  <c:v>0.14773559999999997</c:v>
                </c:pt>
                <c:pt idx="133">
                  <c:v>0.35659311750000006</c:v>
                </c:pt>
                <c:pt idx="134">
                  <c:v>0.490018287</c:v>
                </c:pt>
                <c:pt idx="135">
                  <c:v>0.68157638050000002</c:v>
                </c:pt>
                <c:pt idx="136">
                  <c:v>1.0701545285</c:v>
                </c:pt>
                <c:pt idx="137">
                  <c:v>1.3005079344999999</c:v>
                </c:pt>
                <c:pt idx="138">
                  <c:v>1.4816529534999998</c:v>
                </c:pt>
                <c:pt idx="139">
                  <c:v>0.98243626800000006</c:v>
                </c:pt>
                <c:pt idx="140">
                  <c:v>0.35790646150000005</c:v>
                </c:pt>
                <c:pt idx="141">
                  <c:v>0.25495108599999999</c:v>
                </c:pt>
                <c:pt idx="142">
                  <c:v>0.54653145150000004</c:v>
                </c:pt>
                <c:pt idx="143">
                  <c:v>0.67707564449999991</c:v>
                </c:pt>
                <c:pt idx="144">
                  <c:v>0.75191033750000003</c:v>
                </c:pt>
                <c:pt idx="145">
                  <c:v>0.57926085549999995</c:v>
                </c:pt>
                <c:pt idx="146">
                  <c:v>0.28574108349999999</c:v>
                </c:pt>
                <c:pt idx="147">
                  <c:v>-0.20738271850000001</c:v>
                </c:pt>
                <c:pt idx="148">
                  <c:v>-0.33213086700000005</c:v>
                </c:pt>
                <c:pt idx="149">
                  <c:v>-0.57515051500000003</c:v>
                </c:pt>
                <c:pt idx="150">
                  <c:v>-0.64620216399999997</c:v>
                </c:pt>
                <c:pt idx="151">
                  <c:v>-1.1285562965</c:v>
                </c:pt>
                <c:pt idx="152">
                  <c:v>-1.706261853</c:v>
                </c:pt>
                <c:pt idx="153">
                  <c:v>-1.8270449120000001</c:v>
                </c:pt>
                <c:pt idx="154">
                  <c:v>-1.6961023085</c:v>
                </c:pt>
                <c:pt idx="155">
                  <c:v>-1.5661267054999999</c:v>
                </c:pt>
                <c:pt idx="156">
                  <c:v>-1.7194924354999999</c:v>
                </c:pt>
                <c:pt idx="157">
                  <c:v>-2.1500577710000002</c:v>
                </c:pt>
                <c:pt idx="158">
                  <c:v>-2.758119438</c:v>
                </c:pt>
                <c:pt idx="159">
                  <c:v>-2.2274823875000003</c:v>
                </c:pt>
                <c:pt idx="160">
                  <c:v>-1.8683260214999999</c:v>
                </c:pt>
                <c:pt idx="161">
                  <c:v>-1.372093717</c:v>
                </c:pt>
                <c:pt idx="162">
                  <c:v>-1.7690168865</c:v>
                </c:pt>
                <c:pt idx="163">
                  <c:v>-2.106593438</c:v>
                </c:pt>
                <c:pt idx="164">
                  <c:v>-2.165735921</c:v>
                </c:pt>
                <c:pt idx="165">
                  <c:v>-1.3990780785000001</c:v>
                </c:pt>
                <c:pt idx="166">
                  <c:v>-1.3908852780000001</c:v>
                </c:pt>
                <c:pt idx="167">
                  <c:v>-1.4683312955000001</c:v>
                </c:pt>
                <c:pt idx="168">
                  <c:v>-0.87738332699999999</c:v>
                </c:pt>
                <c:pt idx="169">
                  <c:v>-0.38995000099999999</c:v>
                </c:pt>
                <c:pt idx="170">
                  <c:v>-0.18415348850000002</c:v>
                </c:pt>
                <c:pt idx="171">
                  <c:v>1.1166692500000019E-2</c:v>
                </c:pt>
                <c:pt idx="172">
                  <c:v>0.11368036049999997</c:v>
                </c:pt>
                <c:pt idx="173">
                  <c:v>0.35275927499999993</c:v>
                </c:pt>
                <c:pt idx="174">
                  <c:v>0.61142719000000012</c:v>
                </c:pt>
                <c:pt idx="175">
                  <c:v>0.75939110449999991</c:v>
                </c:pt>
                <c:pt idx="176">
                  <c:v>1.1610083055</c:v>
                </c:pt>
                <c:pt idx="177">
                  <c:v>1.5060882529999999</c:v>
                </c:pt>
                <c:pt idx="178">
                  <c:v>1.969859166</c:v>
                </c:pt>
                <c:pt idx="179">
                  <c:v>2.3130326184999999</c:v>
                </c:pt>
                <c:pt idx="180">
                  <c:v>2.374108637</c:v>
                </c:pt>
                <c:pt idx="181">
                  <c:v>2.2760803445</c:v>
                </c:pt>
                <c:pt idx="182">
                  <c:v>2.2226559675000002</c:v>
                </c:pt>
                <c:pt idx="183">
                  <c:v>2.4894549705000002</c:v>
                </c:pt>
                <c:pt idx="184">
                  <c:v>2.6665304729999999</c:v>
                </c:pt>
                <c:pt idx="185">
                  <c:v>2.8257344600000001</c:v>
                </c:pt>
                <c:pt idx="186">
                  <c:v>2.6891561705</c:v>
                </c:pt>
                <c:pt idx="187">
                  <c:v>2.4362878564999999</c:v>
                </c:pt>
                <c:pt idx="188">
                  <c:v>2.7271882205</c:v>
                </c:pt>
                <c:pt idx="189">
                  <c:v>3.0500735734999997</c:v>
                </c:pt>
                <c:pt idx="190">
                  <c:v>3.253067562</c:v>
                </c:pt>
                <c:pt idx="191">
                  <c:v>3.0810937160000003</c:v>
                </c:pt>
                <c:pt idx="192">
                  <c:v>3.0156328315000001</c:v>
                </c:pt>
                <c:pt idx="193">
                  <c:v>3.2522677795000003</c:v>
                </c:pt>
                <c:pt idx="194">
                  <c:v>3.28111766</c:v>
                </c:pt>
                <c:pt idx="195">
                  <c:v>3.3081028369999999</c:v>
                </c:pt>
                <c:pt idx="196">
                  <c:v>3.3106297720000004</c:v>
                </c:pt>
                <c:pt idx="197">
                  <c:v>3.2506705680000003</c:v>
                </c:pt>
                <c:pt idx="198">
                  <c:v>3.2467580539999998</c:v>
                </c:pt>
                <c:pt idx="199">
                  <c:v>3.1422570045000002</c:v>
                </c:pt>
                <c:pt idx="200">
                  <c:v>3.1005294555000003</c:v>
                </c:pt>
                <c:pt idx="201">
                  <c:v>2.8853251814999998</c:v>
                </c:pt>
                <c:pt idx="202">
                  <c:v>2.7508028505</c:v>
                </c:pt>
                <c:pt idx="203">
                  <c:v>2.8583213164999997</c:v>
                </c:pt>
                <c:pt idx="204">
                  <c:v>3.0783255734999999</c:v>
                </c:pt>
                <c:pt idx="205">
                  <c:v>3.20494083</c:v>
                </c:pt>
                <c:pt idx="206">
                  <c:v>3.3060310985000001</c:v>
                </c:pt>
                <c:pt idx="207">
                  <c:v>3.3310334410000002</c:v>
                </c:pt>
                <c:pt idx="208">
                  <c:v>3.4483468410000002</c:v>
                </c:pt>
                <c:pt idx="209">
                  <c:v>3.5566237095000002</c:v>
                </c:pt>
                <c:pt idx="210">
                  <c:v>3.6312675775000001</c:v>
                </c:pt>
                <c:pt idx="211">
                  <c:v>3.5256374109999999</c:v>
                </c:pt>
                <c:pt idx="212">
                  <c:v>3.3478461395000001</c:v>
                </c:pt>
                <c:pt idx="213">
                  <c:v>3.1991271354999999</c:v>
                </c:pt>
                <c:pt idx="214">
                  <c:v>3.3657675385000001</c:v>
                </c:pt>
                <c:pt idx="215">
                  <c:v>3.375783953</c:v>
                </c:pt>
                <c:pt idx="216">
                  <c:v>3.3612572890000001</c:v>
                </c:pt>
                <c:pt idx="217">
                  <c:v>3.2525758235</c:v>
                </c:pt>
                <c:pt idx="218">
                  <c:v>3.2057613575000001</c:v>
                </c:pt>
                <c:pt idx="219">
                  <c:v>3.1302848375000001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FC5-4E6E-93C5-C35271DA65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9793464"/>
        <c:axId val="699794424"/>
      </c:scatterChart>
      <c:valAx>
        <c:axId val="699793464"/>
        <c:scaling>
          <c:orientation val="minMax"/>
          <c:max val="22000"/>
          <c:min val="0"/>
        </c:scaling>
        <c:delete val="0"/>
        <c:axPos val="t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in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9794424"/>
        <c:crosses val="max"/>
        <c:crossBetween val="midCat"/>
        <c:majorUnit val="20000"/>
        <c:minorUnit val="4000"/>
      </c:valAx>
      <c:valAx>
        <c:axId val="699794424"/>
        <c:scaling>
          <c:orientation val="minMax"/>
          <c:max val="20"/>
          <c:min val="-10"/>
        </c:scaling>
        <c:delete val="0"/>
        <c:axPos val="l"/>
        <c:majorGridlines>
          <c:spPr>
            <a:ln w="3175" cap="flat" cmpd="sng" algn="ctr">
              <a:solidFill>
                <a:schemeClr val="accent6"/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9793464"/>
        <c:crosses val="autoZero"/>
        <c:crossBetween val="midCat"/>
        <c:majorUnit val="10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1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Scandinavia!$A$11:$A$159</c:f>
              <c:numCache>
                <c:formatCode>General</c:formatCode>
                <c:ptCount val="149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  <c:pt idx="20">
                  <c:v>2100</c:v>
                </c:pt>
                <c:pt idx="21">
                  <c:v>2200</c:v>
                </c:pt>
                <c:pt idx="22">
                  <c:v>2300</c:v>
                </c:pt>
                <c:pt idx="23">
                  <c:v>2400</c:v>
                </c:pt>
                <c:pt idx="24">
                  <c:v>2500</c:v>
                </c:pt>
                <c:pt idx="25">
                  <c:v>2600</c:v>
                </c:pt>
                <c:pt idx="26">
                  <c:v>2700</c:v>
                </c:pt>
                <c:pt idx="27">
                  <c:v>2800</c:v>
                </c:pt>
                <c:pt idx="28">
                  <c:v>2900</c:v>
                </c:pt>
                <c:pt idx="29">
                  <c:v>3000</c:v>
                </c:pt>
                <c:pt idx="30">
                  <c:v>3100</c:v>
                </c:pt>
                <c:pt idx="31">
                  <c:v>3200</c:v>
                </c:pt>
                <c:pt idx="32">
                  <c:v>3300</c:v>
                </c:pt>
                <c:pt idx="33">
                  <c:v>3400</c:v>
                </c:pt>
                <c:pt idx="34">
                  <c:v>3500</c:v>
                </c:pt>
                <c:pt idx="35">
                  <c:v>3600</c:v>
                </c:pt>
                <c:pt idx="36">
                  <c:v>3700</c:v>
                </c:pt>
                <c:pt idx="37">
                  <c:v>3800</c:v>
                </c:pt>
                <c:pt idx="38">
                  <c:v>3900</c:v>
                </c:pt>
                <c:pt idx="39">
                  <c:v>4000</c:v>
                </c:pt>
                <c:pt idx="40">
                  <c:v>4100</c:v>
                </c:pt>
                <c:pt idx="41">
                  <c:v>4200</c:v>
                </c:pt>
                <c:pt idx="42">
                  <c:v>4300</c:v>
                </c:pt>
                <c:pt idx="43">
                  <c:v>4400</c:v>
                </c:pt>
                <c:pt idx="44">
                  <c:v>4500</c:v>
                </c:pt>
                <c:pt idx="45">
                  <c:v>4600</c:v>
                </c:pt>
                <c:pt idx="46">
                  <c:v>4700</c:v>
                </c:pt>
                <c:pt idx="47">
                  <c:v>4800</c:v>
                </c:pt>
                <c:pt idx="48">
                  <c:v>4900</c:v>
                </c:pt>
                <c:pt idx="49">
                  <c:v>5000</c:v>
                </c:pt>
                <c:pt idx="50">
                  <c:v>5100</c:v>
                </c:pt>
                <c:pt idx="51">
                  <c:v>5200</c:v>
                </c:pt>
                <c:pt idx="52">
                  <c:v>5300</c:v>
                </c:pt>
                <c:pt idx="53">
                  <c:v>5400</c:v>
                </c:pt>
                <c:pt idx="54">
                  <c:v>5500</c:v>
                </c:pt>
                <c:pt idx="55">
                  <c:v>5600</c:v>
                </c:pt>
                <c:pt idx="56">
                  <c:v>5700</c:v>
                </c:pt>
                <c:pt idx="57">
                  <c:v>5800</c:v>
                </c:pt>
                <c:pt idx="58">
                  <c:v>5900</c:v>
                </c:pt>
                <c:pt idx="59">
                  <c:v>6000</c:v>
                </c:pt>
                <c:pt idx="60">
                  <c:v>6100</c:v>
                </c:pt>
                <c:pt idx="61">
                  <c:v>6200</c:v>
                </c:pt>
                <c:pt idx="62">
                  <c:v>6300</c:v>
                </c:pt>
                <c:pt idx="63">
                  <c:v>6400</c:v>
                </c:pt>
                <c:pt idx="64">
                  <c:v>6500</c:v>
                </c:pt>
                <c:pt idx="65">
                  <c:v>6600</c:v>
                </c:pt>
                <c:pt idx="66">
                  <c:v>6700</c:v>
                </c:pt>
                <c:pt idx="67">
                  <c:v>6800</c:v>
                </c:pt>
                <c:pt idx="68">
                  <c:v>6900</c:v>
                </c:pt>
                <c:pt idx="69">
                  <c:v>7000</c:v>
                </c:pt>
                <c:pt idx="70">
                  <c:v>7100</c:v>
                </c:pt>
                <c:pt idx="71">
                  <c:v>7200</c:v>
                </c:pt>
                <c:pt idx="72">
                  <c:v>7300</c:v>
                </c:pt>
                <c:pt idx="73">
                  <c:v>7400</c:v>
                </c:pt>
                <c:pt idx="74">
                  <c:v>7500</c:v>
                </c:pt>
                <c:pt idx="75">
                  <c:v>7600</c:v>
                </c:pt>
                <c:pt idx="76">
                  <c:v>7700</c:v>
                </c:pt>
                <c:pt idx="77">
                  <c:v>7800</c:v>
                </c:pt>
                <c:pt idx="78">
                  <c:v>7900</c:v>
                </c:pt>
                <c:pt idx="79">
                  <c:v>8000</c:v>
                </c:pt>
                <c:pt idx="80">
                  <c:v>8100</c:v>
                </c:pt>
                <c:pt idx="81">
                  <c:v>8200</c:v>
                </c:pt>
                <c:pt idx="82">
                  <c:v>8300</c:v>
                </c:pt>
                <c:pt idx="83">
                  <c:v>8400</c:v>
                </c:pt>
                <c:pt idx="84">
                  <c:v>8500</c:v>
                </c:pt>
                <c:pt idx="85">
                  <c:v>8600</c:v>
                </c:pt>
                <c:pt idx="86">
                  <c:v>8700</c:v>
                </c:pt>
                <c:pt idx="87">
                  <c:v>8800</c:v>
                </c:pt>
                <c:pt idx="88">
                  <c:v>8900</c:v>
                </c:pt>
                <c:pt idx="89">
                  <c:v>9000</c:v>
                </c:pt>
                <c:pt idx="90">
                  <c:v>9100</c:v>
                </c:pt>
                <c:pt idx="91">
                  <c:v>9200</c:v>
                </c:pt>
                <c:pt idx="92">
                  <c:v>9300</c:v>
                </c:pt>
                <c:pt idx="93">
                  <c:v>9400</c:v>
                </c:pt>
                <c:pt idx="94">
                  <c:v>9500</c:v>
                </c:pt>
                <c:pt idx="95">
                  <c:v>9600</c:v>
                </c:pt>
                <c:pt idx="96">
                  <c:v>9700</c:v>
                </c:pt>
                <c:pt idx="97">
                  <c:v>9800</c:v>
                </c:pt>
                <c:pt idx="98">
                  <c:v>9900</c:v>
                </c:pt>
                <c:pt idx="99">
                  <c:v>10000</c:v>
                </c:pt>
                <c:pt idx="100">
                  <c:v>10100</c:v>
                </c:pt>
                <c:pt idx="101">
                  <c:v>10200</c:v>
                </c:pt>
                <c:pt idx="102">
                  <c:v>10300</c:v>
                </c:pt>
                <c:pt idx="103">
                  <c:v>10400</c:v>
                </c:pt>
                <c:pt idx="104">
                  <c:v>10500</c:v>
                </c:pt>
                <c:pt idx="105">
                  <c:v>10600</c:v>
                </c:pt>
                <c:pt idx="106">
                  <c:v>10700</c:v>
                </c:pt>
                <c:pt idx="107">
                  <c:v>10800</c:v>
                </c:pt>
                <c:pt idx="108">
                  <c:v>10900</c:v>
                </c:pt>
                <c:pt idx="109">
                  <c:v>11000</c:v>
                </c:pt>
                <c:pt idx="110">
                  <c:v>11100</c:v>
                </c:pt>
                <c:pt idx="111">
                  <c:v>11200</c:v>
                </c:pt>
                <c:pt idx="112">
                  <c:v>11300</c:v>
                </c:pt>
                <c:pt idx="113">
                  <c:v>11400</c:v>
                </c:pt>
                <c:pt idx="114">
                  <c:v>11500</c:v>
                </c:pt>
                <c:pt idx="115">
                  <c:v>11600</c:v>
                </c:pt>
                <c:pt idx="116">
                  <c:v>11700</c:v>
                </c:pt>
                <c:pt idx="117">
                  <c:v>11800</c:v>
                </c:pt>
                <c:pt idx="118">
                  <c:v>11900</c:v>
                </c:pt>
                <c:pt idx="119">
                  <c:v>12000</c:v>
                </c:pt>
                <c:pt idx="120">
                  <c:v>12100</c:v>
                </c:pt>
                <c:pt idx="121">
                  <c:v>12200</c:v>
                </c:pt>
                <c:pt idx="122">
                  <c:v>12300</c:v>
                </c:pt>
                <c:pt idx="123">
                  <c:v>12400</c:v>
                </c:pt>
                <c:pt idx="124">
                  <c:v>12500</c:v>
                </c:pt>
                <c:pt idx="125">
                  <c:v>12600</c:v>
                </c:pt>
                <c:pt idx="126">
                  <c:v>12700</c:v>
                </c:pt>
                <c:pt idx="127">
                  <c:v>12800</c:v>
                </c:pt>
                <c:pt idx="128">
                  <c:v>12900</c:v>
                </c:pt>
                <c:pt idx="129">
                  <c:v>13000</c:v>
                </c:pt>
                <c:pt idx="130">
                  <c:v>13100</c:v>
                </c:pt>
                <c:pt idx="131">
                  <c:v>13200</c:v>
                </c:pt>
                <c:pt idx="132">
                  <c:v>13300</c:v>
                </c:pt>
                <c:pt idx="133">
                  <c:v>13400</c:v>
                </c:pt>
                <c:pt idx="134">
                  <c:v>13500</c:v>
                </c:pt>
                <c:pt idx="135">
                  <c:v>13600</c:v>
                </c:pt>
                <c:pt idx="136">
                  <c:v>13700</c:v>
                </c:pt>
                <c:pt idx="137">
                  <c:v>13800</c:v>
                </c:pt>
                <c:pt idx="138">
                  <c:v>13900</c:v>
                </c:pt>
                <c:pt idx="139">
                  <c:v>14000</c:v>
                </c:pt>
                <c:pt idx="140">
                  <c:v>14100</c:v>
                </c:pt>
                <c:pt idx="141">
                  <c:v>14200</c:v>
                </c:pt>
                <c:pt idx="142">
                  <c:v>14300</c:v>
                </c:pt>
                <c:pt idx="143">
                  <c:v>14400</c:v>
                </c:pt>
                <c:pt idx="144">
                  <c:v>14500</c:v>
                </c:pt>
                <c:pt idx="145">
                  <c:v>14600</c:v>
                </c:pt>
                <c:pt idx="146">
                  <c:v>14700</c:v>
                </c:pt>
                <c:pt idx="147">
                  <c:v>14800</c:v>
                </c:pt>
                <c:pt idx="148">
                  <c:v>14900</c:v>
                </c:pt>
              </c:numCache>
            </c:numRef>
          </c:xVal>
          <c:yVal>
            <c:numRef>
              <c:f>Scandinavia!$I$11:$I$159</c:f>
              <c:numCache>
                <c:formatCode>General</c:formatCode>
                <c:ptCount val="149"/>
                <c:pt idx="0">
                  <c:v>2.2649772654999998</c:v>
                </c:pt>
                <c:pt idx="1">
                  <c:v>2.3261531245000002</c:v>
                </c:pt>
                <c:pt idx="2">
                  <c:v>2.0030862947500001</c:v>
                </c:pt>
                <c:pt idx="3">
                  <c:v>2.0838916869999999</c:v>
                </c:pt>
                <c:pt idx="4">
                  <c:v>1.87831467575</c:v>
                </c:pt>
                <c:pt idx="5">
                  <c:v>1.8470085614000002</c:v>
                </c:pt>
                <c:pt idx="6">
                  <c:v>1.6683971</c:v>
                </c:pt>
                <c:pt idx="7">
                  <c:v>1.755004094</c:v>
                </c:pt>
                <c:pt idx="8">
                  <c:v>1.9525982631666665</c:v>
                </c:pt>
                <c:pt idx="9">
                  <c:v>1.3810232549999999</c:v>
                </c:pt>
                <c:pt idx="10">
                  <c:v>1.3326932608333333</c:v>
                </c:pt>
                <c:pt idx="11">
                  <c:v>1.232917437</c:v>
                </c:pt>
                <c:pt idx="12">
                  <c:v>1.5732127446666666</c:v>
                </c:pt>
                <c:pt idx="13">
                  <c:v>1.1296205241666666</c:v>
                </c:pt>
                <c:pt idx="14">
                  <c:v>1.167207463</c:v>
                </c:pt>
                <c:pt idx="15">
                  <c:v>1.0403474023333334</c:v>
                </c:pt>
                <c:pt idx="16">
                  <c:v>1.4882991543333333</c:v>
                </c:pt>
                <c:pt idx="17">
                  <c:v>1.4288225078333332</c:v>
                </c:pt>
                <c:pt idx="18">
                  <c:v>1.357909034142857</c:v>
                </c:pt>
                <c:pt idx="19">
                  <c:v>1.0076144308571429</c:v>
                </c:pt>
                <c:pt idx="20">
                  <c:v>1.1365462894285714</c:v>
                </c:pt>
                <c:pt idx="21">
                  <c:v>1.2070408052857142</c:v>
                </c:pt>
                <c:pt idx="22">
                  <c:v>1.4629478834285714</c:v>
                </c:pt>
                <c:pt idx="23">
                  <c:v>1.5624824851428569</c:v>
                </c:pt>
                <c:pt idx="24">
                  <c:v>1.1564704581428571</c:v>
                </c:pt>
                <c:pt idx="25">
                  <c:v>1.5654893178571427</c:v>
                </c:pt>
                <c:pt idx="26">
                  <c:v>1.3381547479999998</c:v>
                </c:pt>
                <c:pt idx="27">
                  <c:v>1.2748169541428571</c:v>
                </c:pt>
                <c:pt idx="28">
                  <c:v>1.4846624470000001</c:v>
                </c:pt>
                <c:pt idx="29">
                  <c:v>1.2195687979999998</c:v>
                </c:pt>
                <c:pt idx="30">
                  <c:v>1.5129240671428572</c:v>
                </c:pt>
                <c:pt idx="31">
                  <c:v>1.4125719101428571</c:v>
                </c:pt>
                <c:pt idx="32">
                  <c:v>1.2012103101428571</c:v>
                </c:pt>
                <c:pt idx="33">
                  <c:v>1.2750470678571431</c:v>
                </c:pt>
                <c:pt idx="34">
                  <c:v>1.5142410981428571</c:v>
                </c:pt>
                <c:pt idx="35">
                  <c:v>1.4124514485714283</c:v>
                </c:pt>
                <c:pt idx="36">
                  <c:v>1.3886846075714285</c:v>
                </c:pt>
                <c:pt idx="37">
                  <c:v>1.4658567101428572</c:v>
                </c:pt>
                <c:pt idx="38">
                  <c:v>1.2652596591428573</c:v>
                </c:pt>
                <c:pt idx="39">
                  <c:v>1.1022448152857141</c:v>
                </c:pt>
                <c:pt idx="40">
                  <c:v>1.3222233994285715</c:v>
                </c:pt>
                <c:pt idx="41">
                  <c:v>1.022889760142857</c:v>
                </c:pt>
                <c:pt idx="42">
                  <c:v>1.3036262818571429</c:v>
                </c:pt>
                <c:pt idx="43">
                  <c:v>1.0413117604285715</c:v>
                </c:pt>
                <c:pt idx="44">
                  <c:v>1.1402902235714285</c:v>
                </c:pt>
                <c:pt idx="45">
                  <c:v>1.0847934858571429</c:v>
                </c:pt>
                <c:pt idx="46">
                  <c:v>1.0197342367142856</c:v>
                </c:pt>
                <c:pt idx="47">
                  <c:v>1.2588851994285712</c:v>
                </c:pt>
                <c:pt idx="48">
                  <c:v>0.89025178414285733</c:v>
                </c:pt>
                <c:pt idx="49">
                  <c:v>0.95902617042857152</c:v>
                </c:pt>
                <c:pt idx="50">
                  <c:v>0.78934743585714284</c:v>
                </c:pt>
                <c:pt idx="51">
                  <c:v>0.39148553485714288</c:v>
                </c:pt>
                <c:pt idx="52">
                  <c:v>0.32669154042857146</c:v>
                </c:pt>
                <c:pt idx="53">
                  <c:v>0.55727492871428563</c:v>
                </c:pt>
                <c:pt idx="54">
                  <c:v>0.32683610257142853</c:v>
                </c:pt>
                <c:pt idx="55">
                  <c:v>0.18563064199999996</c:v>
                </c:pt>
                <c:pt idx="56">
                  <c:v>0.35745072185714288</c:v>
                </c:pt>
                <c:pt idx="57">
                  <c:v>9.588955471428573E-2</c:v>
                </c:pt>
                <c:pt idx="58">
                  <c:v>0.17501185314285708</c:v>
                </c:pt>
                <c:pt idx="59">
                  <c:v>-4.7612253571428606E-2</c:v>
                </c:pt>
                <c:pt idx="60">
                  <c:v>0.25501281471428577</c:v>
                </c:pt>
                <c:pt idx="61">
                  <c:v>0.17828397171428575</c:v>
                </c:pt>
                <c:pt idx="62">
                  <c:v>0.23932844414285709</c:v>
                </c:pt>
                <c:pt idx="63">
                  <c:v>0.14688449371428566</c:v>
                </c:pt>
                <c:pt idx="64">
                  <c:v>0.18178643485714291</c:v>
                </c:pt>
                <c:pt idx="65">
                  <c:v>0.27797703742857144</c:v>
                </c:pt>
                <c:pt idx="66">
                  <c:v>0.45950464728571433</c:v>
                </c:pt>
                <c:pt idx="67">
                  <c:v>0.37680432128571434</c:v>
                </c:pt>
                <c:pt idx="68">
                  <c:v>-8.243662628571416E-2</c:v>
                </c:pt>
                <c:pt idx="69">
                  <c:v>-6.1612364714285724E-2</c:v>
                </c:pt>
                <c:pt idx="70">
                  <c:v>6.246707357142859E-2</c:v>
                </c:pt>
                <c:pt idx="71">
                  <c:v>-6.8195923714285706E-2</c:v>
                </c:pt>
                <c:pt idx="72">
                  <c:v>0.24174875928571429</c:v>
                </c:pt>
                <c:pt idx="73">
                  <c:v>8.0416136285714243E-2</c:v>
                </c:pt>
                <c:pt idx="74">
                  <c:v>1.6162895714285801E-2</c:v>
                </c:pt>
                <c:pt idx="75">
                  <c:v>0.12033077357142855</c:v>
                </c:pt>
                <c:pt idx="76">
                  <c:v>3.556642357142855E-2</c:v>
                </c:pt>
                <c:pt idx="77">
                  <c:v>-0.21823514242857142</c:v>
                </c:pt>
                <c:pt idx="78">
                  <c:v>-0.33711252014285714</c:v>
                </c:pt>
                <c:pt idx="79">
                  <c:v>-0.39201826928571426</c:v>
                </c:pt>
                <c:pt idx="80">
                  <c:v>-9.5556672142857124E-2</c:v>
                </c:pt>
                <c:pt idx="81">
                  <c:v>0.19449432371428574</c:v>
                </c:pt>
                <c:pt idx="82">
                  <c:v>7.2825570714285706E-2</c:v>
                </c:pt>
                <c:pt idx="83">
                  <c:v>-0.15304878599999996</c:v>
                </c:pt>
                <c:pt idx="84">
                  <c:v>0.20674608399999997</c:v>
                </c:pt>
                <c:pt idx="85">
                  <c:v>-0.23664436685714282</c:v>
                </c:pt>
                <c:pt idx="86">
                  <c:v>-4.716309128571429E-2</c:v>
                </c:pt>
                <c:pt idx="87">
                  <c:v>-3.1234121428571435E-2</c:v>
                </c:pt>
                <c:pt idx="88">
                  <c:v>-0.48133236657142853</c:v>
                </c:pt>
                <c:pt idx="89">
                  <c:v>-0.21744399042857146</c:v>
                </c:pt>
                <c:pt idx="90">
                  <c:v>-0.39497242671428573</c:v>
                </c:pt>
                <c:pt idx="91">
                  <c:v>-0.25205438342857145</c:v>
                </c:pt>
                <c:pt idx="92">
                  <c:v>-0.14425676942857141</c:v>
                </c:pt>
                <c:pt idx="93">
                  <c:v>-6.6053065714285708E-2</c:v>
                </c:pt>
                <c:pt idx="94">
                  <c:v>-9.9024300833333287E-2</c:v>
                </c:pt>
                <c:pt idx="95">
                  <c:v>-0.13931177750000001</c:v>
                </c:pt>
                <c:pt idx="96">
                  <c:v>-0.19697221416666666</c:v>
                </c:pt>
                <c:pt idx="97">
                  <c:v>-5.0165865333333302E-2</c:v>
                </c:pt>
                <c:pt idx="98">
                  <c:v>6.3143416833333355E-2</c:v>
                </c:pt>
                <c:pt idx="99">
                  <c:v>-0.29591216779999996</c:v>
                </c:pt>
                <c:pt idx="100">
                  <c:v>4.3233795999999989E-3</c:v>
                </c:pt>
                <c:pt idx="101">
                  <c:v>-0.17551900839999998</c:v>
                </c:pt>
                <c:pt idx="102">
                  <c:v>8.844708300000001E-2</c:v>
                </c:pt>
                <c:pt idx="103">
                  <c:v>-9.2699259999995398E-4</c:v>
                </c:pt>
                <c:pt idx="104">
                  <c:v>-9.6789883999999993E-2</c:v>
                </c:pt>
                <c:pt idx="105">
                  <c:v>5.0629851200000076E-2</c:v>
                </c:pt>
                <c:pt idx="106">
                  <c:v>0.55669238500000007</c:v>
                </c:pt>
                <c:pt idx="107">
                  <c:v>0.84794233440000011</c:v>
                </c:pt>
                <c:pt idx="108">
                  <c:v>0.80517149020000001</c:v>
                </c:pt>
                <c:pt idx="109">
                  <c:v>0.46932191175000004</c:v>
                </c:pt>
                <c:pt idx="110">
                  <c:v>0.66779560924999992</c:v>
                </c:pt>
                <c:pt idx="111">
                  <c:v>0.68600865150000001</c:v>
                </c:pt>
                <c:pt idx="112">
                  <c:v>0.57137780449999998</c:v>
                </c:pt>
                <c:pt idx="113">
                  <c:v>1.8392382669999998</c:v>
                </c:pt>
                <c:pt idx="114">
                  <c:v>1.6400573013333337</c:v>
                </c:pt>
                <c:pt idx="115">
                  <c:v>2.0772714693333332</c:v>
                </c:pt>
                <c:pt idx="116">
                  <c:v>1.1812867515000001</c:v>
                </c:pt>
                <c:pt idx="117">
                  <c:v>1.1403592410000001</c:v>
                </c:pt>
                <c:pt idx="118">
                  <c:v>0.91261149900000005</c:v>
                </c:pt>
                <c:pt idx="119">
                  <c:v>0.68621494950000006</c:v>
                </c:pt>
                <c:pt idx="120">
                  <c:v>0.44124133050000003</c:v>
                </c:pt>
                <c:pt idx="121">
                  <c:v>0.50122808800000007</c:v>
                </c:pt>
                <c:pt idx="122">
                  <c:v>0.410518683</c:v>
                </c:pt>
                <c:pt idx="123">
                  <c:v>0.47643547649999995</c:v>
                </c:pt>
                <c:pt idx="124">
                  <c:v>0.47075607349999998</c:v>
                </c:pt>
                <c:pt idx="125">
                  <c:v>0.56992184299999993</c:v>
                </c:pt>
                <c:pt idx="126">
                  <c:v>0.55975688200000007</c:v>
                </c:pt>
                <c:pt idx="127">
                  <c:v>0.55637990900000001</c:v>
                </c:pt>
                <c:pt idx="128">
                  <c:v>0.14397961849999999</c:v>
                </c:pt>
                <c:pt idx="129">
                  <c:v>-1.5831859989999999</c:v>
                </c:pt>
                <c:pt idx="130">
                  <c:v>-1.753824614</c:v>
                </c:pt>
                <c:pt idx="131">
                  <c:v>-1.8501823659999999</c:v>
                </c:pt>
                <c:pt idx="132">
                  <c:v>-2.0881850685000001</c:v>
                </c:pt>
                <c:pt idx="133">
                  <c:v>-1.8875039055</c:v>
                </c:pt>
                <c:pt idx="134">
                  <c:v>-2.1181583709999998</c:v>
                </c:pt>
                <c:pt idx="135">
                  <c:v>-2.3533876034999999</c:v>
                </c:pt>
                <c:pt idx="136">
                  <c:v>-2.1118319679999997</c:v>
                </c:pt>
                <c:pt idx="137">
                  <c:v>-2.4074229355000001</c:v>
                </c:pt>
                <c:pt idx="138">
                  <c:v>-2.5868966365000001</c:v>
                </c:pt>
                <c:pt idx="139">
                  <c:v>-3.7415260400000001</c:v>
                </c:pt>
                <c:pt idx="140">
                  <c:v>-4.2005467559999996</c:v>
                </c:pt>
                <c:pt idx="141">
                  <c:v>-4.3776560480000004</c:v>
                </c:pt>
                <c:pt idx="142">
                  <c:v>-3.225314037</c:v>
                </c:pt>
                <c:pt idx="143">
                  <c:v>-1.7927005140000001</c:v>
                </c:pt>
                <c:pt idx="144">
                  <c:v>-0.90649095000000002</c:v>
                </c:pt>
                <c:pt idx="145">
                  <c:v>-0.74165603700000005</c:v>
                </c:pt>
                <c:pt idx="146">
                  <c:v>-0.77972123000000004</c:v>
                </c:pt>
                <c:pt idx="147">
                  <c:v>-1.1019883500000001</c:v>
                </c:pt>
                <c:pt idx="148">
                  <c:v>-1.082395411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FB7-4BB8-BC40-65BBF11CF9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2917944"/>
        <c:axId val="522924664"/>
      </c:scatterChart>
      <c:valAx>
        <c:axId val="522917944"/>
        <c:scaling>
          <c:orientation val="minMax"/>
          <c:max val="22000"/>
          <c:min val="0"/>
        </c:scaling>
        <c:delete val="0"/>
        <c:axPos val="t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in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2924664"/>
        <c:crosses val="max"/>
        <c:crossBetween val="midCat"/>
      </c:valAx>
      <c:valAx>
        <c:axId val="522924664"/>
        <c:scaling>
          <c:orientation val="minMax"/>
          <c:max val="20"/>
          <c:min val="-10"/>
        </c:scaling>
        <c:delete val="0"/>
        <c:axPos val="l"/>
        <c:majorGridlines>
          <c:spPr>
            <a:ln w="3175" cap="flat" cmpd="sng" algn="ctr">
              <a:solidFill>
                <a:schemeClr val="accent6"/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2917944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'S Australia'!$A$12:$A$225</c:f>
              <c:numCache>
                <c:formatCode>General</c:formatCode>
                <c:ptCount val="214"/>
                <c:pt idx="0">
                  <c:v>700</c:v>
                </c:pt>
                <c:pt idx="1">
                  <c:v>800</c:v>
                </c:pt>
                <c:pt idx="2">
                  <c:v>900</c:v>
                </c:pt>
                <c:pt idx="3">
                  <c:v>1000</c:v>
                </c:pt>
                <c:pt idx="4">
                  <c:v>1100</c:v>
                </c:pt>
                <c:pt idx="5">
                  <c:v>1200</c:v>
                </c:pt>
                <c:pt idx="6">
                  <c:v>1300</c:v>
                </c:pt>
                <c:pt idx="7">
                  <c:v>1400</c:v>
                </c:pt>
                <c:pt idx="8">
                  <c:v>1500</c:v>
                </c:pt>
                <c:pt idx="9">
                  <c:v>1600</c:v>
                </c:pt>
                <c:pt idx="10">
                  <c:v>1700</c:v>
                </c:pt>
                <c:pt idx="11">
                  <c:v>1800</c:v>
                </c:pt>
                <c:pt idx="12">
                  <c:v>1900</c:v>
                </c:pt>
                <c:pt idx="13">
                  <c:v>2000</c:v>
                </c:pt>
                <c:pt idx="14">
                  <c:v>2100</c:v>
                </c:pt>
                <c:pt idx="15">
                  <c:v>2200</c:v>
                </c:pt>
                <c:pt idx="16">
                  <c:v>2300</c:v>
                </c:pt>
                <c:pt idx="17">
                  <c:v>2400</c:v>
                </c:pt>
                <c:pt idx="18">
                  <c:v>2500</c:v>
                </c:pt>
                <c:pt idx="19">
                  <c:v>2600</c:v>
                </c:pt>
                <c:pt idx="20">
                  <c:v>2700</c:v>
                </c:pt>
                <c:pt idx="21">
                  <c:v>2800</c:v>
                </c:pt>
                <c:pt idx="22">
                  <c:v>2900</c:v>
                </c:pt>
                <c:pt idx="23">
                  <c:v>3000</c:v>
                </c:pt>
                <c:pt idx="24">
                  <c:v>3100</c:v>
                </c:pt>
                <c:pt idx="25">
                  <c:v>3200</c:v>
                </c:pt>
                <c:pt idx="26">
                  <c:v>3300</c:v>
                </c:pt>
                <c:pt idx="27">
                  <c:v>3400</c:v>
                </c:pt>
                <c:pt idx="28">
                  <c:v>3500</c:v>
                </c:pt>
                <c:pt idx="29">
                  <c:v>3600</c:v>
                </c:pt>
                <c:pt idx="30">
                  <c:v>3700</c:v>
                </c:pt>
                <c:pt idx="31">
                  <c:v>3800</c:v>
                </c:pt>
                <c:pt idx="32">
                  <c:v>3900</c:v>
                </c:pt>
                <c:pt idx="33">
                  <c:v>4000</c:v>
                </c:pt>
                <c:pt idx="34">
                  <c:v>4100</c:v>
                </c:pt>
                <c:pt idx="35">
                  <c:v>4200</c:v>
                </c:pt>
                <c:pt idx="36">
                  <c:v>4300</c:v>
                </c:pt>
                <c:pt idx="37">
                  <c:v>4400</c:v>
                </c:pt>
                <c:pt idx="38">
                  <c:v>4500</c:v>
                </c:pt>
                <c:pt idx="39">
                  <c:v>4600</c:v>
                </c:pt>
                <c:pt idx="40">
                  <c:v>4700</c:v>
                </c:pt>
                <c:pt idx="41">
                  <c:v>4800</c:v>
                </c:pt>
                <c:pt idx="42">
                  <c:v>4900</c:v>
                </c:pt>
                <c:pt idx="43">
                  <c:v>5000</c:v>
                </c:pt>
                <c:pt idx="44">
                  <c:v>5100</c:v>
                </c:pt>
                <c:pt idx="45">
                  <c:v>5200</c:v>
                </c:pt>
                <c:pt idx="46">
                  <c:v>5300</c:v>
                </c:pt>
                <c:pt idx="47">
                  <c:v>5400</c:v>
                </c:pt>
                <c:pt idx="48">
                  <c:v>5500</c:v>
                </c:pt>
                <c:pt idx="49">
                  <c:v>5600</c:v>
                </c:pt>
                <c:pt idx="50">
                  <c:v>5700</c:v>
                </c:pt>
                <c:pt idx="51">
                  <c:v>5800</c:v>
                </c:pt>
                <c:pt idx="52">
                  <c:v>5900</c:v>
                </c:pt>
                <c:pt idx="53">
                  <c:v>6000</c:v>
                </c:pt>
                <c:pt idx="54">
                  <c:v>6100</c:v>
                </c:pt>
                <c:pt idx="55">
                  <c:v>6200</c:v>
                </c:pt>
                <c:pt idx="56">
                  <c:v>6300</c:v>
                </c:pt>
                <c:pt idx="57">
                  <c:v>6400</c:v>
                </c:pt>
                <c:pt idx="58">
                  <c:v>6500</c:v>
                </c:pt>
                <c:pt idx="59">
                  <c:v>6600</c:v>
                </c:pt>
                <c:pt idx="60">
                  <c:v>6700</c:v>
                </c:pt>
                <c:pt idx="61">
                  <c:v>6800</c:v>
                </c:pt>
                <c:pt idx="62">
                  <c:v>6900</c:v>
                </c:pt>
                <c:pt idx="63">
                  <c:v>7000</c:v>
                </c:pt>
                <c:pt idx="64">
                  <c:v>7100</c:v>
                </c:pt>
                <c:pt idx="65">
                  <c:v>7200</c:v>
                </c:pt>
                <c:pt idx="66">
                  <c:v>7300</c:v>
                </c:pt>
                <c:pt idx="67">
                  <c:v>7400</c:v>
                </c:pt>
                <c:pt idx="68">
                  <c:v>7500</c:v>
                </c:pt>
                <c:pt idx="69">
                  <c:v>7600</c:v>
                </c:pt>
                <c:pt idx="70">
                  <c:v>7700</c:v>
                </c:pt>
                <c:pt idx="71">
                  <c:v>7800</c:v>
                </c:pt>
                <c:pt idx="72">
                  <c:v>7900</c:v>
                </c:pt>
                <c:pt idx="73">
                  <c:v>8000</c:v>
                </c:pt>
                <c:pt idx="74">
                  <c:v>8100</c:v>
                </c:pt>
                <c:pt idx="75">
                  <c:v>8200</c:v>
                </c:pt>
                <c:pt idx="76">
                  <c:v>8300</c:v>
                </c:pt>
                <c:pt idx="77">
                  <c:v>8400</c:v>
                </c:pt>
                <c:pt idx="78">
                  <c:v>8500</c:v>
                </c:pt>
                <c:pt idx="79">
                  <c:v>8600</c:v>
                </c:pt>
                <c:pt idx="80">
                  <c:v>8700</c:v>
                </c:pt>
                <c:pt idx="81">
                  <c:v>8800</c:v>
                </c:pt>
                <c:pt idx="82">
                  <c:v>8900</c:v>
                </c:pt>
                <c:pt idx="83">
                  <c:v>9000</c:v>
                </c:pt>
                <c:pt idx="84">
                  <c:v>9100</c:v>
                </c:pt>
                <c:pt idx="85">
                  <c:v>9200</c:v>
                </c:pt>
                <c:pt idx="86">
                  <c:v>9300</c:v>
                </c:pt>
                <c:pt idx="87">
                  <c:v>9400</c:v>
                </c:pt>
                <c:pt idx="88">
                  <c:v>9500</c:v>
                </c:pt>
                <c:pt idx="89">
                  <c:v>9600</c:v>
                </c:pt>
                <c:pt idx="90">
                  <c:v>9700</c:v>
                </c:pt>
                <c:pt idx="91">
                  <c:v>9800</c:v>
                </c:pt>
                <c:pt idx="92">
                  <c:v>9900</c:v>
                </c:pt>
                <c:pt idx="93">
                  <c:v>10000</c:v>
                </c:pt>
                <c:pt idx="94">
                  <c:v>10100</c:v>
                </c:pt>
                <c:pt idx="95">
                  <c:v>10200</c:v>
                </c:pt>
                <c:pt idx="96">
                  <c:v>10300</c:v>
                </c:pt>
                <c:pt idx="97">
                  <c:v>10400</c:v>
                </c:pt>
                <c:pt idx="98">
                  <c:v>10500</c:v>
                </c:pt>
                <c:pt idx="99">
                  <c:v>10600</c:v>
                </c:pt>
                <c:pt idx="100">
                  <c:v>10700</c:v>
                </c:pt>
                <c:pt idx="101">
                  <c:v>10800</c:v>
                </c:pt>
                <c:pt idx="102">
                  <c:v>10900</c:v>
                </c:pt>
                <c:pt idx="103">
                  <c:v>11000</c:v>
                </c:pt>
                <c:pt idx="104">
                  <c:v>11100</c:v>
                </c:pt>
                <c:pt idx="105">
                  <c:v>11200</c:v>
                </c:pt>
                <c:pt idx="106">
                  <c:v>11300</c:v>
                </c:pt>
                <c:pt idx="107">
                  <c:v>11400</c:v>
                </c:pt>
                <c:pt idx="108">
                  <c:v>11500</c:v>
                </c:pt>
                <c:pt idx="109">
                  <c:v>11600</c:v>
                </c:pt>
                <c:pt idx="110">
                  <c:v>11700</c:v>
                </c:pt>
                <c:pt idx="111">
                  <c:v>11800</c:v>
                </c:pt>
                <c:pt idx="112">
                  <c:v>11900</c:v>
                </c:pt>
                <c:pt idx="113">
                  <c:v>12000</c:v>
                </c:pt>
                <c:pt idx="114">
                  <c:v>12100</c:v>
                </c:pt>
                <c:pt idx="115">
                  <c:v>12200</c:v>
                </c:pt>
                <c:pt idx="116">
                  <c:v>12300</c:v>
                </c:pt>
                <c:pt idx="117">
                  <c:v>12400</c:v>
                </c:pt>
                <c:pt idx="118">
                  <c:v>12500</c:v>
                </c:pt>
                <c:pt idx="119">
                  <c:v>12600</c:v>
                </c:pt>
                <c:pt idx="120">
                  <c:v>12700</c:v>
                </c:pt>
                <c:pt idx="121">
                  <c:v>12800</c:v>
                </c:pt>
                <c:pt idx="122">
                  <c:v>12900</c:v>
                </c:pt>
                <c:pt idx="123">
                  <c:v>13000</c:v>
                </c:pt>
                <c:pt idx="124">
                  <c:v>13100</c:v>
                </c:pt>
                <c:pt idx="125">
                  <c:v>13200</c:v>
                </c:pt>
                <c:pt idx="126">
                  <c:v>13300</c:v>
                </c:pt>
                <c:pt idx="127">
                  <c:v>13400</c:v>
                </c:pt>
                <c:pt idx="128">
                  <c:v>13500</c:v>
                </c:pt>
                <c:pt idx="129">
                  <c:v>13600</c:v>
                </c:pt>
                <c:pt idx="130">
                  <c:v>13700</c:v>
                </c:pt>
                <c:pt idx="131">
                  <c:v>13800</c:v>
                </c:pt>
                <c:pt idx="132">
                  <c:v>13900</c:v>
                </c:pt>
                <c:pt idx="133">
                  <c:v>14000</c:v>
                </c:pt>
                <c:pt idx="134">
                  <c:v>14100</c:v>
                </c:pt>
                <c:pt idx="135">
                  <c:v>14200</c:v>
                </c:pt>
                <c:pt idx="136">
                  <c:v>14300</c:v>
                </c:pt>
                <c:pt idx="137">
                  <c:v>14400</c:v>
                </c:pt>
                <c:pt idx="138">
                  <c:v>14500</c:v>
                </c:pt>
                <c:pt idx="139">
                  <c:v>14600</c:v>
                </c:pt>
                <c:pt idx="140">
                  <c:v>14700</c:v>
                </c:pt>
                <c:pt idx="141">
                  <c:v>14800</c:v>
                </c:pt>
                <c:pt idx="142">
                  <c:v>14900</c:v>
                </c:pt>
                <c:pt idx="143">
                  <c:v>15000</c:v>
                </c:pt>
                <c:pt idx="144">
                  <c:v>15100</c:v>
                </c:pt>
                <c:pt idx="145">
                  <c:v>15200</c:v>
                </c:pt>
                <c:pt idx="146">
                  <c:v>15300</c:v>
                </c:pt>
                <c:pt idx="147">
                  <c:v>15400</c:v>
                </c:pt>
                <c:pt idx="148">
                  <c:v>15500</c:v>
                </c:pt>
                <c:pt idx="149">
                  <c:v>15600</c:v>
                </c:pt>
                <c:pt idx="150">
                  <c:v>15700</c:v>
                </c:pt>
                <c:pt idx="151">
                  <c:v>15800</c:v>
                </c:pt>
                <c:pt idx="152">
                  <c:v>15900</c:v>
                </c:pt>
                <c:pt idx="153">
                  <c:v>16000</c:v>
                </c:pt>
                <c:pt idx="154">
                  <c:v>16100</c:v>
                </c:pt>
                <c:pt idx="155">
                  <c:v>16200</c:v>
                </c:pt>
                <c:pt idx="156">
                  <c:v>16300</c:v>
                </c:pt>
                <c:pt idx="157">
                  <c:v>16400</c:v>
                </c:pt>
                <c:pt idx="158">
                  <c:v>16500</c:v>
                </c:pt>
                <c:pt idx="159">
                  <c:v>16600</c:v>
                </c:pt>
                <c:pt idx="160">
                  <c:v>16700</c:v>
                </c:pt>
                <c:pt idx="161">
                  <c:v>16800</c:v>
                </c:pt>
                <c:pt idx="162">
                  <c:v>16900</c:v>
                </c:pt>
                <c:pt idx="163">
                  <c:v>17000</c:v>
                </c:pt>
                <c:pt idx="164">
                  <c:v>17100</c:v>
                </c:pt>
                <c:pt idx="165">
                  <c:v>17200</c:v>
                </c:pt>
                <c:pt idx="166">
                  <c:v>17300</c:v>
                </c:pt>
                <c:pt idx="167">
                  <c:v>17400</c:v>
                </c:pt>
                <c:pt idx="168">
                  <c:v>17500</c:v>
                </c:pt>
                <c:pt idx="169">
                  <c:v>17600</c:v>
                </c:pt>
                <c:pt idx="170">
                  <c:v>17700</c:v>
                </c:pt>
                <c:pt idx="171">
                  <c:v>17800</c:v>
                </c:pt>
                <c:pt idx="172">
                  <c:v>17900</c:v>
                </c:pt>
                <c:pt idx="173">
                  <c:v>18000</c:v>
                </c:pt>
                <c:pt idx="174">
                  <c:v>18100</c:v>
                </c:pt>
                <c:pt idx="175">
                  <c:v>18200</c:v>
                </c:pt>
                <c:pt idx="176">
                  <c:v>18300</c:v>
                </c:pt>
                <c:pt idx="177">
                  <c:v>18400</c:v>
                </c:pt>
                <c:pt idx="178">
                  <c:v>18500</c:v>
                </c:pt>
                <c:pt idx="179">
                  <c:v>18600</c:v>
                </c:pt>
                <c:pt idx="180">
                  <c:v>18700</c:v>
                </c:pt>
                <c:pt idx="181">
                  <c:v>18800</c:v>
                </c:pt>
                <c:pt idx="182">
                  <c:v>18900</c:v>
                </c:pt>
                <c:pt idx="183">
                  <c:v>19000</c:v>
                </c:pt>
                <c:pt idx="184">
                  <c:v>19100</c:v>
                </c:pt>
                <c:pt idx="185">
                  <c:v>19200</c:v>
                </c:pt>
                <c:pt idx="186">
                  <c:v>19300</c:v>
                </c:pt>
                <c:pt idx="187">
                  <c:v>19400</c:v>
                </c:pt>
                <c:pt idx="188">
                  <c:v>19500</c:v>
                </c:pt>
                <c:pt idx="189">
                  <c:v>19600</c:v>
                </c:pt>
                <c:pt idx="190">
                  <c:v>19700</c:v>
                </c:pt>
                <c:pt idx="191">
                  <c:v>19800</c:v>
                </c:pt>
                <c:pt idx="192">
                  <c:v>19900</c:v>
                </c:pt>
                <c:pt idx="193">
                  <c:v>20000</c:v>
                </c:pt>
                <c:pt idx="194">
                  <c:v>20100</c:v>
                </c:pt>
                <c:pt idx="195">
                  <c:v>20200</c:v>
                </c:pt>
                <c:pt idx="196">
                  <c:v>20300</c:v>
                </c:pt>
                <c:pt idx="197">
                  <c:v>20400</c:v>
                </c:pt>
                <c:pt idx="198">
                  <c:v>20500</c:v>
                </c:pt>
                <c:pt idx="199">
                  <c:v>20600</c:v>
                </c:pt>
                <c:pt idx="200">
                  <c:v>20700</c:v>
                </c:pt>
                <c:pt idx="201">
                  <c:v>20800</c:v>
                </c:pt>
                <c:pt idx="202">
                  <c:v>20900</c:v>
                </c:pt>
                <c:pt idx="203">
                  <c:v>21000</c:v>
                </c:pt>
                <c:pt idx="204">
                  <c:v>21100</c:v>
                </c:pt>
                <c:pt idx="205">
                  <c:v>21200</c:v>
                </c:pt>
                <c:pt idx="206">
                  <c:v>21300</c:v>
                </c:pt>
                <c:pt idx="207">
                  <c:v>21400</c:v>
                </c:pt>
                <c:pt idx="208">
                  <c:v>21500</c:v>
                </c:pt>
                <c:pt idx="209">
                  <c:v>21600</c:v>
                </c:pt>
                <c:pt idx="210">
                  <c:v>21700</c:v>
                </c:pt>
                <c:pt idx="211">
                  <c:v>21800</c:v>
                </c:pt>
                <c:pt idx="212">
                  <c:v>21900</c:v>
                </c:pt>
                <c:pt idx="213">
                  <c:v>22000</c:v>
                </c:pt>
              </c:numCache>
            </c:numRef>
          </c:xVal>
          <c:yVal>
            <c:numRef>
              <c:f>'S Australia'!$B$12:$B$225</c:f>
              <c:numCache>
                <c:formatCode>General</c:formatCode>
                <c:ptCount val="214"/>
                <c:pt idx="0">
                  <c:v>2.7918704999999999</c:v>
                </c:pt>
                <c:pt idx="1">
                  <c:v>2.4802985959999999</c:v>
                </c:pt>
                <c:pt idx="2">
                  <c:v>2.213477057</c:v>
                </c:pt>
                <c:pt idx="3">
                  <c:v>2.4024750570000002</c:v>
                </c:pt>
                <c:pt idx="4">
                  <c:v>2.2034510570000001</c:v>
                </c:pt>
                <c:pt idx="5">
                  <c:v>2.3436555569999999</c:v>
                </c:pt>
                <c:pt idx="6">
                  <c:v>2.2162064039999998</c:v>
                </c:pt>
                <c:pt idx="7">
                  <c:v>2.323495039</c:v>
                </c:pt>
                <c:pt idx="8">
                  <c:v>2.1378746729999998</c:v>
                </c:pt>
                <c:pt idx="9">
                  <c:v>2.097749308</c:v>
                </c:pt>
                <c:pt idx="10">
                  <c:v>2.114585468</c:v>
                </c:pt>
                <c:pt idx="11">
                  <c:v>2.042573645</c:v>
                </c:pt>
                <c:pt idx="12">
                  <c:v>2.0616647619999999</c:v>
                </c:pt>
                <c:pt idx="13">
                  <c:v>2.0159299389999998</c:v>
                </c:pt>
                <c:pt idx="14">
                  <c:v>1.940275116</c:v>
                </c:pt>
                <c:pt idx="15">
                  <c:v>1.9796792329999999</c:v>
                </c:pt>
                <c:pt idx="16">
                  <c:v>2.2387350690000001</c:v>
                </c:pt>
                <c:pt idx="17">
                  <c:v>2.116117069</c:v>
                </c:pt>
                <c:pt idx="18">
                  <c:v>1.946795069</c:v>
                </c:pt>
                <c:pt idx="19">
                  <c:v>2.201700057</c:v>
                </c:pt>
                <c:pt idx="20">
                  <c:v>2.0226550570000001</c:v>
                </c:pt>
                <c:pt idx="21">
                  <c:v>1.974875057</c:v>
                </c:pt>
                <c:pt idx="22">
                  <c:v>2.117398874</c:v>
                </c:pt>
                <c:pt idx="23">
                  <c:v>2.0864548429999998</c:v>
                </c:pt>
                <c:pt idx="24">
                  <c:v>1.902529812</c:v>
                </c:pt>
                <c:pt idx="25">
                  <c:v>1.9066780919999999</c:v>
                </c:pt>
                <c:pt idx="26">
                  <c:v>1.755688092</c:v>
                </c:pt>
                <c:pt idx="27">
                  <c:v>1.461074078</c:v>
                </c:pt>
                <c:pt idx="28">
                  <c:v>1.5410290790000001</c:v>
                </c:pt>
                <c:pt idx="29">
                  <c:v>1.5804628140000001</c:v>
                </c:pt>
                <c:pt idx="30">
                  <c:v>1.3663219680000001</c:v>
                </c:pt>
                <c:pt idx="31">
                  <c:v>1.2116901179999999</c:v>
                </c:pt>
                <c:pt idx="32">
                  <c:v>1.3796792609999999</c:v>
                </c:pt>
                <c:pt idx="33">
                  <c:v>1.1333994110000001</c:v>
                </c:pt>
                <c:pt idx="34">
                  <c:v>1.06201974</c:v>
                </c:pt>
                <c:pt idx="35">
                  <c:v>1.0585792030000001</c:v>
                </c:pt>
                <c:pt idx="36">
                  <c:v>0.88219462100000001</c:v>
                </c:pt>
                <c:pt idx="37">
                  <c:v>0.69726606899999999</c:v>
                </c:pt>
                <c:pt idx="38">
                  <c:v>0.89814951600000004</c:v>
                </c:pt>
                <c:pt idx="39">
                  <c:v>0.793595681</c:v>
                </c:pt>
                <c:pt idx="40">
                  <c:v>0.97676274500000004</c:v>
                </c:pt>
                <c:pt idx="41">
                  <c:v>0.777790808</c:v>
                </c:pt>
                <c:pt idx="42">
                  <c:v>0.695691265</c:v>
                </c:pt>
                <c:pt idx="43">
                  <c:v>0.74938720199999997</c:v>
                </c:pt>
                <c:pt idx="44">
                  <c:v>0.33976413799999999</c:v>
                </c:pt>
                <c:pt idx="45">
                  <c:v>0.67457310400000003</c:v>
                </c:pt>
                <c:pt idx="46">
                  <c:v>0.70778601100000005</c:v>
                </c:pt>
                <c:pt idx="47">
                  <c:v>0.54000197699999997</c:v>
                </c:pt>
                <c:pt idx="48">
                  <c:v>0.40166388400000003</c:v>
                </c:pt>
                <c:pt idx="49">
                  <c:v>0.35244985000000001</c:v>
                </c:pt>
                <c:pt idx="50">
                  <c:v>0.53112575699999998</c:v>
                </c:pt>
                <c:pt idx="51">
                  <c:v>0.21581266299999999</c:v>
                </c:pt>
                <c:pt idx="52">
                  <c:v>0.20926351000000001</c:v>
                </c:pt>
                <c:pt idx="53">
                  <c:v>0.423313826</c:v>
                </c:pt>
                <c:pt idx="54">
                  <c:v>0.18659014199999999</c:v>
                </c:pt>
                <c:pt idx="55">
                  <c:v>4.4008458E-2</c:v>
                </c:pt>
                <c:pt idx="56">
                  <c:v>-0.19207322600000001</c:v>
                </c:pt>
                <c:pt idx="57">
                  <c:v>-0.30387241199999998</c:v>
                </c:pt>
                <c:pt idx="58">
                  <c:v>-8.2458569999999995E-2</c:v>
                </c:pt>
                <c:pt idx="59">
                  <c:v>-0.26224272799999998</c:v>
                </c:pt>
                <c:pt idx="60">
                  <c:v>4.2401113999999997E-2</c:v>
                </c:pt>
                <c:pt idx="61">
                  <c:v>-0.25793404399999997</c:v>
                </c:pt>
                <c:pt idx="62">
                  <c:v>-8.1675266999999996E-2</c:v>
                </c:pt>
                <c:pt idx="63">
                  <c:v>-2.6139140000000002E-2</c:v>
                </c:pt>
                <c:pt idx="64">
                  <c:v>0.21726198699999999</c:v>
                </c:pt>
                <c:pt idx="65">
                  <c:v>-9.0183029999999997E-2</c:v>
                </c:pt>
                <c:pt idx="66">
                  <c:v>-0.31683419099999999</c:v>
                </c:pt>
                <c:pt idx="67">
                  <c:v>-0.40442641099999999</c:v>
                </c:pt>
                <c:pt idx="68">
                  <c:v>-0.39805876099999998</c:v>
                </c:pt>
                <c:pt idx="69">
                  <c:v>-0.332174896</c:v>
                </c:pt>
                <c:pt idx="70">
                  <c:v>-0.26495909000000001</c:v>
                </c:pt>
                <c:pt idx="71">
                  <c:v>-8.6376333999999999E-2</c:v>
                </c:pt>
                <c:pt idx="72">
                  <c:v>-0.26460006600000002</c:v>
                </c:pt>
                <c:pt idx="73">
                  <c:v>-0.396009797</c:v>
                </c:pt>
                <c:pt idx="74">
                  <c:v>-0.49245606400000003</c:v>
                </c:pt>
                <c:pt idx="75">
                  <c:v>-0.467942001</c:v>
                </c:pt>
                <c:pt idx="76">
                  <c:v>-0.19499743899999999</c:v>
                </c:pt>
                <c:pt idx="77">
                  <c:v>-0.13006590800000001</c:v>
                </c:pt>
                <c:pt idx="78">
                  <c:v>-0.21039540800000001</c:v>
                </c:pt>
                <c:pt idx="79">
                  <c:v>-0.18066790799999999</c:v>
                </c:pt>
                <c:pt idx="80">
                  <c:v>-0.218489145</c:v>
                </c:pt>
                <c:pt idx="81">
                  <c:v>0.13720367</c:v>
                </c:pt>
                <c:pt idx="82">
                  <c:v>0.34178649</c:v>
                </c:pt>
                <c:pt idx="83">
                  <c:v>0.41290431500000002</c:v>
                </c:pt>
                <c:pt idx="84">
                  <c:v>0.54921007799999999</c:v>
                </c:pt>
                <c:pt idx="85">
                  <c:v>0.39448407800000002</c:v>
                </c:pt>
                <c:pt idx="86">
                  <c:v>0.51361507799999995</c:v>
                </c:pt>
                <c:pt idx="87">
                  <c:v>0.33595807799999999</c:v>
                </c:pt>
                <c:pt idx="88">
                  <c:v>0.17379507799999999</c:v>
                </c:pt>
                <c:pt idx="89">
                  <c:v>0.37438507799999998</c:v>
                </c:pt>
                <c:pt idx="90">
                  <c:v>0.27005747099999999</c:v>
                </c:pt>
                <c:pt idx="91">
                  <c:v>4.1973406999999997E-2</c:v>
                </c:pt>
                <c:pt idx="92">
                  <c:v>0.117907844</c:v>
                </c:pt>
                <c:pt idx="93">
                  <c:v>0.106871628</c:v>
                </c:pt>
                <c:pt idx="94">
                  <c:v>0.288343142</c:v>
                </c:pt>
                <c:pt idx="95">
                  <c:v>0.21775565</c:v>
                </c:pt>
                <c:pt idx="96">
                  <c:v>0.32394615700000001</c:v>
                </c:pt>
                <c:pt idx="97">
                  <c:v>0.255204667</c:v>
                </c:pt>
                <c:pt idx="98">
                  <c:v>-7.2751869999999998E-3</c:v>
                </c:pt>
                <c:pt idx="99">
                  <c:v>-0.142199509</c:v>
                </c:pt>
                <c:pt idx="100">
                  <c:v>-0.221688831</c:v>
                </c:pt>
                <c:pt idx="101">
                  <c:v>-0.249324668</c:v>
                </c:pt>
                <c:pt idx="102">
                  <c:v>-0.46348950500000002</c:v>
                </c:pt>
                <c:pt idx="103">
                  <c:v>-0.22433323099999999</c:v>
                </c:pt>
                <c:pt idx="104">
                  <c:v>-0.13909425</c:v>
                </c:pt>
                <c:pt idx="105">
                  <c:v>-0.22074927</c:v>
                </c:pt>
                <c:pt idx="106">
                  <c:v>-0.455274289</c:v>
                </c:pt>
                <c:pt idx="107">
                  <c:v>-0.24593030799999999</c:v>
                </c:pt>
                <c:pt idx="108">
                  <c:v>-9.4062327000000001E-2</c:v>
                </c:pt>
                <c:pt idx="109">
                  <c:v>-8.2516346000000004E-2</c:v>
                </c:pt>
                <c:pt idx="110">
                  <c:v>5.8296340000000002E-3</c:v>
                </c:pt>
                <c:pt idx="111">
                  <c:v>-7.4215384999999995E-2</c:v>
                </c:pt>
                <c:pt idx="112">
                  <c:v>-3.2905403999999999E-2</c:v>
                </c:pt>
                <c:pt idx="113">
                  <c:v>8.2850742000000005E-2</c:v>
                </c:pt>
                <c:pt idx="114">
                  <c:v>-0.145043007</c:v>
                </c:pt>
                <c:pt idx="115">
                  <c:v>-0.28011375599999999</c:v>
                </c:pt>
                <c:pt idx="116">
                  <c:v>-0.16471744499999999</c:v>
                </c:pt>
                <c:pt idx="117">
                  <c:v>0.199119557</c:v>
                </c:pt>
                <c:pt idx="118">
                  <c:v>8.6315115999999997E-2</c:v>
                </c:pt>
                <c:pt idx="119">
                  <c:v>-7.4488840000000002E-3</c:v>
                </c:pt>
                <c:pt idx="120">
                  <c:v>0.48972511600000002</c:v>
                </c:pt>
                <c:pt idx="121">
                  <c:v>0.76408611599999998</c:v>
                </c:pt>
                <c:pt idx="122">
                  <c:v>1.0576204629999999</c:v>
                </c:pt>
                <c:pt idx="123">
                  <c:v>1.330696216</c:v>
                </c:pt>
                <c:pt idx="124">
                  <c:v>1.622698969</c:v>
                </c:pt>
                <c:pt idx="125">
                  <c:v>1.3659067220000001</c:v>
                </c:pt>
                <c:pt idx="126">
                  <c:v>1.499217021</c:v>
                </c:pt>
                <c:pt idx="127">
                  <c:v>1.4780980210000001</c:v>
                </c:pt>
                <c:pt idx="128">
                  <c:v>1.4330535209999999</c:v>
                </c:pt>
                <c:pt idx="129">
                  <c:v>1.296915021</c:v>
                </c:pt>
                <c:pt idx="130">
                  <c:v>1.478625021</c:v>
                </c:pt>
                <c:pt idx="131">
                  <c:v>1.170154377</c:v>
                </c:pt>
                <c:pt idx="132">
                  <c:v>-0.83996029699999997</c:v>
                </c:pt>
                <c:pt idx="133">
                  <c:v>-3.5727337330000002</c:v>
                </c:pt>
                <c:pt idx="134">
                  <c:v>-2.3992084070000002</c:v>
                </c:pt>
                <c:pt idx="135">
                  <c:v>-1.508387081</c:v>
                </c:pt>
                <c:pt idx="136">
                  <c:v>0.41268324499999998</c:v>
                </c:pt>
                <c:pt idx="137">
                  <c:v>0.74742059599999999</c:v>
                </c:pt>
                <c:pt idx="138">
                  <c:v>-0.13636390000000001</c:v>
                </c:pt>
                <c:pt idx="139">
                  <c:v>-0.81966439700000004</c:v>
                </c:pt>
                <c:pt idx="140">
                  <c:v>-2.8121056310000001</c:v>
                </c:pt>
                <c:pt idx="141">
                  <c:v>-4.4039919269999999</c:v>
                </c:pt>
                <c:pt idx="142">
                  <c:v>-4.616315824</c:v>
                </c:pt>
                <c:pt idx="143">
                  <c:v>-4.9507431579999999</c:v>
                </c:pt>
                <c:pt idx="144">
                  <c:v>-4.8874593539999998</c:v>
                </c:pt>
                <c:pt idx="145">
                  <c:v>-5.209331851</c:v>
                </c:pt>
                <c:pt idx="146">
                  <c:v>-5.2329113469999999</c:v>
                </c:pt>
                <c:pt idx="147">
                  <c:v>-5.3706213810000003</c:v>
                </c:pt>
                <c:pt idx="148">
                  <c:v>-5.5544359419999996</c:v>
                </c:pt>
                <c:pt idx="149">
                  <c:v>-5.7748484390000003</c:v>
                </c:pt>
                <c:pt idx="150">
                  <c:v>-5.4512548360000004</c:v>
                </c:pt>
                <c:pt idx="151">
                  <c:v>-5.4069737949999999</c:v>
                </c:pt>
                <c:pt idx="152">
                  <c:v>-5.5405935919999996</c:v>
                </c:pt>
                <c:pt idx="153">
                  <c:v>-5.7582377769999997</c:v>
                </c:pt>
                <c:pt idx="154">
                  <c:v>-5.7991361279999998</c:v>
                </c:pt>
                <c:pt idx="155">
                  <c:v>-5.8844673790000002</c:v>
                </c:pt>
                <c:pt idx="156">
                  <c:v>-6.0741751300000004</c:v>
                </c:pt>
                <c:pt idx="157">
                  <c:v>-6.27497551</c:v>
                </c:pt>
                <c:pt idx="158">
                  <c:v>-6.0056623819999997</c:v>
                </c:pt>
                <c:pt idx="159">
                  <c:v>-5.5675074540000002</c:v>
                </c:pt>
                <c:pt idx="160">
                  <c:v>-5.4821607639999996</c:v>
                </c:pt>
                <c:pt idx="161">
                  <c:v>-5.2035395360000001</c:v>
                </c:pt>
                <c:pt idx="162">
                  <c:v>-5.2036127529999998</c:v>
                </c:pt>
                <c:pt idx="163">
                  <c:v>-4.7500733689999999</c:v>
                </c:pt>
                <c:pt idx="164">
                  <c:v>-4.6022033359999996</c:v>
                </c:pt>
                <c:pt idx="165">
                  <c:v>-4.6750818360000004</c:v>
                </c:pt>
                <c:pt idx="166">
                  <c:v>-4.4781031410000001</c:v>
                </c:pt>
                <c:pt idx="167">
                  <c:v>-3.8122992419999999</c:v>
                </c:pt>
                <c:pt idx="168">
                  <c:v>-3.009427536</c:v>
                </c:pt>
                <c:pt idx="169">
                  <c:v>-2.3385968359999998</c:v>
                </c:pt>
                <c:pt idx="170">
                  <c:v>-1.7310038320000001</c:v>
                </c:pt>
                <c:pt idx="171">
                  <c:v>-1.2700314029999999</c:v>
                </c:pt>
                <c:pt idx="172">
                  <c:v>-1.501427831</c:v>
                </c:pt>
                <c:pt idx="173">
                  <c:v>-0.78157714300000003</c:v>
                </c:pt>
                <c:pt idx="174">
                  <c:v>-0.19655582199999999</c:v>
                </c:pt>
                <c:pt idx="175">
                  <c:v>-0.25124212200000001</c:v>
                </c:pt>
                <c:pt idx="176">
                  <c:v>-0.13964712200000001</c:v>
                </c:pt>
                <c:pt idx="177">
                  <c:v>0.28032136099999999</c:v>
                </c:pt>
                <c:pt idx="178">
                  <c:v>0.52676736700000004</c:v>
                </c:pt>
                <c:pt idx="179">
                  <c:v>0.14733354300000001</c:v>
                </c:pt>
                <c:pt idx="180">
                  <c:v>7.4611409000000004E-2</c:v>
                </c:pt>
                <c:pt idx="181">
                  <c:v>-2.765839E-3</c:v>
                </c:pt>
                <c:pt idx="182">
                  <c:v>-7.1783600000000002E-4</c:v>
                </c:pt>
                <c:pt idx="183">
                  <c:v>0.57266457900000001</c:v>
                </c:pt>
                <c:pt idx="184">
                  <c:v>1.150095724</c:v>
                </c:pt>
                <c:pt idx="185">
                  <c:v>0.82318044400000001</c:v>
                </c:pt>
                <c:pt idx="186">
                  <c:v>0.80435424</c:v>
                </c:pt>
                <c:pt idx="187">
                  <c:v>0.73209876699999998</c:v>
                </c:pt>
                <c:pt idx="188">
                  <c:v>0.68661761099999996</c:v>
                </c:pt>
                <c:pt idx="189">
                  <c:v>0.56809263099999996</c:v>
                </c:pt>
                <c:pt idx="190">
                  <c:v>0.80847327499999999</c:v>
                </c:pt>
                <c:pt idx="191">
                  <c:v>1.0651996020000001</c:v>
                </c:pt>
                <c:pt idx="192">
                  <c:v>0.72577549100000005</c:v>
                </c:pt>
                <c:pt idx="193">
                  <c:v>0.76335425599999995</c:v>
                </c:pt>
                <c:pt idx="194">
                  <c:v>0.57146587800000004</c:v>
                </c:pt>
                <c:pt idx="195">
                  <c:v>0.45009827800000002</c:v>
                </c:pt>
                <c:pt idx="196">
                  <c:v>0.41731387800000003</c:v>
                </c:pt>
                <c:pt idx="197">
                  <c:v>0.47441227800000002</c:v>
                </c:pt>
                <c:pt idx="198">
                  <c:v>0.35930086999999999</c:v>
                </c:pt>
                <c:pt idx="199">
                  <c:v>0.16401839800000001</c:v>
                </c:pt>
                <c:pt idx="200">
                  <c:v>0.23612050200000001</c:v>
                </c:pt>
                <c:pt idx="201">
                  <c:v>0.444624723</c:v>
                </c:pt>
                <c:pt idx="202">
                  <c:v>0.370872111</c:v>
                </c:pt>
                <c:pt idx="203">
                  <c:v>0.14689527499999999</c:v>
                </c:pt>
                <c:pt idx="204">
                  <c:v>0.17645743899999999</c:v>
                </c:pt>
                <c:pt idx="205">
                  <c:v>0.129802259</c:v>
                </c:pt>
                <c:pt idx="206">
                  <c:v>0.245795559</c:v>
                </c:pt>
                <c:pt idx="207">
                  <c:v>0.32545495899999999</c:v>
                </c:pt>
                <c:pt idx="208">
                  <c:v>2.8426258999999999E-2</c:v>
                </c:pt>
                <c:pt idx="209">
                  <c:v>0.46171981099999998</c:v>
                </c:pt>
                <c:pt idx="210">
                  <c:v>0.59244893899999995</c:v>
                </c:pt>
                <c:pt idx="211">
                  <c:v>0.89657616699999998</c:v>
                </c:pt>
                <c:pt idx="212">
                  <c:v>0.93875530600000001</c:v>
                </c:pt>
                <c:pt idx="213">
                  <c:v>1.0312349350000001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117-4204-AC2F-0D4BAFFCC5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33629688"/>
        <c:axId val="733629368"/>
      </c:scatterChart>
      <c:valAx>
        <c:axId val="733629688"/>
        <c:scaling>
          <c:orientation val="minMax"/>
          <c:max val="22000"/>
          <c:min val="0"/>
        </c:scaling>
        <c:delete val="0"/>
        <c:axPos val="t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in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33629368"/>
        <c:crosses val="max"/>
        <c:crossBetween val="midCat"/>
        <c:majorUnit val="20000"/>
        <c:minorUnit val="4000"/>
      </c:valAx>
      <c:valAx>
        <c:axId val="733629368"/>
        <c:scaling>
          <c:orientation val="minMax"/>
          <c:max val="20"/>
          <c:min val="-10"/>
        </c:scaling>
        <c:delete val="0"/>
        <c:axPos val="l"/>
        <c:majorGridlines>
          <c:spPr>
            <a:ln w="3175" cap="flat" cmpd="sng" algn="ctr">
              <a:solidFill>
                <a:schemeClr val="accent6"/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33629688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Oregon!$A$7:$A$225</c:f>
              <c:numCache>
                <c:formatCode>General</c:formatCode>
                <c:ptCount val="219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  <c:pt idx="3">
                  <c:v>500</c:v>
                </c:pt>
                <c:pt idx="4">
                  <c:v>600</c:v>
                </c:pt>
                <c:pt idx="5">
                  <c:v>700</c:v>
                </c:pt>
                <c:pt idx="6">
                  <c:v>800</c:v>
                </c:pt>
                <c:pt idx="7">
                  <c:v>900</c:v>
                </c:pt>
                <c:pt idx="8">
                  <c:v>1000</c:v>
                </c:pt>
                <c:pt idx="9">
                  <c:v>1100</c:v>
                </c:pt>
                <c:pt idx="10">
                  <c:v>1200</c:v>
                </c:pt>
                <c:pt idx="11">
                  <c:v>1300</c:v>
                </c:pt>
                <c:pt idx="12">
                  <c:v>1400</c:v>
                </c:pt>
                <c:pt idx="13">
                  <c:v>1500</c:v>
                </c:pt>
                <c:pt idx="14">
                  <c:v>1600</c:v>
                </c:pt>
                <c:pt idx="15">
                  <c:v>1700</c:v>
                </c:pt>
                <c:pt idx="16">
                  <c:v>1800</c:v>
                </c:pt>
                <c:pt idx="17">
                  <c:v>1900</c:v>
                </c:pt>
                <c:pt idx="18">
                  <c:v>2000</c:v>
                </c:pt>
                <c:pt idx="19">
                  <c:v>2100</c:v>
                </c:pt>
                <c:pt idx="20">
                  <c:v>2200</c:v>
                </c:pt>
                <c:pt idx="21">
                  <c:v>2300</c:v>
                </c:pt>
                <c:pt idx="22">
                  <c:v>2400</c:v>
                </c:pt>
                <c:pt idx="23">
                  <c:v>2500</c:v>
                </c:pt>
                <c:pt idx="24">
                  <c:v>2600</c:v>
                </c:pt>
                <c:pt idx="25">
                  <c:v>2700</c:v>
                </c:pt>
                <c:pt idx="26">
                  <c:v>2800</c:v>
                </c:pt>
                <c:pt idx="27">
                  <c:v>2900</c:v>
                </c:pt>
                <c:pt idx="28">
                  <c:v>3000</c:v>
                </c:pt>
                <c:pt idx="29">
                  <c:v>3100</c:v>
                </c:pt>
                <c:pt idx="30">
                  <c:v>3200</c:v>
                </c:pt>
                <c:pt idx="31">
                  <c:v>3300</c:v>
                </c:pt>
                <c:pt idx="32">
                  <c:v>3400</c:v>
                </c:pt>
                <c:pt idx="33">
                  <c:v>3500</c:v>
                </c:pt>
                <c:pt idx="34">
                  <c:v>3600</c:v>
                </c:pt>
                <c:pt idx="35">
                  <c:v>3700</c:v>
                </c:pt>
                <c:pt idx="36">
                  <c:v>3800</c:v>
                </c:pt>
                <c:pt idx="37">
                  <c:v>3900</c:v>
                </c:pt>
                <c:pt idx="38">
                  <c:v>4000</c:v>
                </c:pt>
                <c:pt idx="39">
                  <c:v>4100</c:v>
                </c:pt>
                <c:pt idx="40">
                  <c:v>4200</c:v>
                </c:pt>
                <c:pt idx="41">
                  <c:v>4300</c:v>
                </c:pt>
                <c:pt idx="42">
                  <c:v>4400</c:v>
                </c:pt>
                <c:pt idx="43">
                  <c:v>4500</c:v>
                </c:pt>
                <c:pt idx="44">
                  <c:v>4600</c:v>
                </c:pt>
                <c:pt idx="45">
                  <c:v>4700</c:v>
                </c:pt>
                <c:pt idx="46">
                  <c:v>4800</c:v>
                </c:pt>
                <c:pt idx="47">
                  <c:v>4900</c:v>
                </c:pt>
                <c:pt idx="48">
                  <c:v>5000</c:v>
                </c:pt>
                <c:pt idx="49">
                  <c:v>5100</c:v>
                </c:pt>
                <c:pt idx="50">
                  <c:v>5200</c:v>
                </c:pt>
                <c:pt idx="51">
                  <c:v>5300</c:v>
                </c:pt>
                <c:pt idx="52">
                  <c:v>5400</c:v>
                </c:pt>
                <c:pt idx="53">
                  <c:v>5500</c:v>
                </c:pt>
                <c:pt idx="54">
                  <c:v>5600</c:v>
                </c:pt>
                <c:pt idx="55">
                  <c:v>5700</c:v>
                </c:pt>
                <c:pt idx="56">
                  <c:v>5800</c:v>
                </c:pt>
                <c:pt idx="57">
                  <c:v>5900</c:v>
                </c:pt>
                <c:pt idx="58">
                  <c:v>6000</c:v>
                </c:pt>
                <c:pt idx="59">
                  <c:v>6100</c:v>
                </c:pt>
                <c:pt idx="60">
                  <c:v>6200</c:v>
                </c:pt>
                <c:pt idx="61">
                  <c:v>6300</c:v>
                </c:pt>
                <c:pt idx="62">
                  <c:v>6400</c:v>
                </c:pt>
                <c:pt idx="63">
                  <c:v>6500</c:v>
                </c:pt>
                <c:pt idx="64">
                  <c:v>6600</c:v>
                </c:pt>
                <c:pt idx="65">
                  <c:v>6700</c:v>
                </c:pt>
                <c:pt idx="66">
                  <c:v>6800</c:v>
                </c:pt>
                <c:pt idx="67">
                  <c:v>6900</c:v>
                </c:pt>
                <c:pt idx="68">
                  <c:v>7000</c:v>
                </c:pt>
                <c:pt idx="69">
                  <c:v>7100</c:v>
                </c:pt>
                <c:pt idx="70">
                  <c:v>7200</c:v>
                </c:pt>
                <c:pt idx="71">
                  <c:v>7300</c:v>
                </c:pt>
                <c:pt idx="72">
                  <c:v>7400</c:v>
                </c:pt>
                <c:pt idx="73">
                  <c:v>7500</c:v>
                </c:pt>
                <c:pt idx="74">
                  <c:v>7600</c:v>
                </c:pt>
                <c:pt idx="75">
                  <c:v>7700</c:v>
                </c:pt>
                <c:pt idx="76">
                  <c:v>7800</c:v>
                </c:pt>
                <c:pt idx="77">
                  <c:v>7900</c:v>
                </c:pt>
                <c:pt idx="78">
                  <c:v>8000</c:v>
                </c:pt>
                <c:pt idx="79">
                  <c:v>8100</c:v>
                </c:pt>
                <c:pt idx="80">
                  <c:v>8200</c:v>
                </c:pt>
                <c:pt idx="81">
                  <c:v>8300</c:v>
                </c:pt>
                <c:pt idx="82">
                  <c:v>8400</c:v>
                </c:pt>
                <c:pt idx="83">
                  <c:v>8500</c:v>
                </c:pt>
                <c:pt idx="84">
                  <c:v>8600</c:v>
                </c:pt>
                <c:pt idx="85">
                  <c:v>8700</c:v>
                </c:pt>
                <c:pt idx="86">
                  <c:v>8800</c:v>
                </c:pt>
                <c:pt idx="87">
                  <c:v>8900</c:v>
                </c:pt>
                <c:pt idx="88">
                  <c:v>9000</c:v>
                </c:pt>
                <c:pt idx="89">
                  <c:v>9100</c:v>
                </c:pt>
                <c:pt idx="90">
                  <c:v>9200</c:v>
                </c:pt>
                <c:pt idx="91">
                  <c:v>9300</c:v>
                </c:pt>
                <c:pt idx="92">
                  <c:v>9400</c:v>
                </c:pt>
                <c:pt idx="93">
                  <c:v>9500</c:v>
                </c:pt>
                <c:pt idx="94">
                  <c:v>9600</c:v>
                </c:pt>
                <c:pt idx="95">
                  <c:v>9700</c:v>
                </c:pt>
                <c:pt idx="96">
                  <c:v>9800</c:v>
                </c:pt>
                <c:pt idx="97">
                  <c:v>9900</c:v>
                </c:pt>
                <c:pt idx="98">
                  <c:v>10000</c:v>
                </c:pt>
                <c:pt idx="99">
                  <c:v>10100</c:v>
                </c:pt>
                <c:pt idx="100">
                  <c:v>10200</c:v>
                </c:pt>
                <c:pt idx="101">
                  <c:v>10300</c:v>
                </c:pt>
                <c:pt idx="102">
                  <c:v>10400</c:v>
                </c:pt>
                <c:pt idx="103">
                  <c:v>10500</c:v>
                </c:pt>
                <c:pt idx="104">
                  <c:v>10600</c:v>
                </c:pt>
                <c:pt idx="105">
                  <c:v>10700</c:v>
                </c:pt>
                <c:pt idx="106">
                  <c:v>10800</c:v>
                </c:pt>
                <c:pt idx="107">
                  <c:v>10900</c:v>
                </c:pt>
                <c:pt idx="108">
                  <c:v>11000</c:v>
                </c:pt>
                <c:pt idx="109">
                  <c:v>11100</c:v>
                </c:pt>
                <c:pt idx="110">
                  <c:v>11200</c:v>
                </c:pt>
                <c:pt idx="111">
                  <c:v>11300</c:v>
                </c:pt>
                <c:pt idx="112">
                  <c:v>11400</c:v>
                </c:pt>
                <c:pt idx="113">
                  <c:v>11500</c:v>
                </c:pt>
                <c:pt idx="114">
                  <c:v>11600</c:v>
                </c:pt>
                <c:pt idx="115">
                  <c:v>11700</c:v>
                </c:pt>
                <c:pt idx="116">
                  <c:v>11800</c:v>
                </c:pt>
                <c:pt idx="117">
                  <c:v>11900</c:v>
                </c:pt>
                <c:pt idx="118">
                  <c:v>12000</c:v>
                </c:pt>
                <c:pt idx="119">
                  <c:v>12100</c:v>
                </c:pt>
                <c:pt idx="120">
                  <c:v>12200</c:v>
                </c:pt>
                <c:pt idx="121">
                  <c:v>12300</c:v>
                </c:pt>
                <c:pt idx="122">
                  <c:v>12400</c:v>
                </c:pt>
                <c:pt idx="123">
                  <c:v>12500</c:v>
                </c:pt>
                <c:pt idx="124">
                  <c:v>12600</c:v>
                </c:pt>
                <c:pt idx="125">
                  <c:v>12700</c:v>
                </c:pt>
                <c:pt idx="126">
                  <c:v>12800</c:v>
                </c:pt>
                <c:pt idx="127">
                  <c:v>12900</c:v>
                </c:pt>
                <c:pt idx="128">
                  <c:v>13000</c:v>
                </c:pt>
                <c:pt idx="129">
                  <c:v>13100</c:v>
                </c:pt>
                <c:pt idx="130">
                  <c:v>13200</c:v>
                </c:pt>
                <c:pt idx="131">
                  <c:v>13300</c:v>
                </c:pt>
                <c:pt idx="132">
                  <c:v>13400</c:v>
                </c:pt>
                <c:pt idx="133">
                  <c:v>13500</c:v>
                </c:pt>
                <c:pt idx="134">
                  <c:v>13600</c:v>
                </c:pt>
                <c:pt idx="135">
                  <c:v>13700</c:v>
                </c:pt>
                <c:pt idx="136">
                  <c:v>13800</c:v>
                </c:pt>
                <c:pt idx="137">
                  <c:v>13900</c:v>
                </c:pt>
                <c:pt idx="138">
                  <c:v>14000</c:v>
                </c:pt>
                <c:pt idx="139">
                  <c:v>14100</c:v>
                </c:pt>
                <c:pt idx="140">
                  <c:v>14200</c:v>
                </c:pt>
                <c:pt idx="141">
                  <c:v>14300</c:v>
                </c:pt>
                <c:pt idx="142">
                  <c:v>14400</c:v>
                </c:pt>
                <c:pt idx="143">
                  <c:v>14500</c:v>
                </c:pt>
                <c:pt idx="144">
                  <c:v>14600</c:v>
                </c:pt>
                <c:pt idx="145">
                  <c:v>14700</c:v>
                </c:pt>
                <c:pt idx="146">
                  <c:v>14800</c:v>
                </c:pt>
                <c:pt idx="147">
                  <c:v>14900</c:v>
                </c:pt>
                <c:pt idx="148">
                  <c:v>15000</c:v>
                </c:pt>
                <c:pt idx="149">
                  <c:v>15100</c:v>
                </c:pt>
                <c:pt idx="150">
                  <c:v>15200</c:v>
                </c:pt>
                <c:pt idx="151">
                  <c:v>15300</c:v>
                </c:pt>
                <c:pt idx="152">
                  <c:v>15400</c:v>
                </c:pt>
                <c:pt idx="153">
                  <c:v>15500</c:v>
                </c:pt>
                <c:pt idx="154">
                  <c:v>15600</c:v>
                </c:pt>
                <c:pt idx="155">
                  <c:v>15700</c:v>
                </c:pt>
                <c:pt idx="156">
                  <c:v>15800</c:v>
                </c:pt>
                <c:pt idx="157">
                  <c:v>15900</c:v>
                </c:pt>
                <c:pt idx="158">
                  <c:v>16000</c:v>
                </c:pt>
                <c:pt idx="159">
                  <c:v>16100</c:v>
                </c:pt>
                <c:pt idx="160">
                  <c:v>16200</c:v>
                </c:pt>
                <c:pt idx="161">
                  <c:v>16300</c:v>
                </c:pt>
                <c:pt idx="162">
                  <c:v>16400</c:v>
                </c:pt>
                <c:pt idx="163">
                  <c:v>16500</c:v>
                </c:pt>
                <c:pt idx="164">
                  <c:v>16600</c:v>
                </c:pt>
                <c:pt idx="165">
                  <c:v>16700</c:v>
                </c:pt>
                <c:pt idx="166">
                  <c:v>16800</c:v>
                </c:pt>
                <c:pt idx="167">
                  <c:v>16900</c:v>
                </c:pt>
                <c:pt idx="168">
                  <c:v>17000</c:v>
                </c:pt>
                <c:pt idx="169">
                  <c:v>17100</c:v>
                </c:pt>
                <c:pt idx="170">
                  <c:v>17200</c:v>
                </c:pt>
                <c:pt idx="171">
                  <c:v>17300</c:v>
                </c:pt>
                <c:pt idx="172">
                  <c:v>17400</c:v>
                </c:pt>
                <c:pt idx="173">
                  <c:v>17500</c:v>
                </c:pt>
                <c:pt idx="174">
                  <c:v>17600</c:v>
                </c:pt>
                <c:pt idx="175">
                  <c:v>17700</c:v>
                </c:pt>
                <c:pt idx="176">
                  <c:v>17800</c:v>
                </c:pt>
                <c:pt idx="177">
                  <c:v>17900</c:v>
                </c:pt>
                <c:pt idx="178">
                  <c:v>18000</c:v>
                </c:pt>
                <c:pt idx="179">
                  <c:v>18100</c:v>
                </c:pt>
                <c:pt idx="180">
                  <c:v>18200</c:v>
                </c:pt>
                <c:pt idx="181">
                  <c:v>18300</c:v>
                </c:pt>
                <c:pt idx="182">
                  <c:v>18400</c:v>
                </c:pt>
                <c:pt idx="183">
                  <c:v>18500</c:v>
                </c:pt>
                <c:pt idx="184">
                  <c:v>18600</c:v>
                </c:pt>
                <c:pt idx="185">
                  <c:v>18700</c:v>
                </c:pt>
                <c:pt idx="186">
                  <c:v>18800</c:v>
                </c:pt>
                <c:pt idx="187">
                  <c:v>18900</c:v>
                </c:pt>
                <c:pt idx="188">
                  <c:v>19000</c:v>
                </c:pt>
                <c:pt idx="189">
                  <c:v>19100</c:v>
                </c:pt>
                <c:pt idx="190">
                  <c:v>19200</c:v>
                </c:pt>
                <c:pt idx="191">
                  <c:v>19300</c:v>
                </c:pt>
                <c:pt idx="192">
                  <c:v>19400</c:v>
                </c:pt>
                <c:pt idx="193">
                  <c:v>19500</c:v>
                </c:pt>
                <c:pt idx="194">
                  <c:v>19600</c:v>
                </c:pt>
                <c:pt idx="195">
                  <c:v>19700</c:v>
                </c:pt>
                <c:pt idx="196">
                  <c:v>19800</c:v>
                </c:pt>
                <c:pt idx="197">
                  <c:v>19900</c:v>
                </c:pt>
                <c:pt idx="198">
                  <c:v>20000</c:v>
                </c:pt>
                <c:pt idx="199">
                  <c:v>20100</c:v>
                </c:pt>
                <c:pt idx="200">
                  <c:v>20200</c:v>
                </c:pt>
                <c:pt idx="201">
                  <c:v>20300</c:v>
                </c:pt>
                <c:pt idx="202">
                  <c:v>20400</c:v>
                </c:pt>
                <c:pt idx="203">
                  <c:v>20500</c:v>
                </c:pt>
                <c:pt idx="204">
                  <c:v>20600</c:v>
                </c:pt>
                <c:pt idx="205">
                  <c:v>20700</c:v>
                </c:pt>
                <c:pt idx="206">
                  <c:v>20800</c:v>
                </c:pt>
                <c:pt idx="207">
                  <c:v>20900</c:v>
                </c:pt>
                <c:pt idx="208">
                  <c:v>21000</c:v>
                </c:pt>
                <c:pt idx="209">
                  <c:v>21100</c:v>
                </c:pt>
                <c:pt idx="210">
                  <c:v>21200</c:v>
                </c:pt>
                <c:pt idx="211">
                  <c:v>21300</c:v>
                </c:pt>
                <c:pt idx="212">
                  <c:v>21400</c:v>
                </c:pt>
                <c:pt idx="213">
                  <c:v>21500</c:v>
                </c:pt>
                <c:pt idx="214">
                  <c:v>21600</c:v>
                </c:pt>
                <c:pt idx="215">
                  <c:v>21700</c:v>
                </c:pt>
                <c:pt idx="216">
                  <c:v>21800</c:v>
                </c:pt>
                <c:pt idx="217">
                  <c:v>21900</c:v>
                </c:pt>
                <c:pt idx="218">
                  <c:v>22000</c:v>
                </c:pt>
              </c:numCache>
            </c:numRef>
          </c:xVal>
          <c:yVal>
            <c:numRef>
              <c:f>Oregon!$D$7:$D$225</c:f>
              <c:numCache>
                <c:formatCode>General</c:formatCode>
                <c:ptCount val="219"/>
                <c:pt idx="0">
                  <c:v>0.1082178915</c:v>
                </c:pt>
                <c:pt idx="1">
                  <c:v>0.21638627399999999</c:v>
                </c:pt>
                <c:pt idx="2">
                  <c:v>0.26411243200000001</c:v>
                </c:pt>
                <c:pt idx="3">
                  <c:v>0.24273794000000001</c:v>
                </c:pt>
                <c:pt idx="4">
                  <c:v>0.1938556035</c:v>
                </c:pt>
                <c:pt idx="5">
                  <c:v>0.10915949750000001</c:v>
                </c:pt>
                <c:pt idx="6">
                  <c:v>-3.1309213999999995E-2</c:v>
                </c:pt>
                <c:pt idx="7">
                  <c:v>-4.4949870000000003E-2</c:v>
                </c:pt>
                <c:pt idx="8">
                  <c:v>4.6345110000000078E-3</c:v>
                </c:pt>
                <c:pt idx="9">
                  <c:v>1.23343115E-2</c:v>
                </c:pt>
                <c:pt idx="10">
                  <c:v>-0.15129935449999998</c:v>
                </c:pt>
                <c:pt idx="11">
                  <c:v>-0.29177163750000001</c:v>
                </c:pt>
                <c:pt idx="12">
                  <c:v>-0.28703416999999998</c:v>
                </c:pt>
                <c:pt idx="13">
                  <c:v>-0.38494867249999998</c:v>
                </c:pt>
                <c:pt idx="14">
                  <c:v>-0.41539226799999995</c:v>
                </c:pt>
                <c:pt idx="15">
                  <c:v>-0.44001723849999996</c:v>
                </c:pt>
                <c:pt idx="16">
                  <c:v>-0.44040070850000002</c:v>
                </c:pt>
                <c:pt idx="17">
                  <c:v>-0.41122511349999996</c:v>
                </c:pt>
                <c:pt idx="18">
                  <c:v>-0.32053816350000003</c:v>
                </c:pt>
                <c:pt idx="19">
                  <c:v>-0.22010646850000004</c:v>
                </c:pt>
                <c:pt idx="20">
                  <c:v>1.3732692500000004E-2</c:v>
                </c:pt>
                <c:pt idx="21">
                  <c:v>0.31918393849999999</c:v>
                </c:pt>
                <c:pt idx="22">
                  <c:v>0.43323968600000001</c:v>
                </c:pt>
                <c:pt idx="23">
                  <c:v>0.3704674335</c:v>
                </c:pt>
                <c:pt idx="24">
                  <c:v>0.10840922750000004</c:v>
                </c:pt>
                <c:pt idx="25">
                  <c:v>0.15743212649999996</c:v>
                </c:pt>
                <c:pt idx="26">
                  <c:v>5.7105164500000027E-2</c:v>
                </c:pt>
                <c:pt idx="27">
                  <c:v>0.23277439550000001</c:v>
                </c:pt>
                <c:pt idx="28">
                  <c:v>0.29934552950000004</c:v>
                </c:pt>
                <c:pt idx="29">
                  <c:v>0.11380897099999998</c:v>
                </c:pt>
                <c:pt idx="30">
                  <c:v>7.3782279000000006E-2</c:v>
                </c:pt>
                <c:pt idx="31">
                  <c:v>0.42944839599999995</c:v>
                </c:pt>
                <c:pt idx="32">
                  <c:v>0.68885700300000008</c:v>
                </c:pt>
                <c:pt idx="33">
                  <c:v>0.79792589299999994</c:v>
                </c:pt>
                <c:pt idx="34">
                  <c:v>0.59955793400000001</c:v>
                </c:pt>
                <c:pt idx="35">
                  <c:v>0.60609044749999996</c:v>
                </c:pt>
                <c:pt idx="36">
                  <c:v>0.76467646099999997</c:v>
                </c:pt>
                <c:pt idx="37">
                  <c:v>0.62580115399999992</c:v>
                </c:pt>
                <c:pt idx="38">
                  <c:v>0.68051358199999989</c:v>
                </c:pt>
                <c:pt idx="39">
                  <c:v>0.62203626599999995</c:v>
                </c:pt>
                <c:pt idx="40">
                  <c:v>0.66737255399999995</c:v>
                </c:pt>
                <c:pt idx="41">
                  <c:v>0.75619706099999995</c:v>
                </c:pt>
                <c:pt idx="42">
                  <c:v>0.59233672999999998</c:v>
                </c:pt>
                <c:pt idx="43">
                  <c:v>0.43038516599999999</c:v>
                </c:pt>
                <c:pt idx="44">
                  <c:v>0.7144118035</c:v>
                </c:pt>
                <c:pt idx="45">
                  <c:v>0.63667670499999995</c:v>
                </c:pt>
                <c:pt idx="46">
                  <c:v>0.79637090350000006</c:v>
                </c:pt>
                <c:pt idx="47">
                  <c:v>0.7870463875</c:v>
                </c:pt>
                <c:pt idx="48">
                  <c:v>0.76159034150000005</c:v>
                </c:pt>
                <c:pt idx="49">
                  <c:v>0.58007632549999999</c:v>
                </c:pt>
                <c:pt idx="50">
                  <c:v>0.58267255750000002</c:v>
                </c:pt>
                <c:pt idx="51">
                  <c:v>0.57516626199999998</c:v>
                </c:pt>
                <c:pt idx="52">
                  <c:v>0.48341853849999999</c:v>
                </c:pt>
                <c:pt idx="53">
                  <c:v>0.49794557849999999</c:v>
                </c:pt>
                <c:pt idx="54">
                  <c:v>0.41161031300000001</c:v>
                </c:pt>
                <c:pt idx="55">
                  <c:v>0.46332636900000002</c:v>
                </c:pt>
                <c:pt idx="56">
                  <c:v>0.37215611599999998</c:v>
                </c:pt>
                <c:pt idx="57">
                  <c:v>0.38711627650000002</c:v>
                </c:pt>
                <c:pt idx="58">
                  <c:v>0.4429585385</c:v>
                </c:pt>
                <c:pt idx="59">
                  <c:v>0.39809417499999999</c:v>
                </c:pt>
                <c:pt idx="60">
                  <c:v>0.44545863700000005</c:v>
                </c:pt>
                <c:pt idx="61">
                  <c:v>0.53977296400000008</c:v>
                </c:pt>
                <c:pt idx="62">
                  <c:v>0.64032468100000006</c:v>
                </c:pt>
                <c:pt idx="63">
                  <c:v>0.74017925650000005</c:v>
                </c:pt>
                <c:pt idx="64">
                  <c:v>0.61409143750000006</c:v>
                </c:pt>
                <c:pt idx="65">
                  <c:v>0.61994937049999999</c:v>
                </c:pt>
                <c:pt idx="66">
                  <c:v>0.680206482</c:v>
                </c:pt>
                <c:pt idx="67">
                  <c:v>0.59904655449999999</c:v>
                </c:pt>
                <c:pt idx="68">
                  <c:v>0.477772419</c:v>
                </c:pt>
                <c:pt idx="69">
                  <c:v>0.48517220099999997</c:v>
                </c:pt>
                <c:pt idx="70">
                  <c:v>0.55906632150000002</c:v>
                </c:pt>
                <c:pt idx="71">
                  <c:v>0.57907186600000005</c:v>
                </c:pt>
                <c:pt idx="72">
                  <c:v>0.50664717500000001</c:v>
                </c:pt>
                <c:pt idx="73">
                  <c:v>0.39335901849999999</c:v>
                </c:pt>
                <c:pt idx="74">
                  <c:v>0.16283016</c:v>
                </c:pt>
                <c:pt idx="75">
                  <c:v>0.23626416</c:v>
                </c:pt>
                <c:pt idx="76">
                  <c:v>0.31105521899999999</c:v>
                </c:pt>
                <c:pt idx="77">
                  <c:v>0.11279866300000001</c:v>
                </c:pt>
                <c:pt idx="78">
                  <c:v>0.14906325449999999</c:v>
                </c:pt>
                <c:pt idx="79">
                  <c:v>0.38879415099999998</c:v>
                </c:pt>
                <c:pt idx="80">
                  <c:v>0.53505666899999993</c:v>
                </c:pt>
                <c:pt idx="81">
                  <c:v>0.2519769865</c:v>
                </c:pt>
                <c:pt idx="82">
                  <c:v>3.7815664499999999E-2</c:v>
                </c:pt>
                <c:pt idx="83">
                  <c:v>7.9020391000000009E-2</c:v>
                </c:pt>
                <c:pt idx="84">
                  <c:v>-0.164059343</c:v>
                </c:pt>
                <c:pt idx="85">
                  <c:v>0.12962864099999999</c:v>
                </c:pt>
                <c:pt idx="86">
                  <c:v>-1.6273873499999994E-2</c:v>
                </c:pt>
                <c:pt idx="87">
                  <c:v>-0.101617713</c:v>
                </c:pt>
                <c:pt idx="88">
                  <c:v>-0.85428782250000002</c:v>
                </c:pt>
                <c:pt idx="89">
                  <c:v>-0.92260581100000005</c:v>
                </c:pt>
                <c:pt idx="90">
                  <c:v>-0.71961720800000006</c:v>
                </c:pt>
                <c:pt idx="91">
                  <c:v>-0.74353313050000003</c:v>
                </c:pt>
                <c:pt idx="92">
                  <c:v>-0.72045160399999997</c:v>
                </c:pt>
                <c:pt idx="93">
                  <c:v>-0.80662781350000001</c:v>
                </c:pt>
                <c:pt idx="94">
                  <c:v>-0.56449385200000002</c:v>
                </c:pt>
                <c:pt idx="95">
                  <c:v>-0.676956428</c:v>
                </c:pt>
                <c:pt idx="96">
                  <c:v>-1.0034143100000001</c:v>
                </c:pt>
                <c:pt idx="97">
                  <c:v>-1.0559973629999999</c:v>
                </c:pt>
                <c:pt idx="98">
                  <c:v>-1.0683195679999999</c:v>
                </c:pt>
                <c:pt idx="99">
                  <c:v>-0.78531701749999994</c:v>
                </c:pt>
                <c:pt idx="100">
                  <c:v>-0.43740532249999997</c:v>
                </c:pt>
                <c:pt idx="101">
                  <c:v>-0.46873360450000001</c:v>
                </c:pt>
                <c:pt idx="102">
                  <c:v>-0.48801082699999998</c:v>
                </c:pt>
                <c:pt idx="103">
                  <c:v>-0.2030268405</c:v>
                </c:pt>
                <c:pt idx="104">
                  <c:v>-0.21741183450000001</c:v>
                </c:pt>
                <c:pt idx="105">
                  <c:v>-0.13611400600000001</c:v>
                </c:pt>
                <c:pt idx="106">
                  <c:v>0.21944815750000002</c:v>
                </c:pt>
                <c:pt idx="107">
                  <c:v>0.37135615649999998</c:v>
                </c:pt>
                <c:pt idx="108">
                  <c:v>0.534049463</c:v>
                </c:pt>
                <c:pt idx="109">
                  <c:v>-0.19970320949999998</c:v>
                </c:pt>
                <c:pt idx="110">
                  <c:v>-0.72652221650000004</c:v>
                </c:pt>
                <c:pt idx="111">
                  <c:v>-0.54037690350000012</c:v>
                </c:pt>
                <c:pt idx="112">
                  <c:v>0.1253517555</c:v>
                </c:pt>
                <c:pt idx="113">
                  <c:v>0.57103608350000001</c:v>
                </c:pt>
                <c:pt idx="114">
                  <c:v>1.4510829145000002</c:v>
                </c:pt>
                <c:pt idx="115">
                  <c:v>1.8979111675000002</c:v>
                </c:pt>
                <c:pt idx="116">
                  <c:v>2.2414570519999999</c:v>
                </c:pt>
                <c:pt idx="117">
                  <c:v>2.3084733645000002</c:v>
                </c:pt>
                <c:pt idx="118">
                  <c:v>2.3293557334999999</c:v>
                </c:pt>
                <c:pt idx="119">
                  <c:v>2.4224117595000001</c:v>
                </c:pt>
                <c:pt idx="120">
                  <c:v>2.4193069380000001</c:v>
                </c:pt>
                <c:pt idx="121">
                  <c:v>2.3442742650000001</c:v>
                </c:pt>
                <c:pt idx="122">
                  <c:v>2.3390432534999999</c:v>
                </c:pt>
                <c:pt idx="123">
                  <c:v>2.1770136920000001</c:v>
                </c:pt>
                <c:pt idx="124">
                  <c:v>2.2689649119999999</c:v>
                </c:pt>
                <c:pt idx="125">
                  <c:v>2.1499323005000002</c:v>
                </c:pt>
                <c:pt idx="126">
                  <c:v>2.0251898989999999</c:v>
                </c:pt>
                <c:pt idx="127">
                  <c:v>1.6469298159999999</c:v>
                </c:pt>
                <c:pt idx="128">
                  <c:v>1.1725587669999999</c:v>
                </c:pt>
                <c:pt idx="129">
                  <c:v>0.37245767750000003</c:v>
                </c:pt>
                <c:pt idx="130">
                  <c:v>1.0615289674999999</c:v>
                </c:pt>
                <c:pt idx="131">
                  <c:v>1.140584748</c:v>
                </c:pt>
                <c:pt idx="132">
                  <c:v>1.2378164715</c:v>
                </c:pt>
                <c:pt idx="133">
                  <c:v>1.1582666994999999</c:v>
                </c:pt>
                <c:pt idx="134">
                  <c:v>0.45878971050000006</c:v>
                </c:pt>
                <c:pt idx="135">
                  <c:v>1.4340401169999999</c:v>
                </c:pt>
                <c:pt idx="136">
                  <c:v>1.625404968</c:v>
                </c:pt>
                <c:pt idx="137">
                  <c:v>2.53609573</c:v>
                </c:pt>
                <c:pt idx="138">
                  <c:v>1.1336011015</c:v>
                </c:pt>
                <c:pt idx="139">
                  <c:v>0.31348155149999996</c:v>
                </c:pt>
                <c:pt idx="140">
                  <c:v>0.3499799535</c:v>
                </c:pt>
                <c:pt idx="141">
                  <c:v>1.1383526415</c:v>
                </c:pt>
                <c:pt idx="142">
                  <c:v>1.2862339570000001</c:v>
                </c:pt>
                <c:pt idx="143">
                  <c:v>1.1533062219999999</c:v>
                </c:pt>
                <c:pt idx="144">
                  <c:v>0.88214751950000003</c:v>
                </c:pt>
                <c:pt idx="145">
                  <c:v>1.4461861415000001</c:v>
                </c:pt>
                <c:pt idx="146">
                  <c:v>2.5393713044999999</c:v>
                </c:pt>
                <c:pt idx="147">
                  <c:v>1.5265100325000001</c:v>
                </c:pt>
                <c:pt idx="148">
                  <c:v>2.4407289319999999</c:v>
                </c:pt>
                <c:pt idx="149">
                  <c:v>2.611252028</c:v>
                </c:pt>
                <c:pt idx="150">
                  <c:v>2.6266641229999999</c:v>
                </c:pt>
                <c:pt idx="151">
                  <c:v>2.6929984239999998</c:v>
                </c:pt>
                <c:pt idx="152">
                  <c:v>2.6817442260000002</c:v>
                </c:pt>
                <c:pt idx="153">
                  <c:v>2.6365452280000001</c:v>
                </c:pt>
                <c:pt idx="154">
                  <c:v>2.3895725830000001</c:v>
                </c:pt>
                <c:pt idx="155">
                  <c:v>2.1719029769999998</c:v>
                </c:pt>
                <c:pt idx="156">
                  <c:v>2.0755172320000002</c:v>
                </c:pt>
                <c:pt idx="157">
                  <c:v>2.154499999</c:v>
                </c:pt>
                <c:pt idx="158">
                  <c:v>2.3945694660000001</c:v>
                </c:pt>
                <c:pt idx="159">
                  <c:v>2.2643548939999998</c:v>
                </c:pt>
                <c:pt idx="160">
                  <c:v>2.473220161</c:v>
                </c:pt>
                <c:pt idx="161">
                  <c:v>2.6369014279999998</c:v>
                </c:pt>
                <c:pt idx="162">
                  <c:v>2.9351533829999998</c:v>
                </c:pt>
                <c:pt idx="163">
                  <c:v>3.168370377</c:v>
                </c:pt>
                <c:pt idx="164">
                  <c:v>3.5760596709999999</c:v>
                </c:pt>
                <c:pt idx="165">
                  <c:v>3.063877475</c:v>
                </c:pt>
                <c:pt idx="166">
                  <c:v>2.5591169800000002</c:v>
                </c:pt>
                <c:pt idx="167">
                  <c:v>2.2365851229999998</c:v>
                </c:pt>
                <c:pt idx="168">
                  <c:v>1.7478996280000001</c:v>
                </c:pt>
                <c:pt idx="169">
                  <c:v>1.6166040749999999</c:v>
                </c:pt>
                <c:pt idx="170">
                  <c:v>1.541296123</c:v>
                </c:pt>
                <c:pt idx="171">
                  <c:v>1.449264932</c:v>
                </c:pt>
                <c:pt idx="172">
                  <c:v>1.2587092799999999</c:v>
                </c:pt>
                <c:pt idx="173">
                  <c:v>1.309957517</c:v>
                </c:pt>
                <c:pt idx="174">
                  <c:v>1.241965655</c:v>
                </c:pt>
                <c:pt idx="175">
                  <c:v>1.3121388300000001</c:v>
                </c:pt>
                <c:pt idx="176">
                  <c:v>1.3548126680000001</c:v>
                </c:pt>
                <c:pt idx="177">
                  <c:v>1.264816905</c:v>
                </c:pt>
                <c:pt idx="178">
                  <c:v>1.2669578420000001</c:v>
                </c:pt>
                <c:pt idx="179">
                  <c:v>1.40147858</c:v>
                </c:pt>
                <c:pt idx="180">
                  <c:v>1.292892932</c:v>
                </c:pt>
                <c:pt idx="181">
                  <c:v>1.1928216229999999</c:v>
                </c:pt>
                <c:pt idx="182">
                  <c:v>1.101407375</c:v>
                </c:pt>
                <c:pt idx="183">
                  <c:v>1.0816550279999999</c:v>
                </c:pt>
                <c:pt idx="184">
                  <c:v>1.0277243890000001</c:v>
                </c:pt>
                <c:pt idx="185">
                  <c:v>0.94386825100000005</c:v>
                </c:pt>
                <c:pt idx="186">
                  <c:v>1.018790313</c:v>
                </c:pt>
                <c:pt idx="187">
                  <c:v>1.0302866129999999</c:v>
                </c:pt>
                <c:pt idx="188">
                  <c:v>1.0620835749999999</c:v>
                </c:pt>
                <c:pt idx="189">
                  <c:v>1.2593167750000001</c:v>
                </c:pt>
                <c:pt idx="190">
                  <c:v>1.5626340750000001</c:v>
                </c:pt>
                <c:pt idx="191">
                  <c:v>1.6328652539999999</c:v>
                </c:pt>
                <c:pt idx="192">
                  <c:v>1.7449162330000001</c:v>
                </c:pt>
                <c:pt idx="193">
                  <c:v>1.8598908110000001</c:v>
                </c:pt>
                <c:pt idx="194">
                  <c:v>2.0304349899999998</c:v>
                </c:pt>
                <c:pt idx="195">
                  <c:v>1.981565969</c:v>
                </c:pt>
                <c:pt idx="196">
                  <c:v>2.2777575470000002</c:v>
                </c:pt>
                <c:pt idx="197">
                  <c:v>2.2893201259999998</c:v>
                </c:pt>
                <c:pt idx="198">
                  <c:v>2.5626782050000001</c:v>
                </c:pt>
                <c:pt idx="199">
                  <c:v>2.5493014600000001</c:v>
                </c:pt>
                <c:pt idx="200">
                  <c:v>2.6774209390000001</c:v>
                </c:pt>
                <c:pt idx="201">
                  <c:v>2.7795614180000001</c:v>
                </c:pt>
                <c:pt idx="202">
                  <c:v>2.9752710969999998</c:v>
                </c:pt>
                <c:pt idx="203">
                  <c:v>3.0152560749999999</c:v>
                </c:pt>
                <c:pt idx="204">
                  <c:v>2.935501946</c:v>
                </c:pt>
                <c:pt idx="205">
                  <c:v>2.9795240160000001</c:v>
                </c:pt>
                <c:pt idx="206">
                  <c:v>2.908088963</c:v>
                </c:pt>
                <c:pt idx="207">
                  <c:v>2.897434434</c:v>
                </c:pt>
                <c:pt idx="208">
                  <c:v>2.8873289039999999</c:v>
                </c:pt>
                <c:pt idx="209">
                  <c:v>2.879531675</c:v>
                </c:pt>
                <c:pt idx="210">
                  <c:v>2.801307022</c:v>
                </c:pt>
                <c:pt idx="211">
                  <c:v>2.7940662920000001</c:v>
                </c:pt>
                <c:pt idx="212">
                  <c:v>2.831628663</c:v>
                </c:pt>
                <c:pt idx="213">
                  <c:v>2.7612603330000001</c:v>
                </c:pt>
                <c:pt idx="214">
                  <c:v>2.7418783800000002</c:v>
                </c:pt>
                <c:pt idx="215">
                  <c:v>2.7218831510000001</c:v>
                </c:pt>
                <c:pt idx="216">
                  <c:v>2.775127221</c:v>
                </c:pt>
                <c:pt idx="217">
                  <c:v>2.7355740919999998</c:v>
                </c:pt>
                <c:pt idx="218">
                  <c:v>2.6306956389999998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68F-3741-9183-5C82040D31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6438640"/>
        <c:axId val="446438960"/>
      </c:scatterChart>
      <c:valAx>
        <c:axId val="446438640"/>
        <c:scaling>
          <c:orientation val="minMax"/>
          <c:max val="22000"/>
          <c:min val="0"/>
        </c:scaling>
        <c:delete val="0"/>
        <c:axPos val="t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in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6438960"/>
        <c:crosses val="max"/>
        <c:crossBetween val="midCat"/>
      </c:valAx>
      <c:valAx>
        <c:axId val="446438960"/>
        <c:scaling>
          <c:orientation val="minMax"/>
          <c:max val="20"/>
          <c:min val="-10"/>
        </c:scaling>
        <c:delete val="0"/>
        <c:axPos val="l"/>
        <c:majorGridlines>
          <c:spPr>
            <a:ln w="3175" cap="flat" cmpd="sng" algn="ctr">
              <a:solidFill>
                <a:schemeClr val="accent6"/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6438640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'Caribbean and GM'!$A$10:$A$229</c:f>
              <c:numCache>
                <c:formatCode>General</c:formatCode>
                <c:ptCount val="2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  <c:pt idx="20">
                  <c:v>2100</c:v>
                </c:pt>
                <c:pt idx="21">
                  <c:v>2200</c:v>
                </c:pt>
                <c:pt idx="22">
                  <c:v>2300</c:v>
                </c:pt>
                <c:pt idx="23">
                  <c:v>2400</c:v>
                </c:pt>
                <c:pt idx="24">
                  <c:v>2500</c:v>
                </c:pt>
                <c:pt idx="25">
                  <c:v>2600</c:v>
                </c:pt>
                <c:pt idx="26">
                  <c:v>2700</c:v>
                </c:pt>
                <c:pt idx="27">
                  <c:v>2800</c:v>
                </c:pt>
                <c:pt idx="28">
                  <c:v>2900</c:v>
                </c:pt>
                <c:pt idx="29">
                  <c:v>3000</c:v>
                </c:pt>
                <c:pt idx="30">
                  <c:v>3100</c:v>
                </c:pt>
                <c:pt idx="31">
                  <c:v>3200</c:v>
                </c:pt>
                <c:pt idx="32">
                  <c:v>3300</c:v>
                </c:pt>
                <c:pt idx="33">
                  <c:v>3400</c:v>
                </c:pt>
                <c:pt idx="34">
                  <c:v>3500</c:v>
                </c:pt>
                <c:pt idx="35">
                  <c:v>3600</c:v>
                </c:pt>
                <c:pt idx="36">
                  <c:v>3700</c:v>
                </c:pt>
                <c:pt idx="37">
                  <c:v>3800</c:v>
                </c:pt>
                <c:pt idx="38">
                  <c:v>3900</c:v>
                </c:pt>
                <c:pt idx="39">
                  <c:v>4000</c:v>
                </c:pt>
                <c:pt idx="40">
                  <c:v>4100</c:v>
                </c:pt>
                <c:pt idx="41">
                  <c:v>4200</c:v>
                </c:pt>
                <c:pt idx="42">
                  <c:v>4300</c:v>
                </c:pt>
                <c:pt idx="43">
                  <c:v>4400</c:v>
                </c:pt>
                <c:pt idx="44">
                  <c:v>4500</c:v>
                </c:pt>
                <c:pt idx="45">
                  <c:v>4600</c:v>
                </c:pt>
                <c:pt idx="46">
                  <c:v>4700</c:v>
                </c:pt>
                <c:pt idx="47">
                  <c:v>4800</c:v>
                </c:pt>
                <c:pt idx="48">
                  <c:v>4900</c:v>
                </c:pt>
                <c:pt idx="49">
                  <c:v>5000</c:v>
                </c:pt>
                <c:pt idx="50">
                  <c:v>5100</c:v>
                </c:pt>
                <c:pt idx="51">
                  <c:v>5200</c:v>
                </c:pt>
                <c:pt idx="52">
                  <c:v>5300</c:v>
                </c:pt>
                <c:pt idx="53">
                  <c:v>5400</c:v>
                </c:pt>
                <c:pt idx="54">
                  <c:v>5500</c:v>
                </c:pt>
                <c:pt idx="55">
                  <c:v>5600</c:v>
                </c:pt>
                <c:pt idx="56">
                  <c:v>5700</c:v>
                </c:pt>
                <c:pt idx="57">
                  <c:v>5800</c:v>
                </c:pt>
                <c:pt idx="58">
                  <c:v>5900</c:v>
                </c:pt>
                <c:pt idx="59">
                  <c:v>6000</c:v>
                </c:pt>
                <c:pt idx="60">
                  <c:v>6100</c:v>
                </c:pt>
                <c:pt idx="61">
                  <c:v>6200</c:v>
                </c:pt>
                <c:pt idx="62">
                  <c:v>6300</c:v>
                </c:pt>
                <c:pt idx="63">
                  <c:v>6400</c:v>
                </c:pt>
                <c:pt idx="64">
                  <c:v>6500</c:v>
                </c:pt>
                <c:pt idx="65">
                  <c:v>6600</c:v>
                </c:pt>
                <c:pt idx="66">
                  <c:v>6700</c:v>
                </c:pt>
                <c:pt idx="67">
                  <c:v>6800</c:v>
                </c:pt>
                <c:pt idx="68">
                  <c:v>6900</c:v>
                </c:pt>
                <c:pt idx="69">
                  <c:v>7000</c:v>
                </c:pt>
                <c:pt idx="70">
                  <c:v>7100</c:v>
                </c:pt>
                <c:pt idx="71">
                  <c:v>7200</c:v>
                </c:pt>
                <c:pt idx="72">
                  <c:v>7300</c:v>
                </c:pt>
                <c:pt idx="73">
                  <c:v>7400</c:v>
                </c:pt>
                <c:pt idx="74">
                  <c:v>7500</c:v>
                </c:pt>
                <c:pt idx="75">
                  <c:v>7600</c:v>
                </c:pt>
                <c:pt idx="76">
                  <c:v>7700</c:v>
                </c:pt>
                <c:pt idx="77">
                  <c:v>7800</c:v>
                </c:pt>
                <c:pt idx="78">
                  <c:v>7900</c:v>
                </c:pt>
                <c:pt idx="79">
                  <c:v>8000</c:v>
                </c:pt>
                <c:pt idx="80">
                  <c:v>8100</c:v>
                </c:pt>
                <c:pt idx="81">
                  <c:v>8200</c:v>
                </c:pt>
                <c:pt idx="82">
                  <c:v>8300</c:v>
                </c:pt>
                <c:pt idx="83">
                  <c:v>8400</c:v>
                </c:pt>
                <c:pt idx="84">
                  <c:v>8500</c:v>
                </c:pt>
                <c:pt idx="85">
                  <c:v>8600</c:v>
                </c:pt>
                <c:pt idx="86">
                  <c:v>8700</c:v>
                </c:pt>
                <c:pt idx="87">
                  <c:v>8800</c:v>
                </c:pt>
                <c:pt idx="88">
                  <c:v>8900</c:v>
                </c:pt>
                <c:pt idx="89">
                  <c:v>9000</c:v>
                </c:pt>
                <c:pt idx="90">
                  <c:v>9100</c:v>
                </c:pt>
                <c:pt idx="91">
                  <c:v>9200</c:v>
                </c:pt>
                <c:pt idx="92">
                  <c:v>9300</c:v>
                </c:pt>
                <c:pt idx="93">
                  <c:v>9400</c:v>
                </c:pt>
                <c:pt idx="94">
                  <c:v>9500</c:v>
                </c:pt>
                <c:pt idx="95">
                  <c:v>9600</c:v>
                </c:pt>
                <c:pt idx="96">
                  <c:v>9700</c:v>
                </c:pt>
                <c:pt idx="97">
                  <c:v>9800</c:v>
                </c:pt>
                <c:pt idx="98">
                  <c:v>9900</c:v>
                </c:pt>
                <c:pt idx="99">
                  <c:v>10000</c:v>
                </c:pt>
                <c:pt idx="100">
                  <c:v>10100</c:v>
                </c:pt>
                <c:pt idx="101">
                  <c:v>10200</c:v>
                </c:pt>
                <c:pt idx="102">
                  <c:v>10300</c:v>
                </c:pt>
                <c:pt idx="103">
                  <c:v>10400</c:v>
                </c:pt>
                <c:pt idx="104">
                  <c:v>10500</c:v>
                </c:pt>
                <c:pt idx="105">
                  <c:v>10600</c:v>
                </c:pt>
                <c:pt idx="106">
                  <c:v>10700</c:v>
                </c:pt>
                <c:pt idx="107">
                  <c:v>10800</c:v>
                </c:pt>
                <c:pt idx="108">
                  <c:v>10900</c:v>
                </c:pt>
                <c:pt idx="109">
                  <c:v>11000</c:v>
                </c:pt>
                <c:pt idx="110">
                  <c:v>11100</c:v>
                </c:pt>
                <c:pt idx="111">
                  <c:v>11200</c:v>
                </c:pt>
                <c:pt idx="112">
                  <c:v>11300</c:v>
                </c:pt>
                <c:pt idx="113">
                  <c:v>11400</c:v>
                </c:pt>
                <c:pt idx="114">
                  <c:v>11500</c:v>
                </c:pt>
                <c:pt idx="115">
                  <c:v>11600</c:v>
                </c:pt>
                <c:pt idx="116">
                  <c:v>11700</c:v>
                </c:pt>
                <c:pt idx="117">
                  <c:v>11800</c:v>
                </c:pt>
                <c:pt idx="118">
                  <c:v>11900</c:v>
                </c:pt>
                <c:pt idx="119">
                  <c:v>12000</c:v>
                </c:pt>
                <c:pt idx="120">
                  <c:v>12100</c:v>
                </c:pt>
                <c:pt idx="121">
                  <c:v>12200</c:v>
                </c:pt>
                <c:pt idx="122">
                  <c:v>12300</c:v>
                </c:pt>
                <c:pt idx="123">
                  <c:v>12400</c:v>
                </c:pt>
                <c:pt idx="124">
                  <c:v>12500</c:v>
                </c:pt>
                <c:pt idx="125">
                  <c:v>12600</c:v>
                </c:pt>
                <c:pt idx="126">
                  <c:v>12700</c:v>
                </c:pt>
                <c:pt idx="127">
                  <c:v>12800</c:v>
                </c:pt>
                <c:pt idx="128">
                  <c:v>12900</c:v>
                </c:pt>
                <c:pt idx="129">
                  <c:v>13000</c:v>
                </c:pt>
                <c:pt idx="130">
                  <c:v>13100</c:v>
                </c:pt>
                <c:pt idx="131">
                  <c:v>13200</c:v>
                </c:pt>
                <c:pt idx="132">
                  <c:v>13300</c:v>
                </c:pt>
                <c:pt idx="133">
                  <c:v>13400</c:v>
                </c:pt>
                <c:pt idx="134">
                  <c:v>13500</c:v>
                </c:pt>
                <c:pt idx="135">
                  <c:v>13600</c:v>
                </c:pt>
                <c:pt idx="136">
                  <c:v>13700</c:v>
                </c:pt>
                <c:pt idx="137">
                  <c:v>13800</c:v>
                </c:pt>
                <c:pt idx="138">
                  <c:v>13900</c:v>
                </c:pt>
                <c:pt idx="139">
                  <c:v>14000</c:v>
                </c:pt>
                <c:pt idx="140">
                  <c:v>14100</c:v>
                </c:pt>
                <c:pt idx="141">
                  <c:v>14200</c:v>
                </c:pt>
                <c:pt idx="142">
                  <c:v>14300</c:v>
                </c:pt>
                <c:pt idx="143">
                  <c:v>14400</c:v>
                </c:pt>
                <c:pt idx="144">
                  <c:v>14500</c:v>
                </c:pt>
                <c:pt idx="145">
                  <c:v>14600</c:v>
                </c:pt>
                <c:pt idx="146">
                  <c:v>14700</c:v>
                </c:pt>
                <c:pt idx="147">
                  <c:v>14800</c:v>
                </c:pt>
                <c:pt idx="148">
                  <c:v>14900</c:v>
                </c:pt>
                <c:pt idx="149">
                  <c:v>15000</c:v>
                </c:pt>
                <c:pt idx="150">
                  <c:v>15100</c:v>
                </c:pt>
                <c:pt idx="151">
                  <c:v>15200</c:v>
                </c:pt>
                <c:pt idx="152">
                  <c:v>15300</c:v>
                </c:pt>
                <c:pt idx="153">
                  <c:v>15400</c:v>
                </c:pt>
                <c:pt idx="154">
                  <c:v>15500</c:v>
                </c:pt>
                <c:pt idx="155">
                  <c:v>15600</c:v>
                </c:pt>
                <c:pt idx="156">
                  <c:v>15700</c:v>
                </c:pt>
                <c:pt idx="157">
                  <c:v>15800</c:v>
                </c:pt>
                <c:pt idx="158">
                  <c:v>15900</c:v>
                </c:pt>
                <c:pt idx="159">
                  <c:v>16000</c:v>
                </c:pt>
                <c:pt idx="160">
                  <c:v>16100</c:v>
                </c:pt>
                <c:pt idx="161">
                  <c:v>16200</c:v>
                </c:pt>
                <c:pt idx="162">
                  <c:v>16300</c:v>
                </c:pt>
                <c:pt idx="163">
                  <c:v>16400</c:v>
                </c:pt>
                <c:pt idx="164">
                  <c:v>16500</c:v>
                </c:pt>
                <c:pt idx="165">
                  <c:v>16600</c:v>
                </c:pt>
                <c:pt idx="166">
                  <c:v>16700</c:v>
                </c:pt>
                <c:pt idx="167">
                  <c:v>16800</c:v>
                </c:pt>
                <c:pt idx="168">
                  <c:v>16900</c:v>
                </c:pt>
                <c:pt idx="169">
                  <c:v>17000</c:v>
                </c:pt>
                <c:pt idx="170">
                  <c:v>17100</c:v>
                </c:pt>
                <c:pt idx="171">
                  <c:v>17200</c:v>
                </c:pt>
                <c:pt idx="172">
                  <c:v>17300</c:v>
                </c:pt>
                <c:pt idx="173">
                  <c:v>17400</c:v>
                </c:pt>
                <c:pt idx="174">
                  <c:v>17500</c:v>
                </c:pt>
                <c:pt idx="175">
                  <c:v>17600</c:v>
                </c:pt>
                <c:pt idx="176">
                  <c:v>17700</c:v>
                </c:pt>
                <c:pt idx="177">
                  <c:v>17800</c:v>
                </c:pt>
                <c:pt idx="178">
                  <c:v>17900</c:v>
                </c:pt>
                <c:pt idx="179">
                  <c:v>18000</c:v>
                </c:pt>
                <c:pt idx="180">
                  <c:v>18100</c:v>
                </c:pt>
                <c:pt idx="181">
                  <c:v>18200</c:v>
                </c:pt>
                <c:pt idx="182">
                  <c:v>18300</c:v>
                </c:pt>
                <c:pt idx="183">
                  <c:v>18400</c:v>
                </c:pt>
                <c:pt idx="184">
                  <c:v>18500</c:v>
                </c:pt>
                <c:pt idx="185">
                  <c:v>18600</c:v>
                </c:pt>
                <c:pt idx="186">
                  <c:v>18700</c:v>
                </c:pt>
                <c:pt idx="187">
                  <c:v>18800</c:v>
                </c:pt>
                <c:pt idx="188">
                  <c:v>18900</c:v>
                </c:pt>
                <c:pt idx="189">
                  <c:v>19000</c:v>
                </c:pt>
                <c:pt idx="190">
                  <c:v>19100</c:v>
                </c:pt>
                <c:pt idx="191">
                  <c:v>19200</c:v>
                </c:pt>
                <c:pt idx="192">
                  <c:v>19300</c:v>
                </c:pt>
                <c:pt idx="193">
                  <c:v>19400</c:v>
                </c:pt>
                <c:pt idx="194">
                  <c:v>19500</c:v>
                </c:pt>
                <c:pt idx="195">
                  <c:v>19600</c:v>
                </c:pt>
                <c:pt idx="196">
                  <c:v>19700</c:v>
                </c:pt>
                <c:pt idx="197">
                  <c:v>19800</c:v>
                </c:pt>
                <c:pt idx="198">
                  <c:v>19900</c:v>
                </c:pt>
                <c:pt idx="199">
                  <c:v>20000</c:v>
                </c:pt>
                <c:pt idx="200">
                  <c:v>20100</c:v>
                </c:pt>
                <c:pt idx="201">
                  <c:v>20200</c:v>
                </c:pt>
                <c:pt idx="202">
                  <c:v>20300</c:v>
                </c:pt>
                <c:pt idx="203">
                  <c:v>20400</c:v>
                </c:pt>
                <c:pt idx="204">
                  <c:v>20500</c:v>
                </c:pt>
                <c:pt idx="205">
                  <c:v>20600</c:v>
                </c:pt>
                <c:pt idx="206">
                  <c:v>20700</c:v>
                </c:pt>
                <c:pt idx="207">
                  <c:v>20800</c:v>
                </c:pt>
                <c:pt idx="208">
                  <c:v>20900</c:v>
                </c:pt>
                <c:pt idx="209">
                  <c:v>21000</c:v>
                </c:pt>
                <c:pt idx="210">
                  <c:v>21100</c:v>
                </c:pt>
                <c:pt idx="211">
                  <c:v>21200</c:v>
                </c:pt>
                <c:pt idx="212">
                  <c:v>21300</c:v>
                </c:pt>
                <c:pt idx="213">
                  <c:v>21400</c:v>
                </c:pt>
                <c:pt idx="214">
                  <c:v>21500</c:v>
                </c:pt>
                <c:pt idx="215">
                  <c:v>21600</c:v>
                </c:pt>
                <c:pt idx="216">
                  <c:v>21700</c:v>
                </c:pt>
                <c:pt idx="217">
                  <c:v>21800</c:v>
                </c:pt>
                <c:pt idx="218">
                  <c:v>21900</c:v>
                </c:pt>
                <c:pt idx="219">
                  <c:v>22000</c:v>
                </c:pt>
              </c:numCache>
            </c:numRef>
          </c:xVal>
          <c:yVal>
            <c:numRef>
              <c:f>'Caribbean and GM'!$G$10:$G$229</c:f>
              <c:numCache>
                <c:formatCode>General</c:formatCode>
                <c:ptCount val="220"/>
                <c:pt idx="0">
                  <c:v>1.3918824999999999E-2</c:v>
                </c:pt>
                <c:pt idx="1">
                  <c:v>-2.9996511999999999E-2</c:v>
                </c:pt>
                <c:pt idx="2">
                  <c:v>-9.4038490000000006E-3</c:v>
                </c:pt>
                <c:pt idx="3">
                  <c:v>-9.0291244000000007E-2</c:v>
                </c:pt>
                <c:pt idx="4">
                  <c:v>3.6003752999999999E-2</c:v>
                </c:pt>
                <c:pt idx="5">
                  <c:v>-6.7247440000000004E-3</c:v>
                </c:pt>
                <c:pt idx="6">
                  <c:v>-0.19551174900000001</c:v>
                </c:pt>
                <c:pt idx="7">
                  <c:v>-0.154766718</c:v>
                </c:pt>
                <c:pt idx="8">
                  <c:v>-0.18840152099999999</c:v>
                </c:pt>
                <c:pt idx="9">
                  <c:v>-0.288131527</c:v>
                </c:pt>
                <c:pt idx="10">
                  <c:v>-0.23773222799999999</c:v>
                </c:pt>
                <c:pt idx="11">
                  <c:v>-0.129980558</c:v>
                </c:pt>
                <c:pt idx="12">
                  <c:v>0.70006850099999995</c:v>
                </c:pt>
                <c:pt idx="13">
                  <c:v>0.95994397050000002</c:v>
                </c:pt>
                <c:pt idx="14">
                  <c:v>0.87610454450000008</c:v>
                </c:pt>
                <c:pt idx="15">
                  <c:v>0.74282965400000001</c:v>
                </c:pt>
                <c:pt idx="16">
                  <c:v>0.45969779850000003</c:v>
                </c:pt>
                <c:pt idx="17">
                  <c:v>0.13519238449999998</c:v>
                </c:pt>
                <c:pt idx="18">
                  <c:v>0.3403107105</c:v>
                </c:pt>
                <c:pt idx="19">
                  <c:v>0.60036447699999995</c:v>
                </c:pt>
                <c:pt idx="20">
                  <c:v>1.1729946465000001</c:v>
                </c:pt>
                <c:pt idx="21">
                  <c:v>1.0260270475</c:v>
                </c:pt>
                <c:pt idx="22">
                  <c:v>0.62676366150000007</c:v>
                </c:pt>
                <c:pt idx="23">
                  <c:v>0.52667959650000007</c:v>
                </c:pt>
                <c:pt idx="24">
                  <c:v>0.3153658385</c:v>
                </c:pt>
                <c:pt idx="25">
                  <c:v>0.13794321600000001</c:v>
                </c:pt>
                <c:pt idx="26">
                  <c:v>0.14732110200000001</c:v>
                </c:pt>
                <c:pt idx="27">
                  <c:v>0.26084184300000002</c:v>
                </c:pt>
                <c:pt idx="28">
                  <c:v>0.42115751099999993</c:v>
                </c:pt>
                <c:pt idx="29">
                  <c:v>0.47961315800000004</c:v>
                </c:pt>
                <c:pt idx="30">
                  <c:v>0.39074122499999997</c:v>
                </c:pt>
                <c:pt idx="31">
                  <c:v>0.22338124133333329</c:v>
                </c:pt>
                <c:pt idx="32">
                  <c:v>0.11249019333333332</c:v>
                </c:pt>
                <c:pt idx="33">
                  <c:v>6.9011249999999845E-3</c:v>
                </c:pt>
                <c:pt idx="34">
                  <c:v>6.6320548999999979E-2</c:v>
                </c:pt>
                <c:pt idx="35">
                  <c:v>8.9830023666666647E-2</c:v>
                </c:pt>
                <c:pt idx="36">
                  <c:v>0.14840021499999997</c:v>
                </c:pt>
                <c:pt idx="37">
                  <c:v>0.29248698233333331</c:v>
                </c:pt>
                <c:pt idx="38">
                  <c:v>0.35840369099999997</c:v>
                </c:pt>
                <c:pt idx="39">
                  <c:v>0.40978397699999997</c:v>
                </c:pt>
                <c:pt idx="40">
                  <c:v>0.55044438966666664</c:v>
                </c:pt>
                <c:pt idx="41">
                  <c:v>0.66622544999999989</c:v>
                </c:pt>
                <c:pt idx="42">
                  <c:v>0.69141075833333332</c:v>
                </c:pt>
                <c:pt idx="43">
                  <c:v>0.61754260266666672</c:v>
                </c:pt>
                <c:pt idx="44">
                  <c:v>0.49008770700000004</c:v>
                </c:pt>
                <c:pt idx="45">
                  <c:v>0.31666931033333329</c:v>
                </c:pt>
                <c:pt idx="46">
                  <c:v>0.25979332033333336</c:v>
                </c:pt>
                <c:pt idx="47">
                  <c:v>0.27066615733333332</c:v>
                </c:pt>
                <c:pt idx="48">
                  <c:v>0.18862097999999997</c:v>
                </c:pt>
                <c:pt idx="49">
                  <c:v>0.15198989266666671</c:v>
                </c:pt>
                <c:pt idx="50">
                  <c:v>0.25270547666666671</c:v>
                </c:pt>
                <c:pt idx="51">
                  <c:v>0.3278784133333334</c:v>
                </c:pt>
                <c:pt idx="52">
                  <c:v>0.355297048</c:v>
                </c:pt>
                <c:pt idx="53">
                  <c:v>0.32813835566666666</c:v>
                </c:pt>
                <c:pt idx="54">
                  <c:v>0.23624483933333332</c:v>
                </c:pt>
                <c:pt idx="55">
                  <c:v>0.2866143776666667</c:v>
                </c:pt>
                <c:pt idx="56">
                  <c:v>0.42229342866666669</c:v>
                </c:pt>
                <c:pt idx="57">
                  <c:v>0.47680755499999994</c:v>
                </c:pt>
                <c:pt idx="58">
                  <c:v>0.41551680699999993</c:v>
                </c:pt>
                <c:pt idx="59">
                  <c:v>0.28175913333333336</c:v>
                </c:pt>
                <c:pt idx="60">
                  <c:v>7.3012412666666679E-2</c:v>
                </c:pt>
                <c:pt idx="61">
                  <c:v>-7.3782912333333353E-2</c:v>
                </c:pt>
                <c:pt idx="62">
                  <c:v>-0.14478620433333333</c:v>
                </c:pt>
                <c:pt idx="63">
                  <c:v>-8.2391465333333316E-2</c:v>
                </c:pt>
                <c:pt idx="64">
                  <c:v>2.0052382666666663E-2</c:v>
                </c:pt>
                <c:pt idx="65">
                  <c:v>-7.8355846666666659E-2</c:v>
                </c:pt>
                <c:pt idx="66">
                  <c:v>-0.13602100000000003</c:v>
                </c:pt>
                <c:pt idx="67">
                  <c:v>-0.21231865566666666</c:v>
                </c:pt>
                <c:pt idx="68">
                  <c:v>-0.20885980300000004</c:v>
                </c:pt>
                <c:pt idx="69">
                  <c:v>-0.19725699699999999</c:v>
                </c:pt>
                <c:pt idx="70">
                  <c:v>-0.1943828816666667</c:v>
                </c:pt>
                <c:pt idx="71">
                  <c:v>-0.14968097966666669</c:v>
                </c:pt>
                <c:pt idx="72">
                  <c:v>-0.19464503133333333</c:v>
                </c:pt>
                <c:pt idx="73">
                  <c:v>-0.18761636699999998</c:v>
                </c:pt>
                <c:pt idx="74">
                  <c:v>-0.12655377166666668</c:v>
                </c:pt>
                <c:pt idx="75">
                  <c:v>-0.12010586033333336</c:v>
                </c:pt>
                <c:pt idx="76">
                  <c:v>-9.1449995666666672E-2</c:v>
                </c:pt>
                <c:pt idx="77">
                  <c:v>-5.5561362999999996E-2</c:v>
                </c:pt>
                <c:pt idx="78">
                  <c:v>-0.105231507</c:v>
                </c:pt>
                <c:pt idx="79">
                  <c:v>-7.5139138666666661E-2</c:v>
                </c:pt>
                <c:pt idx="80">
                  <c:v>-0.18263769333333332</c:v>
                </c:pt>
                <c:pt idx="81">
                  <c:v>-0.22558325899999998</c:v>
                </c:pt>
                <c:pt idx="82">
                  <c:v>-0.23654781533333336</c:v>
                </c:pt>
                <c:pt idx="83">
                  <c:v>-0.26011999125000002</c:v>
                </c:pt>
                <c:pt idx="84">
                  <c:v>-0.22424996850000001</c:v>
                </c:pt>
                <c:pt idx="85">
                  <c:v>-0.28017463450000002</c:v>
                </c:pt>
                <c:pt idx="86">
                  <c:v>-0.18074889725000001</c:v>
                </c:pt>
                <c:pt idx="87">
                  <c:v>-0.18223494399999995</c:v>
                </c:pt>
                <c:pt idx="88">
                  <c:v>-6.9547606999999984E-2</c:v>
                </c:pt>
                <c:pt idx="89">
                  <c:v>-5.9623815750000003E-2</c:v>
                </c:pt>
                <c:pt idx="90">
                  <c:v>-4.8310602749999994E-2</c:v>
                </c:pt>
                <c:pt idx="91">
                  <c:v>-1.9788464000000002E-2</c:v>
                </c:pt>
                <c:pt idx="92">
                  <c:v>-4.1514736750000003E-2</c:v>
                </c:pt>
                <c:pt idx="93">
                  <c:v>-6.6929132749999995E-2</c:v>
                </c:pt>
                <c:pt idx="94">
                  <c:v>-8.7761197250000006E-2</c:v>
                </c:pt>
                <c:pt idx="95">
                  <c:v>-0.10243519775</c:v>
                </c:pt>
                <c:pt idx="96">
                  <c:v>-0.184459764</c:v>
                </c:pt>
                <c:pt idx="97">
                  <c:v>-0.14719280500000001</c:v>
                </c:pt>
                <c:pt idx="98">
                  <c:v>-0.27349518950000001</c:v>
                </c:pt>
                <c:pt idx="99">
                  <c:v>-0.38102729325000001</c:v>
                </c:pt>
                <c:pt idx="100">
                  <c:v>-0.32413536949999999</c:v>
                </c:pt>
                <c:pt idx="101">
                  <c:v>-0.22829835175000002</c:v>
                </c:pt>
                <c:pt idx="102">
                  <c:v>-9.6610338499999976E-2</c:v>
                </c:pt>
                <c:pt idx="103">
                  <c:v>0.11832459099999999</c:v>
                </c:pt>
                <c:pt idx="104">
                  <c:v>6.3428441500000002E-2</c:v>
                </c:pt>
                <c:pt idx="105">
                  <c:v>0.10878198525</c:v>
                </c:pt>
                <c:pt idx="106">
                  <c:v>2.4916164999999997E-2</c:v>
                </c:pt>
                <c:pt idx="107">
                  <c:v>-6.9953498249999996E-2</c:v>
                </c:pt>
                <c:pt idx="108">
                  <c:v>-2.6960626750000022E-2</c:v>
                </c:pt>
                <c:pt idx="109">
                  <c:v>-7.2933515500000004E-2</c:v>
                </c:pt>
                <c:pt idx="110">
                  <c:v>6.4151800000000203E-3</c:v>
                </c:pt>
                <c:pt idx="111">
                  <c:v>-5.3162233499999975E-2</c:v>
                </c:pt>
                <c:pt idx="112">
                  <c:v>-0.20643631650000002</c:v>
                </c:pt>
                <c:pt idx="113">
                  <c:v>3.2890093250000002E-2</c:v>
                </c:pt>
                <c:pt idx="114">
                  <c:v>0.48578469600000002</c:v>
                </c:pt>
                <c:pt idx="115">
                  <c:v>0.68361708750000005</c:v>
                </c:pt>
                <c:pt idx="116">
                  <c:v>0.66699564300000003</c:v>
                </c:pt>
                <c:pt idx="117">
                  <c:v>0.52381383274999993</c:v>
                </c:pt>
                <c:pt idx="118">
                  <c:v>0.65559147225000003</c:v>
                </c:pt>
                <c:pt idx="119">
                  <c:v>0.69798018549999996</c:v>
                </c:pt>
                <c:pt idx="120">
                  <c:v>0.81667309674999999</c:v>
                </c:pt>
                <c:pt idx="121">
                  <c:v>0.67319313624999999</c:v>
                </c:pt>
                <c:pt idx="122">
                  <c:v>0.30846263349999997</c:v>
                </c:pt>
                <c:pt idx="123">
                  <c:v>0.35275522100000001</c:v>
                </c:pt>
                <c:pt idx="124">
                  <c:v>0.57553283199999994</c:v>
                </c:pt>
                <c:pt idx="125">
                  <c:v>0.46190984274999997</c:v>
                </c:pt>
                <c:pt idx="126">
                  <c:v>0.61470984499999992</c:v>
                </c:pt>
                <c:pt idx="127">
                  <c:v>0.63584324050000007</c:v>
                </c:pt>
                <c:pt idx="128">
                  <c:v>0.280128918</c:v>
                </c:pt>
                <c:pt idx="129">
                  <c:v>0.11616826350000002</c:v>
                </c:pt>
                <c:pt idx="130">
                  <c:v>0.19637985075</c:v>
                </c:pt>
                <c:pt idx="131">
                  <c:v>0.21238055149999999</c:v>
                </c:pt>
                <c:pt idx="132">
                  <c:v>0.17502345024999999</c:v>
                </c:pt>
                <c:pt idx="133">
                  <c:v>0.24330043375000002</c:v>
                </c:pt>
                <c:pt idx="134">
                  <c:v>0.3077493785</c:v>
                </c:pt>
                <c:pt idx="135">
                  <c:v>0.40721315199999997</c:v>
                </c:pt>
                <c:pt idx="136">
                  <c:v>0.22824856225000001</c:v>
                </c:pt>
                <c:pt idx="137">
                  <c:v>0.49728136475000001</c:v>
                </c:pt>
                <c:pt idx="138">
                  <c:v>0.61994044474999987</c:v>
                </c:pt>
                <c:pt idx="139">
                  <c:v>0.48296754850000001</c:v>
                </c:pt>
                <c:pt idx="140">
                  <c:v>-0.33359292574999999</c:v>
                </c:pt>
                <c:pt idx="141">
                  <c:v>-0.52088037374999996</c:v>
                </c:pt>
                <c:pt idx="142">
                  <c:v>-0.122625843</c:v>
                </c:pt>
                <c:pt idx="143">
                  <c:v>0.18825380899999999</c:v>
                </c:pt>
                <c:pt idx="144">
                  <c:v>0.27630873049999999</c:v>
                </c:pt>
                <c:pt idx="145">
                  <c:v>0.45613026625000003</c:v>
                </c:pt>
                <c:pt idx="146">
                  <c:v>0.49494432050000003</c:v>
                </c:pt>
                <c:pt idx="147">
                  <c:v>0.52389151050000005</c:v>
                </c:pt>
                <c:pt idx="148">
                  <c:v>0.21851973950000003</c:v>
                </c:pt>
                <c:pt idx="149">
                  <c:v>0.64379287375000005</c:v>
                </c:pt>
                <c:pt idx="150">
                  <c:v>0.67394776099999998</c:v>
                </c:pt>
                <c:pt idx="151">
                  <c:v>0.64196868524999995</c:v>
                </c:pt>
                <c:pt idx="152">
                  <c:v>0.83307062724999992</c:v>
                </c:pt>
                <c:pt idx="153">
                  <c:v>0.9036748160000001</c:v>
                </c:pt>
                <c:pt idx="154">
                  <c:v>0.52765360549999996</c:v>
                </c:pt>
                <c:pt idx="155">
                  <c:v>0.56748270975000004</c:v>
                </c:pt>
                <c:pt idx="156">
                  <c:v>0.59176036324999992</c:v>
                </c:pt>
                <c:pt idx="157">
                  <c:v>0.80347066174999993</c:v>
                </c:pt>
                <c:pt idx="158">
                  <c:v>0.82940932000000012</c:v>
                </c:pt>
                <c:pt idx="159">
                  <c:v>0.97645666750000004</c:v>
                </c:pt>
                <c:pt idx="160">
                  <c:v>0.75664978149999995</c:v>
                </c:pt>
                <c:pt idx="161">
                  <c:v>0.75237992075000004</c:v>
                </c:pt>
                <c:pt idx="162">
                  <c:v>0.77799942999999994</c:v>
                </c:pt>
                <c:pt idx="163">
                  <c:v>1.0121655807500001</c:v>
                </c:pt>
                <c:pt idx="164">
                  <c:v>0.76344235225000001</c:v>
                </c:pt>
                <c:pt idx="165">
                  <c:v>0.84661362124999995</c:v>
                </c:pt>
                <c:pt idx="166">
                  <c:v>0.91365471150000011</c:v>
                </c:pt>
                <c:pt idx="167">
                  <c:v>1.050355073</c:v>
                </c:pt>
                <c:pt idx="168">
                  <c:v>1.0687333450000001</c:v>
                </c:pt>
                <c:pt idx="169">
                  <c:v>1.1303156139999999</c:v>
                </c:pt>
                <c:pt idx="170">
                  <c:v>1.3083729517499998</c:v>
                </c:pt>
                <c:pt idx="171">
                  <c:v>1.4654823602500002</c:v>
                </c:pt>
                <c:pt idx="172">
                  <c:v>1.4234349655</c:v>
                </c:pt>
                <c:pt idx="173">
                  <c:v>1.4278400117500001</c:v>
                </c:pt>
                <c:pt idx="174">
                  <c:v>1.2614828547500001</c:v>
                </c:pt>
                <c:pt idx="175">
                  <c:v>1.1872973812499998</c:v>
                </c:pt>
                <c:pt idx="176">
                  <c:v>1.1385071605000001</c:v>
                </c:pt>
                <c:pt idx="177">
                  <c:v>1.1876256867500001</c:v>
                </c:pt>
                <c:pt idx="178">
                  <c:v>1.14347389125</c:v>
                </c:pt>
                <c:pt idx="179">
                  <c:v>1.0992970909999999</c:v>
                </c:pt>
                <c:pt idx="180">
                  <c:v>1.1223407300000001</c:v>
                </c:pt>
                <c:pt idx="181">
                  <c:v>1.250042841</c:v>
                </c:pt>
                <c:pt idx="182">
                  <c:v>1.2850183275</c:v>
                </c:pt>
                <c:pt idx="183">
                  <c:v>1.3889770065</c:v>
                </c:pt>
                <c:pt idx="184">
                  <c:v>1.350231073</c:v>
                </c:pt>
                <c:pt idx="185">
                  <c:v>1.3150801104999998</c:v>
                </c:pt>
                <c:pt idx="186">
                  <c:v>1.4023517354999999</c:v>
                </c:pt>
                <c:pt idx="187">
                  <c:v>1.4880165974999999</c:v>
                </c:pt>
                <c:pt idx="188">
                  <c:v>1.5708278480000002</c:v>
                </c:pt>
                <c:pt idx="189">
                  <c:v>1.5424479347500002</c:v>
                </c:pt>
                <c:pt idx="190">
                  <c:v>1.4794128010000001</c:v>
                </c:pt>
                <c:pt idx="191">
                  <c:v>1.4823784814999998</c:v>
                </c:pt>
                <c:pt idx="192">
                  <c:v>1.4784458817499999</c:v>
                </c:pt>
                <c:pt idx="193">
                  <c:v>1.4912993824999998</c:v>
                </c:pt>
                <c:pt idx="194">
                  <c:v>1.22774256775</c:v>
                </c:pt>
                <c:pt idx="195">
                  <c:v>1.0648890637499999</c:v>
                </c:pt>
                <c:pt idx="196">
                  <c:v>0.91160406475</c:v>
                </c:pt>
                <c:pt idx="197">
                  <c:v>1.0227502017499999</c:v>
                </c:pt>
                <c:pt idx="198">
                  <c:v>1.194786693</c:v>
                </c:pt>
                <c:pt idx="199">
                  <c:v>1.2273222722499999</c:v>
                </c:pt>
                <c:pt idx="200">
                  <c:v>1.4524041847499998</c:v>
                </c:pt>
                <c:pt idx="201">
                  <c:v>1.527099752</c:v>
                </c:pt>
                <c:pt idx="202">
                  <c:v>1.68379672925</c:v>
                </c:pt>
                <c:pt idx="203">
                  <c:v>1.905946439</c:v>
                </c:pt>
                <c:pt idx="204">
                  <c:v>1.7952953372499998</c:v>
                </c:pt>
                <c:pt idx="205">
                  <c:v>1.6513263202500001</c:v>
                </c:pt>
                <c:pt idx="206">
                  <c:v>1.4471979979999998</c:v>
                </c:pt>
                <c:pt idx="207">
                  <c:v>1.6130120670000001</c:v>
                </c:pt>
                <c:pt idx="208">
                  <c:v>1.8823669390000002</c:v>
                </c:pt>
                <c:pt idx="209">
                  <c:v>2.0785282577499999</c:v>
                </c:pt>
                <c:pt idx="210">
                  <c:v>2.06228068875</c:v>
                </c:pt>
                <c:pt idx="211">
                  <c:v>1.9720767547500002</c:v>
                </c:pt>
                <c:pt idx="212">
                  <c:v>1.7911620132499999</c:v>
                </c:pt>
                <c:pt idx="213">
                  <c:v>1.7500901284999999</c:v>
                </c:pt>
                <c:pt idx="214">
                  <c:v>1.81892360825</c:v>
                </c:pt>
                <c:pt idx="215">
                  <c:v>1.9105673297500001</c:v>
                </c:pt>
                <c:pt idx="216">
                  <c:v>1.6817356145</c:v>
                </c:pt>
                <c:pt idx="217">
                  <c:v>1.1948926559999999</c:v>
                </c:pt>
                <c:pt idx="218">
                  <c:v>1.3088078384999999</c:v>
                </c:pt>
                <c:pt idx="219">
                  <c:v>1.30576666325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75C-2842-917D-ED24A1F34D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6433520"/>
        <c:axId val="446435120"/>
      </c:scatterChart>
      <c:valAx>
        <c:axId val="446433520"/>
        <c:scaling>
          <c:orientation val="minMax"/>
          <c:max val="22000"/>
          <c:min val="0"/>
        </c:scaling>
        <c:delete val="0"/>
        <c:axPos val="t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in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6435120"/>
        <c:crosses val="max"/>
        <c:crossBetween val="midCat"/>
      </c:valAx>
      <c:valAx>
        <c:axId val="446435120"/>
        <c:scaling>
          <c:orientation val="minMax"/>
          <c:max val="20"/>
          <c:min val="-10"/>
        </c:scaling>
        <c:delete val="0"/>
        <c:axPos val="l"/>
        <c:majorGridlines>
          <c:spPr>
            <a:ln w="3175" cap="flat" cmpd="sng" algn="ctr">
              <a:solidFill>
                <a:schemeClr val="accent6"/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6433520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79DD-8F51-4CAD-94BD-A1C15C533507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1B3D-AABD-4A4B-BBB8-141E93522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21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79DD-8F51-4CAD-94BD-A1C15C533507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1B3D-AABD-4A4B-BBB8-141E93522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76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79DD-8F51-4CAD-94BD-A1C15C533507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1B3D-AABD-4A4B-BBB8-141E93522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79DD-8F51-4CAD-94BD-A1C15C533507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1B3D-AABD-4A4B-BBB8-141E93522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79DD-8F51-4CAD-94BD-A1C15C533507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1B3D-AABD-4A4B-BBB8-141E93522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7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79DD-8F51-4CAD-94BD-A1C15C533507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1B3D-AABD-4A4B-BBB8-141E93522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54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79DD-8F51-4CAD-94BD-A1C15C533507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1B3D-AABD-4A4B-BBB8-141E93522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2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79DD-8F51-4CAD-94BD-A1C15C533507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1B3D-AABD-4A4B-BBB8-141E93522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69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79DD-8F51-4CAD-94BD-A1C15C533507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1B3D-AABD-4A4B-BBB8-141E93522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9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79DD-8F51-4CAD-94BD-A1C15C533507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1B3D-AABD-4A4B-BBB8-141E93522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21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79DD-8F51-4CAD-94BD-A1C15C533507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1B3D-AABD-4A4B-BBB8-141E93522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7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F79DD-8F51-4CAD-94BD-A1C15C533507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E1B3D-AABD-4A4B-BBB8-141E93522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9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13" Type="http://schemas.openxmlformats.org/officeDocument/2006/relationships/chart" Target="../charts/chart11.xml"/><Relationship Id="rId18" Type="http://schemas.openxmlformats.org/officeDocument/2006/relationships/chart" Target="../charts/chart16.xml"/><Relationship Id="rId3" Type="http://schemas.openxmlformats.org/officeDocument/2006/relationships/chart" Target="../charts/chart1.xml"/><Relationship Id="rId21" Type="http://schemas.openxmlformats.org/officeDocument/2006/relationships/chart" Target="../charts/chart19.xml"/><Relationship Id="rId7" Type="http://schemas.openxmlformats.org/officeDocument/2006/relationships/chart" Target="../charts/chart5.xml"/><Relationship Id="rId12" Type="http://schemas.openxmlformats.org/officeDocument/2006/relationships/chart" Target="../charts/chart10.xml"/><Relationship Id="rId17" Type="http://schemas.openxmlformats.org/officeDocument/2006/relationships/chart" Target="../charts/chart15.xml"/><Relationship Id="rId2" Type="http://schemas.openxmlformats.org/officeDocument/2006/relationships/image" Target="../media/image1.png"/><Relationship Id="rId16" Type="http://schemas.openxmlformats.org/officeDocument/2006/relationships/chart" Target="../charts/chart14.xml"/><Relationship Id="rId20" Type="http://schemas.openxmlformats.org/officeDocument/2006/relationships/chart" Target="../charts/chart18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11" Type="http://schemas.openxmlformats.org/officeDocument/2006/relationships/chart" Target="../charts/chart9.xml"/><Relationship Id="rId24" Type="http://schemas.openxmlformats.org/officeDocument/2006/relationships/chart" Target="../charts/chart22.xml"/><Relationship Id="rId5" Type="http://schemas.openxmlformats.org/officeDocument/2006/relationships/chart" Target="../charts/chart3.xml"/><Relationship Id="rId15" Type="http://schemas.openxmlformats.org/officeDocument/2006/relationships/chart" Target="../charts/chart13.xml"/><Relationship Id="rId23" Type="http://schemas.openxmlformats.org/officeDocument/2006/relationships/chart" Target="../charts/chart21.xml"/><Relationship Id="rId10" Type="http://schemas.openxmlformats.org/officeDocument/2006/relationships/chart" Target="../charts/chart8.xml"/><Relationship Id="rId19" Type="http://schemas.openxmlformats.org/officeDocument/2006/relationships/chart" Target="../charts/chart17.xml"/><Relationship Id="rId4" Type="http://schemas.openxmlformats.org/officeDocument/2006/relationships/chart" Target="../charts/chart2.xml"/><Relationship Id="rId9" Type="http://schemas.openxmlformats.org/officeDocument/2006/relationships/chart" Target="../charts/chart7.xml"/><Relationship Id="rId14" Type="http://schemas.openxmlformats.org/officeDocument/2006/relationships/chart" Target="../charts/chart12.xml"/><Relationship Id="rId22" Type="http://schemas.openxmlformats.org/officeDocument/2006/relationships/chart" Target="../charts/char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C1FD9B-C6D4-42A1-8A0B-6A2ADFD466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" t="26493" r="831" b="2338"/>
          <a:stretch/>
        </p:blipFill>
        <p:spPr>
          <a:xfrm>
            <a:off x="13513" y="121424"/>
            <a:ext cx="9144000" cy="5424741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8359F08-EC08-404E-8103-163083C368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359953"/>
              </p:ext>
            </p:extLst>
          </p:nvPr>
        </p:nvGraphicFramePr>
        <p:xfrm>
          <a:off x="4792740" y="2718033"/>
          <a:ext cx="1371600" cy="1097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E6BFA33-3BC6-4E31-95FF-E2B4100BDD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9990481"/>
              </p:ext>
            </p:extLst>
          </p:nvPr>
        </p:nvGraphicFramePr>
        <p:xfrm>
          <a:off x="3755560" y="3895673"/>
          <a:ext cx="1371600" cy="1097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42AC576D-4FFB-4C99-B8E1-8A448C567A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5288499"/>
              </p:ext>
            </p:extLst>
          </p:nvPr>
        </p:nvGraphicFramePr>
        <p:xfrm>
          <a:off x="3591641" y="2352180"/>
          <a:ext cx="1371600" cy="1097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819C0C2B-2918-FD45-B3E8-A6CDA2C760B3}"/>
              </a:ext>
            </a:extLst>
          </p:cNvPr>
          <p:cNvGrpSpPr/>
          <p:nvPr/>
        </p:nvGrpSpPr>
        <p:grpSpPr>
          <a:xfrm>
            <a:off x="6533673" y="1142141"/>
            <a:ext cx="1371600" cy="1097280"/>
            <a:chOff x="6533673" y="1142141"/>
            <a:chExt cx="1371600" cy="1097280"/>
          </a:xfrm>
        </p:grpSpPr>
        <p:graphicFrame>
          <p:nvGraphicFramePr>
            <p:cNvPr id="10" name="Chart 9">
              <a:extLst>
                <a:ext uri="{FF2B5EF4-FFF2-40B4-BE49-F238E27FC236}">
                  <a16:creationId xmlns:a16="http://schemas.microsoft.com/office/drawing/2014/main" id="{5B44F3A4-594A-4EB3-8988-64C13EB9569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682409023"/>
                </p:ext>
              </p:extLst>
            </p:nvPr>
          </p:nvGraphicFramePr>
          <p:xfrm>
            <a:off x="6533673" y="1142141"/>
            <a:ext cx="1371600" cy="10972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BE1DFF47-F348-F549-8D75-2622B6B03E4B}"/>
                </a:ext>
              </a:extLst>
            </p:cNvPr>
            <p:cNvSpPr txBox="1"/>
            <p:nvPr/>
          </p:nvSpPr>
          <p:spPr>
            <a:xfrm>
              <a:off x="6760052" y="1279977"/>
              <a:ext cx="91884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700" dirty="0"/>
                <a:t>North-Central</a:t>
              </a:r>
              <a:r>
                <a:rPr kumimoji="1" lang="zh-CN" altLang="en-US" sz="700" dirty="0"/>
                <a:t> </a:t>
              </a:r>
              <a:r>
                <a:rPr kumimoji="1" lang="en-US" altLang="zh-CN" sz="700" dirty="0"/>
                <a:t>China</a:t>
              </a:r>
              <a:endParaRPr kumimoji="1" lang="zh-CN" altLang="en-US" sz="700" dirty="0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9DCE4DC1-12AB-BB4B-8ACF-8E2A4A2E67ED}"/>
              </a:ext>
            </a:extLst>
          </p:cNvPr>
          <p:cNvGrpSpPr/>
          <p:nvPr/>
        </p:nvGrpSpPr>
        <p:grpSpPr>
          <a:xfrm>
            <a:off x="5374725" y="1870012"/>
            <a:ext cx="1371600" cy="1097280"/>
            <a:chOff x="5374725" y="1870012"/>
            <a:chExt cx="1371600" cy="1097280"/>
          </a:xfrm>
        </p:grpSpPr>
        <p:graphicFrame>
          <p:nvGraphicFramePr>
            <p:cNvPr id="11" name="Chart 10">
              <a:extLst>
                <a:ext uri="{FF2B5EF4-FFF2-40B4-BE49-F238E27FC236}">
                  <a16:creationId xmlns:a16="http://schemas.microsoft.com/office/drawing/2014/main" id="{F42052BC-287E-463E-A397-B0B1D5E37E6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639189671"/>
                </p:ext>
              </p:extLst>
            </p:nvPr>
          </p:nvGraphicFramePr>
          <p:xfrm>
            <a:off x="5374725" y="1870012"/>
            <a:ext cx="1371600" cy="10972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88667055-C6D8-A545-9120-1C271F42DDC4}"/>
                </a:ext>
              </a:extLst>
            </p:cNvPr>
            <p:cNvSpPr txBox="1"/>
            <p:nvPr/>
          </p:nvSpPr>
          <p:spPr>
            <a:xfrm>
              <a:off x="5750985" y="2042825"/>
              <a:ext cx="6190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700" dirty="0"/>
                <a:t>Arabian</a:t>
              </a:r>
              <a:r>
                <a:rPr kumimoji="1" lang="zh-CN" altLang="en-US" sz="700" dirty="0"/>
                <a:t> </a:t>
              </a:r>
              <a:r>
                <a:rPr kumimoji="1" lang="en-US" altLang="zh-CN" sz="700" dirty="0"/>
                <a:t>Sea</a:t>
              </a:r>
              <a:endParaRPr kumimoji="1" lang="zh-CN" altLang="en-US" sz="700" dirty="0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945C008-C4D1-B443-A289-E8D765EEF7B6}"/>
              </a:ext>
            </a:extLst>
          </p:cNvPr>
          <p:cNvGrpSpPr/>
          <p:nvPr/>
        </p:nvGrpSpPr>
        <p:grpSpPr>
          <a:xfrm>
            <a:off x="4572000" y="211822"/>
            <a:ext cx="1371600" cy="1097280"/>
            <a:chOff x="4572000" y="211822"/>
            <a:chExt cx="1371600" cy="1097280"/>
          </a:xfrm>
        </p:grpSpPr>
        <p:graphicFrame>
          <p:nvGraphicFramePr>
            <p:cNvPr id="13" name="Chart 12">
              <a:extLst>
                <a:ext uri="{FF2B5EF4-FFF2-40B4-BE49-F238E27FC236}">
                  <a16:creationId xmlns:a16="http://schemas.microsoft.com/office/drawing/2014/main" id="{F24D7BA5-A788-4CBA-B1F3-94C4DE17E49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93753013"/>
                </p:ext>
              </p:extLst>
            </p:nvPr>
          </p:nvGraphicFramePr>
          <p:xfrm>
            <a:off x="4572000" y="211822"/>
            <a:ext cx="1371600" cy="10972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2712A35-6EE4-BA40-BE23-7B290EE7D563}"/>
                </a:ext>
              </a:extLst>
            </p:cNvPr>
            <p:cNvSpPr txBox="1"/>
            <p:nvPr/>
          </p:nvSpPr>
          <p:spPr>
            <a:xfrm>
              <a:off x="4703802" y="348585"/>
              <a:ext cx="110799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700" dirty="0"/>
                <a:t>Scandinavia</a:t>
              </a:r>
              <a:r>
                <a:rPr kumimoji="1" lang="zh-CN" altLang="en-US" sz="700" dirty="0"/>
                <a:t> </a:t>
              </a:r>
              <a:r>
                <a:rPr kumimoji="1" lang="en-US" altLang="zh-CN" sz="700" dirty="0"/>
                <a:t>and</a:t>
              </a:r>
              <a:r>
                <a:rPr kumimoji="1" lang="zh-CN" altLang="en-US" sz="700" dirty="0"/>
                <a:t> </a:t>
              </a:r>
              <a:r>
                <a:rPr kumimoji="1" lang="en-US" altLang="zh-CN" sz="700" dirty="0"/>
                <a:t>Svalbard</a:t>
              </a:r>
              <a:endParaRPr kumimoji="1" lang="zh-CN" altLang="en-US" sz="700" dirty="0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EE8475C-BFE4-3B49-88F4-4BFCC08D2443}"/>
              </a:ext>
            </a:extLst>
          </p:cNvPr>
          <p:cNvGrpSpPr/>
          <p:nvPr/>
        </p:nvGrpSpPr>
        <p:grpSpPr>
          <a:xfrm>
            <a:off x="6788078" y="3617261"/>
            <a:ext cx="1371600" cy="1097280"/>
            <a:chOff x="6779612" y="3608794"/>
            <a:chExt cx="1371600" cy="1097280"/>
          </a:xfrm>
        </p:grpSpPr>
        <p:graphicFrame>
          <p:nvGraphicFramePr>
            <p:cNvPr id="9" name="Chart 8">
              <a:extLst>
                <a:ext uri="{FF2B5EF4-FFF2-40B4-BE49-F238E27FC236}">
                  <a16:creationId xmlns:a16="http://schemas.microsoft.com/office/drawing/2014/main" id="{CD368334-24A3-4EFE-A193-EEDCDEBB787E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29201746"/>
                </p:ext>
              </p:extLst>
            </p:nvPr>
          </p:nvGraphicFramePr>
          <p:xfrm>
            <a:off x="6779612" y="3608794"/>
            <a:ext cx="1371600" cy="10972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C1044F4-A0D0-5447-A785-350D4D5CAFFA}"/>
                </a:ext>
              </a:extLst>
            </p:cNvPr>
            <p:cNvSpPr txBox="1"/>
            <p:nvPr/>
          </p:nvSpPr>
          <p:spPr>
            <a:xfrm>
              <a:off x="7199788" y="3774264"/>
              <a:ext cx="59343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700" dirty="0"/>
                <a:t>S.</a:t>
              </a:r>
              <a:r>
                <a:rPr kumimoji="1" lang="zh-CN" altLang="en-US" sz="700" dirty="0"/>
                <a:t> </a:t>
              </a:r>
              <a:r>
                <a:rPr kumimoji="1" lang="en-US" altLang="zh-CN" sz="700" dirty="0"/>
                <a:t>Australia</a:t>
              </a:r>
              <a:endParaRPr kumimoji="1" lang="zh-CN" altLang="en-US" sz="700" dirty="0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22E534FE-E891-4747-B04E-7C4258EE1565}"/>
              </a:ext>
            </a:extLst>
          </p:cNvPr>
          <p:cNvSpPr txBox="1"/>
          <p:nvPr/>
        </p:nvSpPr>
        <p:spPr>
          <a:xfrm>
            <a:off x="5048911" y="2880405"/>
            <a:ext cx="92525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South-Central</a:t>
            </a:r>
            <a:r>
              <a:rPr kumimoji="1" lang="zh-CN" altLang="en-US" sz="700" dirty="0"/>
              <a:t> </a:t>
            </a:r>
            <a:r>
              <a:rPr kumimoji="1" lang="en-US" altLang="zh-CN" sz="700" dirty="0"/>
              <a:t>Africa</a:t>
            </a:r>
            <a:endParaRPr kumimoji="1" lang="zh-CN" altLang="en-US" sz="7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F7E68AD-C6CB-AF45-9193-66B36ED98B43}"/>
              </a:ext>
            </a:extLst>
          </p:cNvPr>
          <p:cNvSpPr txBox="1"/>
          <p:nvPr/>
        </p:nvSpPr>
        <p:spPr>
          <a:xfrm>
            <a:off x="3737068" y="2488347"/>
            <a:ext cx="108074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Tropical</a:t>
            </a:r>
            <a:r>
              <a:rPr kumimoji="1" lang="zh-CN" altLang="en-US" sz="700" dirty="0"/>
              <a:t> </a:t>
            </a:r>
            <a:r>
              <a:rPr kumimoji="1" lang="en-US" altLang="zh-CN" sz="700" dirty="0"/>
              <a:t>SW</a:t>
            </a:r>
            <a:r>
              <a:rPr kumimoji="1" lang="zh-CN" altLang="en-US" sz="700" dirty="0"/>
              <a:t> </a:t>
            </a:r>
            <a:r>
              <a:rPr kumimoji="1" lang="en-US" altLang="zh-CN" sz="700" dirty="0"/>
              <a:t>Coast</a:t>
            </a:r>
            <a:r>
              <a:rPr kumimoji="1" lang="zh-CN" altLang="en-US" sz="700" dirty="0"/>
              <a:t> </a:t>
            </a:r>
            <a:r>
              <a:rPr kumimoji="1" lang="en-US" altLang="zh-CN" sz="700" dirty="0"/>
              <a:t>Africa</a:t>
            </a:r>
            <a:endParaRPr kumimoji="1" lang="zh-CN" altLang="en-US" sz="7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B9330B0-B4D7-894A-A784-0BEC0D013405}"/>
              </a:ext>
            </a:extLst>
          </p:cNvPr>
          <p:cNvSpPr txBox="1"/>
          <p:nvPr/>
        </p:nvSpPr>
        <p:spPr>
          <a:xfrm>
            <a:off x="4038845" y="4059997"/>
            <a:ext cx="8050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S.</a:t>
            </a:r>
            <a:r>
              <a:rPr kumimoji="1" lang="zh-CN" altLang="en-US" sz="700" dirty="0"/>
              <a:t> </a:t>
            </a:r>
            <a:r>
              <a:rPr kumimoji="1" lang="en-US" altLang="zh-CN" sz="700" dirty="0"/>
              <a:t>Atlantic</a:t>
            </a:r>
            <a:r>
              <a:rPr kumimoji="1" lang="zh-CN" altLang="en-US" sz="700" dirty="0"/>
              <a:t> </a:t>
            </a:r>
            <a:r>
              <a:rPr kumimoji="1" lang="en-US" altLang="zh-CN" sz="700" dirty="0"/>
              <a:t>Ocean</a:t>
            </a:r>
            <a:endParaRPr kumimoji="1" lang="zh-CN" altLang="en-US" sz="700" dirty="0"/>
          </a:p>
        </p:txBody>
      </p:sp>
      <p:graphicFrame>
        <p:nvGraphicFramePr>
          <p:cNvPr id="21" name="Chart 1">
            <a:extLst>
              <a:ext uri="{FF2B5EF4-FFF2-40B4-BE49-F238E27FC236}">
                <a16:creationId xmlns:a16="http://schemas.microsoft.com/office/drawing/2014/main" id="{62D65FE1-21DC-48B9-A5E4-15336EEEAE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3302055"/>
              </p:ext>
            </p:extLst>
          </p:nvPr>
        </p:nvGraphicFramePr>
        <p:xfrm>
          <a:off x="230849" y="1271890"/>
          <a:ext cx="1371600" cy="109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2" name="文本框 21">
            <a:extLst>
              <a:ext uri="{FF2B5EF4-FFF2-40B4-BE49-F238E27FC236}">
                <a16:creationId xmlns:a16="http://schemas.microsoft.com/office/drawing/2014/main" id="{91634D9D-1907-C948-80A7-35DB661B5560}"/>
              </a:ext>
            </a:extLst>
          </p:cNvPr>
          <p:cNvSpPr txBox="1"/>
          <p:nvPr/>
        </p:nvSpPr>
        <p:spPr>
          <a:xfrm>
            <a:off x="517340" y="1404550"/>
            <a:ext cx="79861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Offshore</a:t>
            </a:r>
            <a:r>
              <a:rPr kumimoji="1" lang="zh-CN" altLang="en-US" sz="700" dirty="0"/>
              <a:t> </a:t>
            </a:r>
            <a:r>
              <a:rPr kumimoji="1" lang="en-US" altLang="zh-CN" sz="700" dirty="0"/>
              <a:t>Oregon</a:t>
            </a:r>
            <a:endParaRPr kumimoji="1" lang="zh-CN" altLang="en-US" sz="700" dirty="0"/>
          </a:p>
        </p:txBody>
      </p:sp>
      <p:graphicFrame>
        <p:nvGraphicFramePr>
          <p:cNvPr id="23" name="Chart 1">
            <a:extLst>
              <a:ext uri="{FF2B5EF4-FFF2-40B4-BE49-F238E27FC236}">
                <a16:creationId xmlns:a16="http://schemas.microsoft.com/office/drawing/2014/main" id="{B52C437A-0641-4E82-A2FA-F3CB191D5E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1705159"/>
              </p:ext>
            </p:extLst>
          </p:nvPr>
        </p:nvGraphicFramePr>
        <p:xfrm>
          <a:off x="2041452" y="1844098"/>
          <a:ext cx="1371600" cy="109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24" name="文本框 23">
            <a:extLst>
              <a:ext uri="{FF2B5EF4-FFF2-40B4-BE49-F238E27FC236}">
                <a16:creationId xmlns:a16="http://schemas.microsoft.com/office/drawing/2014/main" id="{5F4952FA-2B47-764B-9D7D-DC24CDCD61FD}"/>
              </a:ext>
            </a:extLst>
          </p:cNvPr>
          <p:cNvSpPr txBox="1"/>
          <p:nvPr/>
        </p:nvSpPr>
        <p:spPr>
          <a:xfrm>
            <a:off x="2383630" y="1959373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Caribbean</a:t>
            </a:r>
            <a:r>
              <a:rPr kumimoji="1" lang="zh-CN" altLang="en-US" sz="700" dirty="0"/>
              <a:t> </a:t>
            </a:r>
            <a:r>
              <a:rPr kumimoji="1" lang="en-US" altLang="zh-CN" sz="700" dirty="0"/>
              <a:t>Sea</a:t>
            </a:r>
          </a:p>
          <a:p>
            <a:r>
              <a:rPr kumimoji="1" lang="en-US" altLang="zh-CN" sz="700" dirty="0"/>
              <a:t>Gulf</a:t>
            </a:r>
            <a:r>
              <a:rPr kumimoji="1" lang="zh-CN" altLang="en-US" sz="700" dirty="0"/>
              <a:t> </a:t>
            </a:r>
            <a:r>
              <a:rPr kumimoji="1" lang="en-US" altLang="zh-CN" sz="700" dirty="0"/>
              <a:t>of</a:t>
            </a:r>
            <a:r>
              <a:rPr kumimoji="1" lang="zh-CN" altLang="en-US" sz="700" dirty="0"/>
              <a:t> </a:t>
            </a:r>
            <a:r>
              <a:rPr kumimoji="1" lang="en-US" altLang="zh-CN" sz="700" dirty="0"/>
              <a:t>Mexico</a:t>
            </a:r>
            <a:endParaRPr kumimoji="1" lang="zh-CN" altLang="en-US" sz="700" dirty="0"/>
          </a:p>
        </p:txBody>
      </p:sp>
      <p:graphicFrame>
        <p:nvGraphicFramePr>
          <p:cNvPr id="25" name="Chart 1">
            <a:extLst>
              <a:ext uri="{FF2B5EF4-FFF2-40B4-BE49-F238E27FC236}">
                <a16:creationId xmlns:a16="http://schemas.microsoft.com/office/drawing/2014/main" id="{4416ECFE-1D7E-45EE-A2D6-3BF1436574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1535568"/>
              </p:ext>
            </p:extLst>
          </p:nvPr>
        </p:nvGraphicFramePr>
        <p:xfrm>
          <a:off x="1150023" y="2466921"/>
          <a:ext cx="1371600" cy="109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889E0F30-D013-8F4B-B079-A3974CAD735D}"/>
              </a:ext>
            </a:extLst>
          </p:cNvPr>
          <p:cNvSpPr txBox="1"/>
          <p:nvPr/>
        </p:nvSpPr>
        <p:spPr>
          <a:xfrm>
            <a:off x="1405998" y="2618005"/>
            <a:ext cx="82105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Tropical</a:t>
            </a:r>
            <a:r>
              <a:rPr kumimoji="1" lang="zh-CN" altLang="en-US" sz="700" dirty="0"/>
              <a:t> </a:t>
            </a:r>
            <a:r>
              <a:rPr kumimoji="1" lang="en-US" altLang="zh-CN" sz="700" dirty="0"/>
              <a:t>E.</a:t>
            </a:r>
            <a:r>
              <a:rPr kumimoji="1" lang="zh-CN" altLang="en-US" sz="700" dirty="0"/>
              <a:t> </a:t>
            </a:r>
            <a:r>
              <a:rPr kumimoji="1" lang="en-US" altLang="zh-CN" sz="700" dirty="0"/>
              <a:t>Pacific</a:t>
            </a:r>
            <a:endParaRPr kumimoji="1" lang="zh-CN" altLang="en-US" sz="700" dirty="0"/>
          </a:p>
        </p:txBody>
      </p:sp>
      <p:graphicFrame>
        <p:nvGraphicFramePr>
          <p:cNvPr id="27" name="Chart 1">
            <a:extLst>
              <a:ext uri="{FF2B5EF4-FFF2-40B4-BE49-F238E27FC236}">
                <a16:creationId xmlns:a16="http://schemas.microsoft.com/office/drawing/2014/main" id="{9BF31C80-EA92-430F-8831-9ADB55D4ED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2541072"/>
              </p:ext>
            </p:extLst>
          </p:nvPr>
        </p:nvGraphicFramePr>
        <p:xfrm>
          <a:off x="1850116" y="3346673"/>
          <a:ext cx="1371600" cy="109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28" name="文本框 27">
            <a:extLst>
              <a:ext uri="{FF2B5EF4-FFF2-40B4-BE49-F238E27FC236}">
                <a16:creationId xmlns:a16="http://schemas.microsoft.com/office/drawing/2014/main" id="{16D7EBBF-FFB6-BC48-8300-38602A324ADA}"/>
              </a:ext>
            </a:extLst>
          </p:cNvPr>
          <p:cNvSpPr txBox="1"/>
          <p:nvPr/>
        </p:nvSpPr>
        <p:spPr>
          <a:xfrm>
            <a:off x="1952262" y="3480480"/>
            <a:ext cx="11673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W.</a:t>
            </a:r>
            <a:r>
              <a:rPr kumimoji="1" lang="zh-CN" altLang="en-US" sz="700" dirty="0"/>
              <a:t> </a:t>
            </a:r>
            <a:r>
              <a:rPr kumimoji="1" lang="en-US" altLang="zh-CN" sz="700" dirty="0"/>
              <a:t>Coast</a:t>
            </a:r>
            <a:r>
              <a:rPr kumimoji="1" lang="zh-CN" altLang="en-US" sz="700" dirty="0"/>
              <a:t> </a:t>
            </a:r>
            <a:r>
              <a:rPr kumimoji="1" lang="en-US" altLang="zh-CN" sz="700" dirty="0"/>
              <a:t>of</a:t>
            </a:r>
            <a:r>
              <a:rPr kumimoji="1" lang="zh-CN" altLang="en-US" sz="700" dirty="0"/>
              <a:t> </a:t>
            </a:r>
            <a:r>
              <a:rPr kumimoji="1" lang="en-US" altLang="zh-CN" sz="700" dirty="0"/>
              <a:t>South</a:t>
            </a:r>
            <a:r>
              <a:rPr kumimoji="1" lang="zh-CN" altLang="en-US" sz="700" dirty="0"/>
              <a:t> </a:t>
            </a:r>
            <a:r>
              <a:rPr kumimoji="1" lang="en-US" altLang="zh-CN" sz="700" dirty="0"/>
              <a:t>America</a:t>
            </a:r>
            <a:endParaRPr kumimoji="1" lang="zh-CN" altLang="en-US" sz="700" dirty="0"/>
          </a:p>
        </p:txBody>
      </p:sp>
      <p:graphicFrame>
        <p:nvGraphicFramePr>
          <p:cNvPr id="29" name="Chart 1">
            <a:extLst>
              <a:ext uri="{FF2B5EF4-FFF2-40B4-BE49-F238E27FC236}">
                <a16:creationId xmlns:a16="http://schemas.microsoft.com/office/drawing/2014/main" id="{323238A0-9D9D-48CE-AC4B-9018611FEA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5145111"/>
              </p:ext>
            </p:extLst>
          </p:nvPr>
        </p:nvGraphicFramePr>
        <p:xfrm>
          <a:off x="5750985" y="4516488"/>
          <a:ext cx="1371600" cy="109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30" name="文本框 29">
            <a:extLst>
              <a:ext uri="{FF2B5EF4-FFF2-40B4-BE49-F238E27FC236}">
                <a16:creationId xmlns:a16="http://schemas.microsoft.com/office/drawing/2014/main" id="{C4221E95-30A9-6B4A-AFF7-9DB4D93AD071}"/>
              </a:ext>
            </a:extLst>
          </p:cNvPr>
          <p:cNvSpPr txBox="1"/>
          <p:nvPr/>
        </p:nvSpPr>
        <p:spPr>
          <a:xfrm>
            <a:off x="6140069" y="4684600"/>
            <a:ext cx="55976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Antarctica</a:t>
            </a:r>
          </a:p>
        </p:txBody>
      </p:sp>
      <p:graphicFrame>
        <p:nvGraphicFramePr>
          <p:cNvPr id="31" name="Chart 1">
            <a:extLst>
              <a:ext uri="{FF2B5EF4-FFF2-40B4-BE49-F238E27FC236}">
                <a16:creationId xmlns:a16="http://schemas.microsoft.com/office/drawing/2014/main" id="{1C5646F3-0B92-416B-A86C-5B9910E1AF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6350857"/>
              </p:ext>
            </p:extLst>
          </p:nvPr>
        </p:nvGraphicFramePr>
        <p:xfrm>
          <a:off x="6575824" y="2679796"/>
          <a:ext cx="1371600" cy="109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32" name="文本框 31">
            <a:extLst>
              <a:ext uri="{FF2B5EF4-FFF2-40B4-BE49-F238E27FC236}">
                <a16:creationId xmlns:a16="http://schemas.microsoft.com/office/drawing/2014/main" id="{ED87E2C7-30AC-E745-A603-0052EA80D201}"/>
              </a:ext>
            </a:extLst>
          </p:cNvPr>
          <p:cNvSpPr txBox="1"/>
          <p:nvPr/>
        </p:nvSpPr>
        <p:spPr>
          <a:xfrm>
            <a:off x="6976223" y="2847307"/>
            <a:ext cx="5389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Indonesia</a:t>
            </a:r>
            <a:endParaRPr kumimoji="1" lang="zh-CN" altLang="en-US" sz="700" dirty="0"/>
          </a:p>
        </p:txBody>
      </p:sp>
      <p:graphicFrame>
        <p:nvGraphicFramePr>
          <p:cNvPr id="33" name="Chart 1">
            <a:extLst>
              <a:ext uri="{FF2B5EF4-FFF2-40B4-BE49-F238E27FC236}">
                <a16:creationId xmlns:a16="http://schemas.microsoft.com/office/drawing/2014/main" id="{73248800-45E6-4170-B911-E2EF37B56B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9670002"/>
              </p:ext>
            </p:extLst>
          </p:nvPr>
        </p:nvGraphicFramePr>
        <p:xfrm>
          <a:off x="7330270" y="1822346"/>
          <a:ext cx="1371600" cy="109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sp>
        <p:nvSpPr>
          <p:cNvPr id="34" name="文本框 33">
            <a:extLst>
              <a:ext uri="{FF2B5EF4-FFF2-40B4-BE49-F238E27FC236}">
                <a16:creationId xmlns:a16="http://schemas.microsoft.com/office/drawing/2014/main" id="{85847B5A-BD89-6840-A278-2A52FE929456}"/>
              </a:ext>
            </a:extLst>
          </p:cNvPr>
          <p:cNvSpPr txBox="1"/>
          <p:nvPr/>
        </p:nvSpPr>
        <p:spPr>
          <a:xfrm>
            <a:off x="7733416" y="1946855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700" dirty="0"/>
              <a:t>S.</a:t>
            </a:r>
            <a:r>
              <a:rPr kumimoji="1" lang="zh-CN" altLang="en-US" sz="700" dirty="0"/>
              <a:t> </a:t>
            </a:r>
            <a:r>
              <a:rPr kumimoji="1" lang="en-US" altLang="zh-CN" sz="700" dirty="0"/>
              <a:t>China</a:t>
            </a:r>
            <a:r>
              <a:rPr kumimoji="1" lang="zh-CN" altLang="en-US" sz="700" dirty="0"/>
              <a:t> </a:t>
            </a:r>
            <a:r>
              <a:rPr kumimoji="1" lang="en-US" altLang="zh-CN" sz="700" dirty="0"/>
              <a:t>Sea</a:t>
            </a:r>
          </a:p>
          <a:p>
            <a:pPr algn="ctr"/>
            <a:r>
              <a:rPr kumimoji="1" lang="en-US" altLang="zh-CN" sz="700" dirty="0"/>
              <a:t>Philippines</a:t>
            </a:r>
            <a:endParaRPr kumimoji="1" lang="zh-CN" altLang="en-US" sz="700" dirty="0"/>
          </a:p>
        </p:txBody>
      </p:sp>
      <p:graphicFrame>
        <p:nvGraphicFramePr>
          <p:cNvPr id="35" name="Chart 1">
            <a:extLst>
              <a:ext uri="{FF2B5EF4-FFF2-40B4-BE49-F238E27FC236}">
                <a16:creationId xmlns:a16="http://schemas.microsoft.com/office/drawing/2014/main" id="{482B74C7-4AD1-4C2B-A2FD-3F1BE4A001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9282381"/>
              </p:ext>
            </p:extLst>
          </p:nvPr>
        </p:nvGraphicFramePr>
        <p:xfrm>
          <a:off x="3459727" y="665000"/>
          <a:ext cx="1371600" cy="109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sp>
        <p:nvSpPr>
          <p:cNvPr id="36" name="文本框 35">
            <a:extLst>
              <a:ext uri="{FF2B5EF4-FFF2-40B4-BE49-F238E27FC236}">
                <a16:creationId xmlns:a16="http://schemas.microsoft.com/office/drawing/2014/main" id="{A83654E2-C587-AA49-82CE-0D6B1A3D6B61}"/>
              </a:ext>
            </a:extLst>
          </p:cNvPr>
          <p:cNvSpPr txBox="1"/>
          <p:nvPr/>
        </p:nvSpPr>
        <p:spPr>
          <a:xfrm>
            <a:off x="3735783" y="787039"/>
            <a:ext cx="94769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Iceland</a:t>
            </a:r>
            <a:r>
              <a:rPr kumimoji="1" lang="zh-CN" altLang="en-US" sz="700" dirty="0"/>
              <a:t> </a:t>
            </a:r>
            <a:r>
              <a:rPr kumimoji="1" lang="en-US" altLang="zh-CN" sz="700" dirty="0"/>
              <a:t>–</a:t>
            </a:r>
            <a:r>
              <a:rPr kumimoji="1" lang="zh-CN" altLang="en-US" sz="700" dirty="0"/>
              <a:t> </a:t>
            </a:r>
            <a:r>
              <a:rPr kumimoji="1" lang="en-US" altLang="zh-CN" sz="700" dirty="0"/>
              <a:t>British</a:t>
            </a:r>
            <a:r>
              <a:rPr kumimoji="1" lang="zh-CN" altLang="en-US" sz="700" dirty="0"/>
              <a:t> </a:t>
            </a:r>
            <a:r>
              <a:rPr kumimoji="1" lang="en-US" altLang="zh-CN" sz="700" dirty="0"/>
              <a:t>Isles</a:t>
            </a:r>
            <a:endParaRPr kumimoji="1" lang="zh-CN" altLang="en-US" sz="700" dirty="0"/>
          </a:p>
        </p:txBody>
      </p:sp>
      <p:graphicFrame>
        <p:nvGraphicFramePr>
          <p:cNvPr id="37" name="Chart 2">
            <a:extLst>
              <a:ext uri="{FF2B5EF4-FFF2-40B4-BE49-F238E27FC236}">
                <a16:creationId xmlns:a16="http://schemas.microsoft.com/office/drawing/2014/main" id="{AE3670BE-8F7F-4DF6-84E9-A575C249D4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6827481"/>
              </p:ext>
            </p:extLst>
          </p:nvPr>
        </p:nvGraphicFramePr>
        <p:xfrm>
          <a:off x="2308858" y="983127"/>
          <a:ext cx="1371600" cy="109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sp>
        <p:nvSpPr>
          <p:cNvPr id="38" name="文本框 37">
            <a:extLst>
              <a:ext uri="{FF2B5EF4-FFF2-40B4-BE49-F238E27FC236}">
                <a16:creationId xmlns:a16="http://schemas.microsoft.com/office/drawing/2014/main" id="{A0F56105-5FF3-EA46-855A-31F2CB2D3383}"/>
              </a:ext>
            </a:extLst>
          </p:cNvPr>
          <p:cNvSpPr txBox="1"/>
          <p:nvPr/>
        </p:nvSpPr>
        <p:spPr>
          <a:xfrm>
            <a:off x="2578766" y="1138795"/>
            <a:ext cx="82105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N.</a:t>
            </a:r>
            <a:r>
              <a:rPr kumimoji="1" lang="zh-CN" altLang="en-US" sz="700" dirty="0"/>
              <a:t> </a:t>
            </a:r>
            <a:r>
              <a:rPr kumimoji="1" lang="en-US" altLang="zh-CN" sz="700" dirty="0"/>
              <a:t>Atlantic</a:t>
            </a:r>
            <a:r>
              <a:rPr kumimoji="1" lang="zh-CN" altLang="en-US" sz="700" dirty="0"/>
              <a:t> </a:t>
            </a:r>
            <a:r>
              <a:rPr kumimoji="1" lang="en-US" altLang="zh-CN" sz="700" dirty="0"/>
              <a:t>Ocean</a:t>
            </a:r>
            <a:endParaRPr kumimoji="1" lang="zh-CN" altLang="en-US" sz="700" dirty="0"/>
          </a:p>
        </p:txBody>
      </p:sp>
      <p:graphicFrame>
        <p:nvGraphicFramePr>
          <p:cNvPr id="39" name="Chart 1">
            <a:extLst>
              <a:ext uri="{FF2B5EF4-FFF2-40B4-BE49-F238E27FC236}">
                <a16:creationId xmlns:a16="http://schemas.microsoft.com/office/drawing/2014/main" id="{CAE2B3E2-C11C-4705-B3A9-52B18D2889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7000195"/>
              </p:ext>
            </p:extLst>
          </p:nvPr>
        </p:nvGraphicFramePr>
        <p:xfrm>
          <a:off x="0" y="354103"/>
          <a:ext cx="1371600" cy="109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sp>
        <p:nvSpPr>
          <p:cNvPr id="40" name="文本框 39">
            <a:extLst>
              <a:ext uri="{FF2B5EF4-FFF2-40B4-BE49-F238E27FC236}">
                <a16:creationId xmlns:a16="http://schemas.microsoft.com/office/drawing/2014/main" id="{390EA8A0-7EC8-2E4C-9964-248D4310A125}"/>
              </a:ext>
            </a:extLst>
          </p:cNvPr>
          <p:cNvSpPr txBox="1"/>
          <p:nvPr/>
        </p:nvSpPr>
        <p:spPr>
          <a:xfrm>
            <a:off x="517340" y="486763"/>
            <a:ext cx="41870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Alaska</a:t>
            </a:r>
            <a:endParaRPr kumimoji="1" lang="zh-CN" altLang="en-US" sz="700" dirty="0"/>
          </a:p>
        </p:txBody>
      </p:sp>
      <p:graphicFrame>
        <p:nvGraphicFramePr>
          <p:cNvPr id="41" name="Chart 1">
            <a:extLst>
              <a:ext uri="{FF2B5EF4-FFF2-40B4-BE49-F238E27FC236}">
                <a16:creationId xmlns:a16="http://schemas.microsoft.com/office/drawing/2014/main" id="{DF6A7175-4D7D-45F4-A9E1-A7EC06F71B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3740913"/>
              </p:ext>
            </p:extLst>
          </p:nvPr>
        </p:nvGraphicFramePr>
        <p:xfrm>
          <a:off x="4394469" y="1320652"/>
          <a:ext cx="1371600" cy="109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sp>
        <p:nvSpPr>
          <p:cNvPr id="42" name="文本框 41">
            <a:extLst>
              <a:ext uri="{FF2B5EF4-FFF2-40B4-BE49-F238E27FC236}">
                <a16:creationId xmlns:a16="http://schemas.microsoft.com/office/drawing/2014/main" id="{0BE15491-0333-FD41-9F4B-7C28774AF148}"/>
              </a:ext>
            </a:extLst>
          </p:cNvPr>
          <p:cNvSpPr txBox="1"/>
          <p:nvPr/>
        </p:nvSpPr>
        <p:spPr>
          <a:xfrm>
            <a:off x="4641049" y="1440470"/>
            <a:ext cx="88838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Mediterranean</a:t>
            </a:r>
            <a:r>
              <a:rPr kumimoji="1" lang="zh-CN" altLang="en-US" sz="700" dirty="0"/>
              <a:t> </a:t>
            </a:r>
            <a:r>
              <a:rPr kumimoji="1" lang="en-US" altLang="zh-CN" sz="700" dirty="0"/>
              <a:t>Sea</a:t>
            </a:r>
            <a:endParaRPr kumimoji="1" lang="zh-CN" altLang="en-US" sz="700" dirty="0"/>
          </a:p>
        </p:txBody>
      </p:sp>
      <p:graphicFrame>
        <p:nvGraphicFramePr>
          <p:cNvPr id="43" name="Chart 1">
            <a:extLst>
              <a:ext uri="{FF2B5EF4-FFF2-40B4-BE49-F238E27FC236}">
                <a16:creationId xmlns:a16="http://schemas.microsoft.com/office/drawing/2014/main" id="{B71016E0-BF24-43C1-92D7-45C119DF28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6124931"/>
              </p:ext>
            </p:extLst>
          </p:nvPr>
        </p:nvGraphicFramePr>
        <p:xfrm>
          <a:off x="7885625" y="3394659"/>
          <a:ext cx="1371600" cy="109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  <p:sp>
        <p:nvSpPr>
          <p:cNvPr id="44" name="文本框 43">
            <a:extLst>
              <a:ext uri="{FF2B5EF4-FFF2-40B4-BE49-F238E27FC236}">
                <a16:creationId xmlns:a16="http://schemas.microsoft.com/office/drawing/2014/main" id="{E35EFF6E-19A2-A541-B8B0-5D4DE78166E7}"/>
              </a:ext>
            </a:extLst>
          </p:cNvPr>
          <p:cNvSpPr txBox="1"/>
          <p:nvPr/>
        </p:nvSpPr>
        <p:spPr>
          <a:xfrm>
            <a:off x="8324696" y="3518281"/>
            <a:ext cx="6591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New</a:t>
            </a:r>
            <a:r>
              <a:rPr kumimoji="1" lang="zh-CN" altLang="en-US" sz="700" dirty="0"/>
              <a:t> </a:t>
            </a:r>
            <a:r>
              <a:rPr kumimoji="1" lang="en-US" altLang="zh-CN" sz="700" dirty="0"/>
              <a:t>Zealand</a:t>
            </a:r>
            <a:endParaRPr kumimoji="1" lang="zh-CN" altLang="en-US" sz="700" dirty="0"/>
          </a:p>
        </p:txBody>
      </p:sp>
      <p:graphicFrame>
        <p:nvGraphicFramePr>
          <p:cNvPr id="45" name="Chart 1">
            <a:extLst>
              <a:ext uri="{FF2B5EF4-FFF2-40B4-BE49-F238E27FC236}">
                <a16:creationId xmlns:a16="http://schemas.microsoft.com/office/drawing/2014/main" id="{7EE6EE0F-AD6A-41DC-8A6A-1256E0157A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1034057"/>
              </p:ext>
            </p:extLst>
          </p:nvPr>
        </p:nvGraphicFramePr>
        <p:xfrm>
          <a:off x="7671037" y="933244"/>
          <a:ext cx="1371600" cy="109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sp>
        <p:nvSpPr>
          <p:cNvPr id="46" name="文本框 45">
            <a:extLst>
              <a:ext uri="{FF2B5EF4-FFF2-40B4-BE49-F238E27FC236}">
                <a16:creationId xmlns:a16="http://schemas.microsoft.com/office/drawing/2014/main" id="{C48BB869-707C-5740-9198-4E3C7AA2D13D}"/>
              </a:ext>
            </a:extLst>
          </p:cNvPr>
          <p:cNvSpPr txBox="1"/>
          <p:nvPr/>
        </p:nvSpPr>
        <p:spPr>
          <a:xfrm>
            <a:off x="7905747" y="1068318"/>
            <a:ext cx="101341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Japan</a:t>
            </a:r>
            <a:r>
              <a:rPr kumimoji="1" lang="zh-CN" altLang="en-US" sz="700" dirty="0"/>
              <a:t> </a:t>
            </a:r>
            <a:r>
              <a:rPr kumimoji="1" lang="en-US" altLang="zh-CN" sz="700" dirty="0"/>
              <a:t>and</a:t>
            </a:r>
            <a:r>
              <a:rPr kumimoji="1" lang="zh-CN" altLang="en-US" sz="700" dirty="0"/>
              <a:t> </a:t>
            </a:r>
            <a:r>
              <a:rPr kumimoji="1" lang="en-US" altLang="zh-CN" sz="700" dirty="0"/>
              <a:t>E.</a:t>
            </a:r>
            <a:r>
              <a:rPr kumimoji="1" lang="zh-CN" altLang="en-US" sz="700" dirty="0"/>
              <a:t> </a:t>
            </a:r>
            <a:r>
              <a:rPr kumimoji="1" lang="en-US" altLang="zh-CN" sz="700" dirty="0"/>
              <a:t>China</a:t>
            </a:r>
            <a:r>
              <a:rPr kumimoji="1" lang="zh-CN" altLang="en-US" sz="700" dirty="0"/>
              <a:t> </a:t>
            </a:r>
            <a:r>
              <a:rPr kumimoji="1" lang="en-US" altLang="zh-CN" sz="700" dirty="0"/>
              <a:t>Sea</a:t>
            </a:r>
            <a:endParaRPr kumimoji="1" lang="zh-CN" altLang="en-US" sz="700" dirty="0"/>
          </a:p>
        </p:txBody>
      </p:sp>
      <p:graphicFrame>
        <p:nvGraphicFramePr>
          <p:cNvPr id="47" name="Chart 1">
            <a:extLst>
              <a:ext uri="{FF2B5EF4-FFF2-40B4-BE49-F238E27FC236}">
                <a16:creationId xmlns:a16="http://schemas.microsoft.com/office/drawing/2014/main" id="{6104115C-BF11-4C12-9B29-7C08C33D89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1509922"/>
              </p:ext>
            </p:extLst>
          </p:nvPr>
        </p:nvGraphicFramePr>
        <p:xfrm>
          <a:off x="2320426" y="8660"/>
          <a:ext cx="1371600" cy="109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3"/>
          </a:graphicData>
        </a:graphic>
      </p:graphicFrame>
      <p:sp>
        <p:nvSpPr>
          <p:cNvPr id="48" name="文本框 47">
            <a:extLst>
              <a:ext uri="{FF2B5EF4-FFF2-40B4-BE49-F238E27FC236}">
                <a16:creationId xmlns:a16="http://schemas.microsoft.com/office/drawing/2014/main" id="{DEC9F960-AABF-9849-B2DB-B9511DB26573}"/>
              </a:ext>
            </a:extLst>
          </p:cNvPr>
          <p:cNvSpPr txBox="1"/>
          <p:nvPr/>
        </p:nvSpPr>
        <p:spPr>
          <a:xfrm>
            <a:off x="2728710" y="148530"/>
            <a:ext cx="5661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Greenland</a:t>
            </a:r>
            <a:endParaRPr kumimoji="1" lang="zh-CN" altLang="en-US" sz="700" dirty="0"/>
          </a:p>
        </p:txBody>
      </p:sp>
      <p:graphicFrame>
        <p:nvGraphicFramePr>
          <p:cNvPr id="50" name="图表 49">
            <a:extLst>
              <a:ext uri="{FF2B5EF4-FFF2-40B4-BE49-F238E27FC236}">
                <a16:creationId xmlns:a16="http://schemas.microsoft.com/office/drawing/2014/main" id="{426EB08C-FEB4-AD44-9A0C-20529E3615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0775182"/>
              </p:ext>
            </p:extLst>
          </p:nvPr>
        </p:nvGraphicFramePr>
        <p:xfrm>
          <a:off x="-175125" y="3877397"/>
          <a:ext cx="2393430" cy="16909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4"/>
          </a:graphicData>
        </a:graphic>
      </p:graphicFrame>
      <p:sp>
        <p:nvSpPr>
          <p:cNvPr id="51" name="文本框 50">
            <a:extLst>
              <a:ext uri="{FF2B5EF4-FFF2-40B4-BE49-F238E27FC236}">
                <a16:creationId xmlns:a16="http://schemas.microsoft.com/office/drawing/2014/main" id="{21A7159D-DC51-B647-8B0E-81D8CA25DE32}"/>
              </a:ext>
            </a:extLst>
          </p:cNvPr>
          <p:cNvSpPr txBox="1"/>
          <p:nvPr/>
        </p:nvSpPr>
        <p:spPr>
          <a:xfrm>
            <a:off x="780370" y="4160024"/>
            <a:ext cx="73930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Global</a:t>
            </a:r>
            <a:r>
              <a:rPr kumimoji="1" lang="zh-CN" altLang="en-US" sz="700" dirty="0"/>
              <a:t> </a:t>
            </a:r>
            <a:r>
              <a:rPr kumimoji="1" lang="en-US" altLang="zh-CN" sz="700" dirty="0"/>
              <a:t>Average</a:t>
            </a:r>
            <a:endParaRPr kumimoji="1" lang="zh-CN" altLang="en-US" sz="700" dirty="0"/>
          </a:p>
        </p:txBody>
      </p:sp>
    </p:spTree>
    <p:extLst>
      <p:ext uri="{BB962C8B-B14F-4D97-AF65-F5344CB8AC3E}">
        <p14:creationId xmlns:p14="http://schemas.microsoft.com/office/powerpoint/2010/main" val="625609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7080</TotalTime>
  <Words>76</Words>
  <Application>Microsoft Macintosh PowerPoint</Application>
  <PresentationFormat>全屏显示(4:3)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 Ye</dc:creator>
  <cp:lastModifiedBy>Ye Shan</cp:lastModifiedBy>
  <cp:revision>31</cp:revision>
  <dcterms:created xsi:type="dcterms:W3CDTF">2019-10-17T23:25:12Z</dcterms:created>
  <dcterms:modified xsi:type="dcterms:W3CDTF">2019-10-22T22:50:48Z</dcterms:modified>
</cp:coreProperties>
</file>