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%20Ye\Documents\GitHub\paleo_data_spatial\regional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%20Ye\Documents\GitHub\paleo_data_spatial\regional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%20Ye\Documents\GitHub\paleo_data_spatial\regional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%20Ye\Documents\GitHub\paleo_data_spatial\regional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%20Ye\Documents\GitHub\paleo_data_spatial\regional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%20Ye\Documents\GitHub\paleo_data_spatial\regional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%20Ye\Documents\GitHub\paleo_data_spatial\regional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'L Tanganyika'!$A$19:$A$209</c:f>
              <c:numCache>
                <c:formatCode>General</c:formatCode>
                <c:ptCount val="191"/>
                <c:pt idx="0">
                  <c:v>1400</c:v>
                </c:pt>
                <c:pt idx="1">
                  <c:v>1500</c:v>
                </c:pt>
                <c:pt idx="2">
                  <c:v>1600</c:v>
                </c:pt>
                <c:pt idx="3">
                  <c:v>1700</c:v>
                </c:pt>
                <c:pt idx="4">
                  <c:v>1800</c:v>
                </c:pt>
                <c:pt idx="5">
                  <c:v>1900</c:v>
                </c:pt>
                <c:pt idx="6">
                  <c:v>2000</c:v>
                </c:pt>
                <c:pt idx="7">
                  <c:v>2100</c:v>
                </c:pt>
                <c:pt idx="8">
                  <c:v>2200</c:v>
                </c:pt>
                <c:pt idx="9">
                  <c:v>2300</c:v>
                </c:pt>
                <c:pt idx="10">
                  <c:v>2400</c:v>
                </c:pt>
                <c:pt idx="11">
                  <c:v>2500</c:v>
                </c:pt>
                <c:pt idx="12">
                  <c:v>2600</c:v>
                </c:pt>
                <c:pt idx="13">
                  <c:v>2700</c:v>
                </c:pt>
                <c:pt idx="14">
                  <c:v>2800</c:v>
                </c:pt>
                <c:pt idx="15">
                  <c:v>2900</c:v>
                </c:pt>
                <c:pt idx="16">
                  <c:v>3000</c:v>
                </c:pt>
                <c:pt idx="17">
                  <c:v>3100</c:v>
                </c:pt>
                <c:pt idx="18">
                  <c:v>3200</c:v>
                </c:pt>
                <c:pt idx="19">
                  <c:v>3300</c:v>
                </c:pt>
                <c:pt idx="20">
                  <c:v>3400</c:v>
                </c:pt>
                <c:pt idx="21">
                  <c:v>3500</c:v>
                </c:pt>
                <c:pt idx="22">
                  <c:v>3600</c:v>
                </c:pt>
                <c:pt idx="23">
                  <c:v>3700</c:v>
                </c:pt>
                <c:pt idx="24">
                  <c:v>3800</c:v>
                </c:pt>
                <c:pt idx="25">
                  <c:v>3900</c:v>
                </c:pt>
                <c:pt idx="26">
                  <c:v>4000</c:v>
                </c:pt>
                <c:pt idx="27">
                  <c:v>4100</c:v>
                </c:pt>
                <c:pt idx="28">
                  <c:v>4200</c:v>
                </c:pt>
                <c:pt idx="29">
                  <c:v>4300</c:v>
                </c:pt>
                <c:pt idx="30">
                  <c:v>4400</c:v>
                </c:pt>
                <c:pt idx="31">
                  <c:v>4500</c:v>
                </c:pt>
                <c:pt idx="32">
                  <c:v>4600</c:v>
                </c:pt>
                <c:pt idx="33">
                  <c:v>4700</c:v>
                </c:pt>
                <c:pt idx="34">
                  <c:v>4800</c:v>
                </c:pt>
                <c:pt idx="35">
                  <c:v>4900</c:v>
                </c:pt>
                <c:pt idx="36">
                  <c:v>5000</c:v>
                </c:pt>
                <c:pt idx="37">
                  <c:v>5100</c:v>
                </c:pt>
                <c:pt idx="38">
                  <c:v>5200</c:v>
                </c:pt>
                <c:pt idx="39">
                  <c:v>5300</c:v>
                </c:pt>
                <c:pt idx="40">
                  <c:v>5400</c:v>
                </c:pt>
                <c:pt idx="41">
                  <c:v>5500</c:v>
                </c:pt>
                <c:pt idx="42">
                  <c:v>5600</c:v>
                </c:pt>
                <c:pt idx="43">
                  <c:v>5700</c:v>
                </c:pt>
                <c:pt idx="44">
                  <c:v>5800</c:v>
                </c:pt>
                <c:pt idx="45">
                  <c:v>5900</c:v>
                </c:pt>
                <c:pt idx="46">
                  <c:v>6000</c:v>
                </c:pt>
                <c:pt idx="47">
                  <c:v>6100</c:v>
                </c:pt>
                <c:pt idx="48">
                  <c:v>6200</c:v>
                </c:pt>
                <c:pt idx="49">
                  <c:v>6300</c:v>
                </c:pt>
                <c:pt idx="50">
                  <c:v>6400</c:v>
                </c:pt>
                <c:pt idx="51">
                  <c:v>6500</c:v>
                </c:pt>
                <c:pt idx="52">
                  <c:v>6600</c:v>
                </c:pt>
                <c:pt idx="53">
                  <c:v>6700</c:v>
                </c:pt>
                <c:pt idx="54">
                  <c:v>6800</c:v>
                </c:pt>
                <c:pt idx="55">
                  <c:v>6900</c:v>
                </c:pt>
                <c:pt idx="56">
                  <c:v>7000</c:v>
                </c:pt>
                <c:pt idx="57">
                  <c:v>7100</c:v>
                </c:pt>
                <c:pt idx="58">
                  <c:v>7200</c:v>
                </c:pt>
                <c:pt idx="59">
                  <c:v>7300</c:v>
                </c:pt>
                <c:pt idx="60">
                  <c:v>7400</c:v>
                </c:pt>
                <c:pt idx="61">
                  <c:v>7500</c:v>
                </c:pt>
                <c:pt idx="62">
                  <c:v>7600</c:v>
                </c:pt>
                <c:pt idx="63">
                  <c:v>7700</c:v>
                </c:pt>
                <c:pt idx="64">
                  <c:v>7800</c:v>
                </c:pt>
                <c:pt idx="65">
                  <c:v>7900</c:v>
                </c:pt>
                <c:pt idx="66">
                  <c:v>8000</c:v>
                </c:pt>
                <c:pt idx="67">
                  <c:v>8100</c:v>
                </c:pt>
                <c:pt idx="68">
                  <c:v>8200</c:v>
                </c:pt>
                <c:pt idx="69">
                  <c:v>8300</c:v>
                </c:pt>
                <c:pt idx="70">
                  <c:v>8400</c:v>
                </c:pt>
                <c:pt idx="71">
                  <c:v>8500</c:v>
                </c:pt>
                <c:pt idx="72">
                  <c:v>8600</c:v>
                </c:pt>
                <c:pt idx="73">
                  <c:v>8700</c:v>
                </c:pt>
                <c:pt idx="74">
                  <c:v>8800</c:v>
                </c:pt>
                <c:pt idx="75">
                  <c:v>8900</c:v>
                </c:pt>
                <c:pt idx="76">
                  <c:v>9000</c:v>
                </c:pt>
                <c:pt idx="77">
                  <c:v>9100</c:v>
                </c:pt>
                <c:pt idx="78">
                  <c:v>9200</c:v>
                </c:pt>
                <c:pt idx="79">
                  <c:v>9300</c:v>
                </c:pt>
                <c:pt idx="80">
                  <c:v>9400</c:v>
                </c:pt>
                <c:pt idx="81">
                  <c:v>9500</c:v>
                </c:pt>
                <c:pt idx="82">
                  <c:v>9600</c:v>
                </c:pt>
                <c:pt idx="83">
                  <c:v>9700</c:v>
                </c:pt>
                <c:pt idx="84">
                  <c:v>9800</c:v>
                </c:pt>
                <c:pt idx="85">
                  <c:v>9900</c:v>
                </c:pt>
                <c:pt idx="86">
                  <c:v>10000</c:v>
                </c:pt>
                <c:pt idx="87">
                  <c:v>10100</c:v>
                </c:pt>
                <c:pt idx="88">
                  <c:v>10200</c:v>
                </c:pt>
                <c:pt idx="89">
                  <c:v>10300</c:v>
                </c:pt>
                <c:pt idx="90">
                  <c:v>10400</c:v>
                </c:pt>
                <c:pt idx="91">
                  <c:v>10500</c:v>
                </c:pt>
                <c:pt idx="92">
                  <c:v>10600</c:v>
                </c:pt>
                <c:pt idx="93">
                  <c:v>10700</c:v>
                </c:pt>
                <c:pt idx="94">
                  <c:v>10800</c:v>
                </c:pt>
                <c:pt idx="95">
                  <c:v>10900</c:v>
                </c:pt>
                <c:pt idx="96">
                  <c:v>11000</c:v>
                </c:pt>
                <c:pt idx="97">
                  <c:v>11100</c:v>
                </c:pt>
                <c:pt idx="98">
                  <c:v>11200</c:v>
                </c:pt>
                <c:pt idx="99">
                  <c:v>11300</c:v>
                </c:pt>
                <c:pt idx="100">
                  <c:v>11400</c:v>
                </c:pt>
                <c:pt idx="101">
                  <c:v>11500</c:v>
                </c:pt>
                <c:pt idx="102">
                  <c:v>11600</c:v>
                </c:pt>
                <c:pt idx="103">
                  <c:v>11700</c:v>
                </c:pt>
                <c:pt idx="104">
                  <c:v>11800</c:v>
                </c:pt>
                <c:pt idx="105">
                  <c:v>11900</c:v>
                </c:pt>
                <c:pt idx="106">
                  <c:v>12000</c:v>
                </c:pt>
                <c:pt idx="107">
                  <c:v>12100</c:v>
                </c:pt>
                <c:pt idx="108">
                  <c:v>12200</c:v>
                </c:pt>
                <c:pt idx="109">
                  <c:v>12300</c:v>
                </c:pt>
                <c:pt idx="110">
                  <c:v>12400</c:v>
                </c:pt>
                <c:pt idx="111">
                  <c:v>12500</c:v>
                </c:pt>
                <c:pt idx="112">
                  <c:v>12600</c:v>
                </c:pt>
                <c:pt idx="113">
                  <c:v>12700</c:v>
                </c:pt>
                <c:pt idx="114">
                  <c:v>12800</c:v>
                </c:pt>
                <c:pt idx="115">
                  <c:v>12900</c:v>
                </c:pt>
                <c:pt idx="116">
                  <c:v>13000</c:v>
                </c:pt>
                <c:pt idx="117">
                  <c:v>13100</c:v>
                </c:pt>
                <c:pt idx="118">
                  <c:v>13200</c:v>
                </c:pt>
                <c:pt idx="119">
                  <c:v>13300</c:v>
                </c:pt>
                <c:pt idx="120">
                  <c:v>13400</c:v>
                </c:pt>
                <c:pt idx="121">
                  <c:v>13500</c:v>
                </c:pt>
                <c:pt idx="122">
                  <c:v>13600</c:v>
                </c:pt>
                <c:pt idx="123">
                  <c:v>13700</c:v>
                </c:pt>
                <c:pt idx="124">
                  <c:v>13800</c:v>
                </c:pt>
                <c:pt idx="125">
                  <c:v>13900</c:v>
                </c:pt>
                <c:pt idx="126">
                  <c:v>14000</c:v>
                </c:pt>
                <c:pt idx="127">
                  <c:v>14100</c:v>
                </c:pt>
                <c:pt idx="128">
                  <c:v>14200</c:v>
                </c:pt>
                <c:pt idx="129">
                  <c:v>14300</c:v>
                </c:pt>
                <c:pt idx="130">
                  <c:v>14400</c:v>
                </c:pt>
                <c:pt idx="131">
                  <c:v>14500</c:v>
                </c:pt>
                <c:pt idx="132">
                  <c:v>14600</c:v>
                </c:pt>
                <c:pt idx="133">
                  <c:v>14700</c:v>
                </c:pt>
                <c:pt idx="134">
                  <c:v>14800</c:v>
                </c:pt>
                <c:pt idx="135">
                  <c:v>14900</c:v>
                </c:pt>
                <c:pt idx="136">
                  <c:v>15000</c:v>
                </c:pt>
                <c:pt idx="137">
                  <c:v>15100</c:v>
                </c:pt>
                <c:pt idx="138">
                  <c:v>15200</c:v>
                </c:pt>
                <c:pt idx="139">
                  <c:v>15300</c:v>
                </c:pt>
                <c:pt idx="140">
                  <c:v>15400</c:v>
                </c:pt>
                <c:pt idx="141">
                  <c:v>15500</c:v>
                </c:pt>
                <c:pt idx="142">
                  <c:v>15600</c:v>
                </c:pt>
                <c:pt idx="143">
                  <c:v>15700</c:v>
                </c:pt>
                <c:pt idx="144">
                  <c:v>15800</c:v>
                </c:pt>
                <c:pt idx="145">
                  <c:v>15900</c:v>
                </c:pt>
                <c:pt idx="146">
                  <c:v>16000</c:v>
                </c:pt>
                <c:pt idx="147">
                  <c:v>16100</c:v>
                </c:pt>
                <c:pt idx="148">
                  <c:v>16200</c:v>
                </c:pt>
                <c:pt idx="149">
                  <c:v>16300</c:v>
                </c:pt>
                <c:pt idx="150">
                  <c:v>16400</c:v>
                </c:pt>
                <c:pt idx="151">
                  <c:v>16500</c:v>
                </c:pt>
                <c:pt idx="152">
                  <c:v>16600</c:v>
                </c:pt>
                <c:pt idx="153">
                  <c:v>16700</c:v>
                </c:pt>
                <c:pt idx="154">
                  <c:v>16800</c:v>
                </c:pt>
                <c:pt idx="155">
                  <c:v>16900</c:v>
                </c:pt>
                <c:pt idx="156">
                  <c:v>17000</c:v>
                </c:pt>
                <c:pt idx="157">
                  <c:v>17100</c:v>
                </c:pt>
                <c:pt idx="158">
                  <c:v>17200</c:v>
                </c:pt>
                <c:pt idx="159">
                  <c:v>17300</c:v>
                </c:pt>
                <c:pt idx="160">
                  <c:v>17400</c:v>
                </c:pt>
                <c:pt idx="161">
                  <c:v>17500</c:v>
                </c:pt>
                <c:pt idx="162">
                  <c:v>17600</c:v>
                </c:pt>
                <c:pt idx="163">
                  <c:v>17700</c:v>
                </c:pt>
                <c:pt idx="164">
                  <c:v>17800</c:v>
                </c:pt>
                <c:pt idx="165">
                  <c:v>17900</c:v>
                </c:pt>
                <c:pt idx="166">
                  <c:v>18000</c:v>
                </c:pt>
                <c:pt idx="167">
                  <c:v>18100</c:v>
                </c:pt>
                <c:pt idx="168">
                  <c:v>18200</c:v>
                </c:pt>
                <c:pt idx="169">
                  <c:v>18300</c:v>
                </c:pt>
                <c:pt idx="170">
                  <c:v>18400</c:v>
                </c:pt>
                <c:pt idx="171">
                  <c:v>18500</c:v>
                </c:pt>
                <c:pt idx="172">
                  <c:v>18600</c:v>
                </c:pt>
                <c:pt idx="173">
                  <c:v>18700</c:v>
                </c:pt>
                <c:pt idx="174">
                  <c:v>18800</c:v>
                </c:pt>
                <c:pt idx="175">
                  <c:v>18900</c:v>
                </c:pt>
                <c:pt idx="176">
                  <c:v>19000</c:v>
                </c:pt>
                <c:pt idx="177">
                  <c:v>19100</c:v>
                </c:pt>
                <c:pt idx="178">
                  <c:v>19200</c:v>
                </c:pt>
                <c:pt idx="179">
                  <c:v>19300</c:v>
                </c:pt>
                <c:pt idx="180">
                  <c:v>19400</c:v>
                </c:pt>
                <c:pt idx="181">
                  <c:v>19500</c:v>
                </c:pt>
                <c:pt idx="182">
                  <c:v>19600</c:v>
                </c:pt>
                <c:pt idx="183">
                  <c:v>19700</c:v>
                </c:pt>
                <c:pt idx="184">
                  <c:v>19800</c:v>
                </c:pt>
                <c:pt idx="185">
                  <c:v>19900</c:v>
                </c:pt>
                <c:pt idx="186">
                  <c:v>20000</c:v>
                </c:pt>
                <c:pt idx="187">
                  <c:v>20100</c:v>
                </c:pt>
                <c:pt idx="188">
                  <c:v>20200</c:v>
                </c:pt>
                <c:pt idx="189">
                  <c:v>20300</c:v>
                </c:pt>
                <c:pt idx="190">
                  <c:v>20400</c:v>
                </c:pt>
              </c:numCache>
            </c:numRef>
          </c:xVal>
          <c:yVal>
            <c:numRef>
              <c:f>'L Tanganyika'!$B$19:$B$209</c:f>
              <c:numCache>
                <c:formatCode>General</c:formatCode>
                <c:ptCount val="191"/>
                <c:pt idx="0">
                  <c:v>0.92033478199999996</c:v>
                </c:pt>
                <c:pt idx="1">
                  <c:v>0.99589568399999995</c:v>
                </c:pt>
                <c:pt idx="2">
                  <c:v>1.00908489</c:v>
                </c:pt>
                <c:pt idx="3">
                  <c:v>0.94765209699999997</c:v>
                </c:pt>
                <c:pt idx="4">
                  <c:v>0.93165633299999995</c:v>
                </c:pt>
                <c:pt idx="5">
                  <c:v>0.84130053999999999</c:v>
                </c:pt>
                <c:pt idx="6">
                  <c:v>0.763437539</c:v>
                </c:pt>
                <c:pt idx="7">
                  <c:v>1.1208490609999999</c:v>
                </c:pt>
                <c:pt idx="8">
                  <c:v>1.576961584</c:v>
                </c:pt>
                <c:pt idx="9">
                  <c:v>1.9874352260000001</c:v>
                </c:pt>
                <c:pt idx="10">
                  <c:v>1.8618946359999999</c:v>
                </c:pt>
                <c:pt idx="11">
                  <c:v>1.7687351840000001</c:v>
                </c:pt>
                <c:pt idx="12">
                  <c:v>1.704642894</c:v>
                </c:pt>
                <c:pt idx="13">
                  <c:v>1.8857910659999999</c:v>
                </c:pt>
                <c:pt idx="14">
                  <c:v>1.998620238</c:v>
                </c:pt>
                <c:pt idx="15">
                  <c:v>1.9972072830000001</c:v>
                </c:pt>
                <c:pt idx="16">
                  <c:v>1.9378721999999999</c:v>
                </c:pt>
                <c:pt idx="17">
                  <c:v>1.7900041609999999</c:v>
                </c:pt>
                <c:pt idx="18">
                  <c:v>1.4222746289999999</c:v>
                </c:pt>
                <c:pt idx="19">
                  <c:v>0.97332115699999999</c:v>
                </c:pt>
                <c:pt idx="20">
                  <c:v>0.72773438899999998</c:v>
                </c:pt>
                <c:pt idx="21">
                  <c:v>0.51571808799999996</c:v>
                </c:pt>
                <c:pt idx="22">
                  <c:v>0.33122364700000001</c:v>
                </c:pt>
                <c:pt idx="23">
                  <c:v>0.28715785500000002</c:v>
                </c:pt>
                <c:pt idx="24">
                  <c:v>0.26231006400000001</c:v>
                </c:pt>
                <c:pt idx="25">
                  <c:v>0.37069527299999999</c:v>
                </c:pt>
                <c:pt idx="26">
                  <c:v>0.202809132</c:v>
                </c:pt>
                <c:pt idx="27">
                  <c:v>-9.0708917999999999E-2</c:v>
                </c:pt>
                <c:pt idx="28">
                  <c:v>-0.22724397900000001</c:v>
                </c:pt>
                <c:pt idx="29">
                  <c:v>-0.30941830399999998</c:v>
                </c:pt>
                <c:pt idx="30">
                  <c:v>-0.14282473700000001</c:v>
                </c:pt>
                <c:pt idx="31">
                  <c:v>-0.16881131499999999</c:v>
                </c:pt>
                <c:pt idx="32">
                  <c:v>-0.30392521500000003</c:v>
                </c:pt>
                <c:pt idx="33">
                  <c:v>-3.2604301000000002E-2</c:v>
                </c:pt>
                <c:pt idx="34">
                  <c:v>8.6630597000000004E-2</c:v>
                </c:pt>
                <c:pt idx="35">
                  <c:v>-0.224449011</c:v>
                </c:pt>
                <c:pt idx="36">
                  <c:v>-0.96618791900000001</c:v>
                </c:pt>
                <c:pt idx="37">
                  <c:v>-0.81191798199999998</c:v>
                </c:pt>
                <c:pt idx="38">
                  <c:v>-0.66216204400000001</c:v>
                </c:pt>
                <c:pt idx="39">
                  <c:v>-0.67474283400000001</c:v>
                </c:pt>
                <c:pt idx="40">
                  <c:v>-0.82051109899999997</c:v>
                </c:pt>
                <c:pt idx="41">
                  <c:v>-0.90208930399999998</c:v>
                </c:pt>
                <c:pt idx="42">
                  <c:v>-1.011044453</c:v>
                </c:pt>
                <c:pt idx="43">
                  <c:v>-1.026822618</c:v>
                </c:pt>
                <c:pt idx="44">
                  <c:v>-0.77921720100000003</c:v>
                </c:pt>
                <c:pt idx="45">
                  <c:v>-0.40616556999999998</c:v>
                </c:pt>
                <c:pt idx="46">
                  <c:v>-3.3241938999999998E-2</c:v>
                </c:pt>
                <c:pt idx="47">
                  <c:v>0.31730113700000001</c:v>
                </c:pt>
                <c:pt idx="48">
                  <c:v>0.59709446799999999</c:v>
                </c:pt>
                <c:pt idx="49">
                  <c:v>5.3429570000000003E-2</c:v>
                </c:pt>
                <c:pt idx="50">
                  <c:v>0.68683265900000001</c:v>
                </c:pt>
                <c:pt idx="51">
                  <c:v>-0.125574346</c:v>
                </c:pt>
                <c:pt idx="52">
                  <c:v>-1.153872451</c:v>
                </c:pt>
                <c:pt idx="53">
                  <c:v>-1.8664383659999999</c:v>
                </c:pt>
                <c:pt idx="54">
                  <c:v>-0.68063790099999999</c:v>
                </c:pt>
                <c:pt idx="55">
                  <c:v>0.780922279</c:v>
                </c:pt>
                <c:pt idx="56">
                  <c:v>0.95369642300000002</c:v>
                </c:pt>
                <c:pt idx="57">
                  <c:v>1.0229046989999999</c:v>
                </c:pt>
                <c:pt idx="58">
                  <c:v>0.71415532699999995</c:v>
                </c:pt>
                <c:pt idx="59">
                  <c:v>0.370108045</c:v>
                </c:pt>
                <c:pt idx="60">
                  <c:v>0.33834968900000001</c:v>
                </c:pt>
                <c:pt idx="61">
                  <c:v>0.55055173300000004</c:v>
                </c:pt>
                <c:pt idx="62">
                  <c:v>0.60203187899999999</c:v>
                </c:pt>
                <c:pt idx="63">
                  <c:v>0.67044897000000003</c:v>
                </c:pt>
                <c:pt idx="64">
                  <c:v>0.26194827100000001</c:v>
                </c:pt>
                <c:pt idx="65">
                  <c:v>0.70241423599999997</c:v>
                </c:pt>
                <c:pt idx="66">
                  <c:v>1.2916482069999999</c:v>
                </c:pt>
                <c:pt idx="67">
                  <c:v>1.4784311830000001</c:v>
                </c:pt>
                <c:pt idx="68">
                  <c:v>0.964158497</c:v>
                </c:pt>
                <c:pt idx="69">
                  <c:v>0.46450975700000002</c:v>
                </c:pt>
                <c:pt idx="70">
                  <c:v>0.239267224</c:v>
                </c:pt>
                <c:pt idx="71">
                  <c:v>0.55954873500000002</c:v>
                </c:pt>
                <c:pt idx="72">
                  <c:v>0.68543624599999997</c:v>
                </c:pt>
                <c:pt idx="73">
                  <c:v>0.35059893600000003</c:v>
                </c:pt>
                <c:pt idx="74">
                  <c:v>8.6025271E-2</c:v>
                </c:pt>
                <c:pt idx="75">
                  <c:v>-4.9376897000000003E-2</c:v>
                </c:pt>
                <c:pt idx="76">
                  <c:v>3.4053400999999997E-2</c:v>
                </c:pt>
                <c:pt idx="77">
                  <c:v>2.931369E-2</c:v>
                </c:pt>
                <c:pt idx="78">
                  <c:v>6.1108983999999998E-2</c:v>
                </c:pt>
                <c:pt idx="79">
                  <c:v>4.5209128000000001E-2</c:v>
                </c:pt>
                <c:pt idx="80">
                  <c:v>-0.171700094</c:v>
                </c:pt>
                <c:pt idx="81">
                  <c:v>-0.247918738</c:v>
                </c:pt>
                <c:pt idx="82">
                  <c:v>-0.120869016</c:v>
                </c:pt>
                <c:pt idx="83">
                  <c:v>-2.6082331E-2</c:v>
                </c:pt>
                <c:pt idx="84">
                  <c:v>-0.28718586600000001</c:v>
                </c:pt>
                <c:pt idx="85">
                  <c:v>-0.219386725</c:v>
                </c:pt>
                <c:pt idx="86">
                  <c:v>-0.26773566199999999</c:v>
                </c:pt>
                <c:pt idx="87">
                  <c:v>-0.27232293099999999</c:v>
                </c:pt>
                <c:pt idx="88">
                  <c:v>-0.314995199</c:v>
                </c:pt>
                <c:pt idx="89">
                  <c:v>-0.248857255</c:v>
                </c:pt>
                <c:pt idx="90">
                  <c:v>-3.0228996000000001E-2</c:v>
                </c:pt>
                <c:pt idx="91">
                  <c:v>-2.0744263999999998E-2</c:v>
                </c:pt>
                <c:pt idx="92">
                  <c:v>5.3029462999999999E-2</c:v>
                </c:pt>
                <c:pt idx="93">
                  <c:v>-1.4695542370000001</c:v>
                </c:pt>
                <c:pt idx="94">
                  <c:v>-3.210750247</c:v>
                </c:pt>
                <c:pt idx="95">
                  <c:v>-1.0442256350000001</c:v>
                </c:pt>
                <c:pt idx="96">
                  <c:v>0.13266761199999999</c:v>
                </c:pt>
                <c:pt idx="97">
                  <c:v>-0.42576129299999999</c:v>
                </c:pt>
                <c:pt idx="98">
                  <c:v>-1.0130897190000001</c:v>
                </c:pt>
                <c:pt idx="99">
                  <c:v>8.3240407000000002E-2</c:v>
                </c:pt>
                <c:pt idx="100">
                  <c:v>1.0595541799999999</c:v>
                </c:pt>
                <c:pt idx="101">
                  <c:v>0.81751247299999996</c:v>
                </c:pt>
                <c:pt idx="102">
                  <c:v>-2.232576984</c:v>
                </c:pt>
                <c:pt idx="103">
                  <c:v>-0.71338641000000003</c:v>
                </c:pt>
                <c:pt idx="104">
                  <c:v>1.1688706280000001</c:v>
                </c:pt>
                <c:pt idx="105">
                  <c:v>1.3374998629999999</c:v>
                </c:pt>
                <c:pt idx="106">
                  <c:v>1.4450646250000001</c:v>
                </c:pt>
                <c:pt idx="107">
                  <c:v>1.1796942539999999</c:v>
                </c:pt>
                <c:pt idx="108">
                  <c:v>1.319987764</c:v>
                </c:pt>
                <c:pt idx="109">
                  <c:v>1.4288393800000001</c:v>
                </c:pt>
                <c:pt idx="110">
                  <c:v>1.3254427989999999</c:v>
                </c:pt>
                <c:pt idx="111">
                  <c:v>1.5988531580000001</c:v>
                </c:pt>
                <c:pt idx="112">
                  <c:v>1.8830890220000001</c:v>
                </c:pt>
                <c:pt idx="113">
                  <c:v>2.6367271720000001</c:v>
                </c:pt>
                <c:pt idx="114">
                  <c:v>2.727741908</c:v>
                </c:pt>
                <c:pt idx="115">
                  <c:v>2.6162111619999999</c:v>
                </c:pt>
                <c:pt idx="116">
                  <c:v>2.3855144799999999</c:v>
                </c:pt>
                <c:pt idx="117">
                  <c:v>2.2739789259999998</c:v>
                </c:pt>
                <c:pt idx="118">
                  <c:v>2.123431563</c:v>
                </c:pt>
                <c:pt idx="119">
                  <c:v>2.1858897719999999</c:v>
                </c:pt>
                <c:pt idx="120">
                  <c:v>2.3056032179999999</c:v>
                </c:pt>
                <c:pt idx="121">
                  <c:v>2.24385221</c:v>
                </c:pt>
                <c:pt idx="122">
                  <c:v>2.1285960510000002</c:v>
                </c:pt>
                <c:pt idx="123">
                  <c:v>1.7176781999999999</c:v>
                </c:pt>
                <c:pt idx="124">
                  <c:v>1.2335995879999999</c:v>
                </c:pt>
                <c:pt idx="125">
                  <c:v>0.81697328400000002</c:v>
                </c:pt>
                <c:pt idx="126">
                  <c:v>0.79753740500000003</c:v>
                </c:pt>
                <c:pt idx="127">
                  <c:v>1.2970454090000001</c:v>
                </c:pt>
                <c:pt idx="128">
                  <c:v>1.6092895279999999</c:v>
                </c:pt>
                <c:pt idx="129">
                  <c:v>1.9547616219999999</c:v>
                </c:pt>
                <c:pt idx="130">
                  <c:v>2.1121266030000001</c:v>
                </c:pt>
                <c:pt idx="131">
                  <c:v>1.8315438239999999</c:v>
                </c:pt>
                <c:pt idx="132">
                  <c:v>1.6555313709999999</c:v>
                </c:pt>
                <c:pt idx="133">
                  <c:v>1.9130769379999999</c:v>
                </c:pt>
                <c:pt idx="134">
                  <c:v>1.5875505590000001</c:v>
                </c:pt>
                <c:pt idx="135">
                  <c:v>1.309699631</c:v>
                </c:pt>
                <c:pt idx="136">
                  <c:v>0.57511590800000001</c:v>
                </c:pt>
                <c:pt idx="137">
                  <c:v>0.44684390600000001</c:v>
                </c:pt>
                <c:pt idx="138">
                  <c:v>0.72027558000000003</c:v>
                </c:pt>
                <c:pt idx="139">
                  <c:v>1.021451466</c:v>
                </c:pt>
                <c:pt idx="140">
                  <c:v>1.113571214</c:v>
                </c:pt>
                <c:pt idx="141">
                  <c:v>1.3138744739999999</c:v>
                </c:pt>
                <c:pt idx="142">
                  <c:v>1.0800638570000001</c:v>
                </c:pt>
                <c:pt idx="143">
                  <c:v>1.0494622389999999</c:v>
                </c:pt>
                <c:pt idx="144">
                  <c:v>0.83938285999999995</c:v>
                </c:pt>
                <c:pt idx="145">
                  <c:v>0.71810627699999996</c:v>
                </c:pt>
                <c:pt idx="146">
                  <c:v>0.62835373900000002</c:v>
                </c:pt>
                <c:pt idx="147">
                  <c:v>0.53405620200000004</c:v>
                </c:pt>
                <c:pt idx="148">
                  <c:v>0.72593566700000001</c:v>
                </c:pt>
                <c:pt idx="149">
                  <c:v>0.91601947800000005</c:v>
                </c:pt>
                <c:pt idx="150">
                  <c:v>0.35187151100000003</c:v>
                </c:pt>
                <c:pt idx="151">
                  <c:v>-0.55845716000000001</c:v>
                </c:pt>
                <c:pt idx="152">
                  <c:v>-1.502379951</c:v>
                </c:pt>
                <c:pt idx="153">
                  <c:v>0.24487911100000001</c:v>
                </c:pt>
                <c:pt idx="154">
                  <c:v>1.8758124519999999</c:v>
                </c:pt>
                <c:pt idx="155">
                  <c:v>1.849951184</c:v>
                </c:pt>
                <c:pt idx="156">
                  <c:v>1.8073205450000001</c:v>
                </c:pt>
                <c:pt idx="157">
                  <c:v>1.209631635</c:v>
                </c:pt>
                <c:pt idx="158">
                  <c:v>0.915324845</c:v>
                </c:pt>
                <c:pt idx="159">
                  <c:v>0.83781620400000001</c:v>
                </c:pt>
                <c:pt idx="160">
                  <c:v>0.80055756300000003</c:v>
                </c:pt>
                <c:pt idx="161">
                  <c:v>0.841151922</c:v>
                </c:pt>
                <c:pt idx="162">
                  <c:v>1.0567877000000001</c:v>
                </c:pt>
                <c:pt idx="163">
                  <c:v>1.1740937259999999</c:v>
                </c:pt>
                <c:pt idx="164">
                  <c:v>1.3607197520000001</c:v>
                </c:pt>
                <c:pt idx="165">
                  <c:v>1.560623023</c:v>
                </c:pt>
                <c:pt idx="166">
                  <c:v>1.5782239849999999</c:v>
                </c:pt>
                <c:pt idx="167">
                  <c:v>1.535430947</c:v>
                </c:pt>
                <c:pt idx="168">
                  <c:v>1.475339044</c:v>
                </c:pt>
                <c:pt idx="169">
                  <c:v>1.668238501</c:v>
                </c:pt>
                <c:pt idx="170">
                  <c:v>1.6863568529999999</c:v>
                </c:pt>
                <c:pt idx="171">
                  <c:v>1.672357471</c:v>
                </c:pt>
                <c:pt idx="172">
                  <c:v>1.675946089</c:v>
                </c:pt>
                <c:pt idx="173">
                  <c:v>1.827346707</c:v>
                </c:pt>
                <c:pt idx="174">
                  <c:v>1.819242325</c:v>
                </c:pt>
                <c:pt idx="175">
                  <c:v>1.922709942</c:v>
                </c:pt>
                <c:pt idx="176">
                  <c:v>1.9301263710000001</c:v>
                </c:pt>
                <c:pt idx="177">
                  <c:v>1.8930467600000001</c:v>
                </c:pt>
                <c:pt idx="178">
                  <c:v>1.93524691</c:v>
                </c:pt>
                <c:pt idx="179">
                  <c:v>1.882596157</c:v>
                </c:pt>
                <c:pt idx="180">
                  <c:v>2.0657216599999999</c:v>
                </c:pt>
                <c:pt idx="181">
                  <c:v>2.086583402</c:v>
                </c:pt>
                <c:pt idx="182">
                  <c:v>2.165951905</c:v>
                </c:pt>
                <c:pt idx="183">
                  <c:v>2.2982407899999999</c:v>
                </c:pt>
                <c:pt idx="184">
                  <c:v>2.2251701810000002</c:v>
                </c:pt>
                <c:pt idx="185">
                  <c:v>2.0760535720000002</c:v>
                </c:pt>
                <c:pt idx="186">
                  <c:v>1.9851527250000001</c:v>
                </c:pt>
                <c:pt idx="187">
                  <c:v>2.10026972</c:v>
                </c:pt>
                <c:pt idx="188">
                  <c:v>2.2769621799999999</c:v>
                </c:pt>
                <c:pt idx="189">
                  <c:v>2.3303216400000002</c:v>
                </c:pt>
                <c:pt idx="190">
                  <c:v>2.612654101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E4-4F18-8FFB-B973BF1AD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532048"/>
        <c:axId val="489536528"/>
      </c:scatterChart>
      <c:valAx>
        <c:axId val="48953204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36528"/>
        <c:crosses val="max"/>
        <c:crossBetween val="midCat"/>
        <c:majorUnit val="20000"/>
        <c:minorUnit val="4000"/>
      </c:valAx>
      <c:valAx>
        <c:axId val="489536528"/>
        <c:scaling>
          <c:orientation val="minMax"/>
          <c:max val="20"/>
          <c:min val="-10"/>
        </c:scaling>
        <c:delete val="0"/>
        <c:axPos val="l"/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3204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'South Atlantic'!$A$8:$A$227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'South Atlantic'!$E$8:$E$227</c:f>
              <c:numCache>
                <c:formatCode>General</c:formatCode>
                <c:ptCount val="220"/>
                <c:pt idx="0">
                  <c:v>0.29438367500000001</c:v>
                </c:pt>
                <c:pt idx="1">
                  <c:v>0.81512436900000007</c:v>
                </c:pt>
                <c:pt idx="2">
                  <c:v>1.0178535104999999</c:v>
                </c:pt>
                <c:pt idx="3">
                  <c:v>1.4691627304999999</c:v>
                </c:pt>
                <c:pt idx="4">
                  <c:v>1.297643976</c:v>
                </c:pt>
                <c:pt idx="5">
                  <c:v>2.8371006259999998</c:v>
                </c:pt>
                <c:pt idx="6">
                  <c:v>1.7605646275</c:v>
                </c:pt>
                <c:pt idx="7">
                  <c:v>2.3785983450000003</c:v>
                </c:pt>
                <c:pt idx="8">
                  <c:v>1.8943592869999999</c:v>
                </c:pt>
                <c:pt idx="9">
                  <c:v>1.7579325195</c:v>
                </c:pt>
                <c:pt idx="10">
                  <c:v>1.5012527334999999</c:v>
                </c:pt>
                <c:pt idx="11">
                  <c:v>0.79188746600000004</c:v>
                </c:pt>
                <c:pt idx="12">
                  <c:v>1.5710344734999999</c:v>
                </c:pt>
                <c:pt idx="13">
                  <c:v>2.3600599565000002</c:v>
                </c:pt>
                <c:pt idx="14">
                  <c:v>2.5226610460000001</c:v>
                </c:pt>
                <c:pt idx="15">
                  <c:v>2.2961186685000001</c:v>
                </c:pt>
                <c:pt idx="16">
                  <c:v>3.3074338089999999</c:v>
                </c:pt>
                <c:pt idx="17">
                  <c:v>2.4386338875</c:v>
                </c:pt>
                <c:pt idx="18">
                  <c:v>2.7765822519999999</c:v>
                </c:pt>
                <c:pt idx="19">
                  <c:v>2.0377610605000003</c:v>
                </c:pt>
                <c:pt idx="20">
                  <c:v>2.1318398300000001</c:v>
                </c:pt>
                <c:pt idx="21">
                  <c:v>2.0216977814999999</c:v>
                </c:pt>
                <c:pt idx="22">
                  <c:v>1.6937056644999999</c:v>
                </c:pt>
                <c:pt idx="23">
                  <c:v>0.54337671500000007</c:v>
                </c:pt>
                <c:pt idx="24">
                  <c:v>1.4548847920000001</c:v>
                </c:pt>
                <c:pt idx="25">
                  <c:v>2.8860442169999998</c:v>
                </c:pt>
                <c:pt idx="26">
                  <c:v>2.9476591944999999</c:v>
                </c:pt>
                <c:pt idx="27">
                  <c:v>1.5517943220000001</c:v>
                </c:pt>
                <c:pt idx="28">
                  <c:v>1.691366712</c:v>
                </c:pt>
                <c:pt idx="29">
                  <c:v>2.2590079875</c:v>
                </c:pt>
                <c:pt idx="30">
                  <c:v>2.8101941914999999</c:v>
                </c:pt>
                <c:pt idx="31">
                  <c:v>2.2725611849999998</c:v>
                </c:pt>
                <c:pt idx="32">
                  <c:v>1.4734823189999999</c:v>
                </c:pt>
                <c:pt idx="33">
                  <c:v>2.2188207320000002</c:v>
                </c:pt>
                <c:pt idx="34">
                  <c:v>2.0117604944999998</c:v>
                </c:pt>
                <c:pt idx="35">
                  <c:v>1.6791451735</c:v>
                </c:pt>
                <c:pt idx="36">
                  <c:v>2.3028356150000002</c:v>
                </c:pt>
                <c:pt idx="37">
                  <c:v>1.456364108</c:v>
                </c:pt>
                <c:pt idx="38">
                  <c:v>2.2000190850000001</c:v>
                </c:pt>
                <c:pt idx="39">
                  <c:v>2.3571474425000001</c:v>
                </c:pt>
                <c:pt idx="40">
                  <c:v>2.347229499</c:v>
                </c:pt>
                <c:pt idx="41">
                  <c:v>2.3171269744999998</c:v>
                </c:pt>
                <c:pt idx="42">
                  <c:v>2.409270587</c:v>
                </c:pt>
                <c:pt idx="43">
                  <c:v>2.4834030834999998</c:v>
                </c:pt>
                <c:pt idx="44">
                  <c:v>2.4022324424999999</c:v>
                </c:pt>
                <c:pt idx="45">
                  <c:v>2.1981685985000001</c:v>
                </c:pt>
                <c:pt idx="46">
                  <c:v>2.7564259375000004</c:v>
                </c:pt>
                <c:pt idx="47">
                  <c:v>2.253826514</c:v>
                </c:pt>
                <c:pt idx="48">
                  <c:v>1.8413171929999999</c:v>
                </c:pt>
                <c:pt idx="49">
                  <c:v>1.5321085455000001</c:v>
                </c:pt>
                <c:pt idx="50">
                  <c:v>1.66951812</c:v>
                </c:pt>
                <c:pt idx="51">
                  <c:v>0.98253178099999994</c:v>
                </c:pt>
                <c:pt idx="52">
                  <c:v>1.5762114844999999</c:v>
                </c:pt>
                <c:pt idx="53">
                  <c:v>2.4604761394999999</c:v>
                </c:pt>
                <c:pt idx="54">
                  <c:v>2.0603273755</c:v>
                </c:pt>
                <c:pt idx="55">
                  <c:v>1.8841993300000002</c:v>
                </c:pt>
                <c:pt idx="56">
                  <c:v>1.873737475</c:v>
                </c:pt>
                <c:pt idx="57">
                  <c:v>2.5295766529999999</c:v>
                </c:pt>
                <c:pt idx="58">
                  <c:v>2.678395858</c:v>
                </c:pt>
                <c:pt idx="59">
                  <c:v>2.7426700385</c:v>
                </c:pt>
                <c:pt idx="60">
                  <c:v>2.0295053243333334</c:v>
                </c:pt>
                <c:pt idx="61">
                  <c:v>1.8133268336666666</c:v>
                </c:pt>
                <c:pt idx="62">
                  <c:v>1.5567361643333333</c:v>
                </c:pt>
                <c:pt idx="63">
                  <c:v>2.2910198116666667</c:v>
                </c:pt>
                <c:pt idx="64">
                  <c:v>1.7862945646666668</c:v>
                </c:pt>
                <c:pt idx="65">
                  <c:v>1.9218934259999998</c:v>
                </c:pt>
                <c:pt idx="66">
                  <c:v>1.3005927433333333</c:v>
                </c:pt>
                <c:pt idx="67">
                  <c:v>1.8681089049999999</c:v>
                </c:pt>
                <c:pt idx="68">
                  <c:v>1.3384996426666664</c:v>
                </c:pt>
                <c:pt idx="69">
                  <c:v>0.91949824066666663</c:v>
                </c:pt>
                <c:pt idx="70">
                  <c:v>1.6273226916666665</c:v>
                </c:pt>
                <c:pt idx="71">
                  <c:v>1.104588822</c:v>
                </c:pt>
                <c:pt idx="72">
                  <c:v>1.1119200439999999</c:v>
                </c:pt>
                <c:pt idx="73">
                  <c:v>0.94432082899999992</c:v>
                </c:pt>
                <c:pt idx="74">
                  <c:v>0.740945933</c:v>
                </c:pt>
                <c:pt idx="75">
                  <c:v>0.99373398266666657</c:v>
                </c:pt>
                <c:pt idx="76">
                  <c:v>0.84291326466666672</c:v>
                </c:pt>
                <c:pt idx="77">
                  <c:v>0.8868687856666666</c:v>
                </c:pt>
                <c:pt idx="78">
                  <c:v>0.74510233100000001</c:v>
                </c:pt>
                <c:pt idx="79">
                  <c:v>0.16502621566666667</c:v>
                </c:pt>
                <c:pt idx="80">
                  <c:v>0.44990435066666667</c:v>
                </c:pt>
                <c:pt idx="81">
                  <c:v>4.6933232666666665E-2</c:v>
                </c:pt>
                <c:pt idx="82">
                  <c:v>0.14945628366666666</c:v>
                </c:pt>
                <c:pt idx="83">
                  <c:v>-0.33671961933333333</c:v>
                </c:pt>
                <c:pt idx="84">
                  <c:v>-0.28827190966666666</c:v>
                </c:pt>
                <c:pt idx="85">
                  <c:v>-7.289704000000001E-2</c:v>
                </c:pt>
                <c:pt idx="86">
                  <c:v>-0.22526213233333336</c:v>
                </c:pt>
                <c:pt idx="87">
                  <c:v>-0.31260100633333332</c:v>
                </c:pt>
                <c:pt idx="88">
                  <c:v>-9.6073935666666624E-2</c:v>
                </c:pt>
                <c:pt idx="89">
                  <c:v>0.53443395199999999</c:v>
                </c:pt>
                <c:pt idx="90">
                  <c:v>0.52532733633333339</c:v>
                </c:pt>
                <c:pt idx="91">
                  <c:v>0.4621089333333333</c:v>
                </c:pt>
                <c:pt idx="92">
                  <c:v>0.87205401766666668</c:v>
                </c:pt>
                <c:pt idx="93">
                  <c:v>0.19898997966666668</c:v>
                </c:pt>
                <c:pt idx="94">
                  <c:v>-0.34693311333333332</c:v>
                </c:pt>
                <c:pt idx="95">
                  <c:v>-0.15134555433333333</c:v>
                </c:pt>
                <c:pt idx="96">
                  <c:v>0.16658173066666668</c:v>
                </c:pt>
                <c:pt idx="97">
                  <c:v>0.55628319366666668</c:v>
                </c:pt>
                <c:pt idx="98">
                  <c:v>0.58886170800000004</c:v>
                </c:pt>
                <c:pt idx="99">
                  <c:v>0.35968680666666669</c:v>
                </c:pt>
                <c:pt idx="100">
                  <c:v>0.63865905533333345</c:v>
                </c:pt>
                <c:pt idx="101">
                  <c:v>0.22980555466666663</c:v>
                </c:pt>
                <c:pt idx="102">
                  <c:v>-1.7406003333333319E-2</c:v>
                </c:pt>
                <c:pt idx="103">
                  <c:v>-0.53567906100000007</c:v>
                </c:pt>
                <c:pt idx="104">
                  <c:v>-0.14197345866666666</c:v>
                </c:pt>
                <c:pt idx="105">
                  <c:v>0.14679214933333332</c:v>
                </c:pt>
                <c:pt idx="106">
                  <c:v>0.17903565499999999</c:v>
                </c:pt>
                <c:pt idx="107">
                  <c:v>-0.27248974566666662</c:v>
                </c:pt>
                <c:pt idx="108">
                  <c:v>-0.24718095033333332</c:v>
                </c:pt>
                <c:pt idx="109">
                  <c:v>-0.170078284</c:v>
                </c:pt>
                <c:pt idx="110">
                  <c:v>-0.65616027166666668</c:v>
                </c:pt>
                <c:pt idx="111">
                  <c:v>0.17939047299999999</c:v>
                </c:pt>
                <c:pt idx="112">
                  <c:v>0.26086327533333337</c:v>
                </c:pt>
                <c:pt idx="113">
                  <c:v>-0.32281427233333332</c:v>
                </c:pt>
                <c:pt idx="114">
                  <c:v>-0.21278556000000001</c:v>
                </c:pt>
                <c:pt idx="115">
                  <c:v>0.25316147766666669</c:v>
                </c:pt>
                <c:pt idx="116">
                  <c:v>-0.42522106466666659</c:v>
                </c:pt>
                <c:pt idx="117">
                  <c:v>-0.59418958566666669</c:v>
                </c:pt>
                <c:pt idx="118">
                  <c:v>-0.33147836000000003</c:v>
                </c:pt>
                <c:pt idx="119">
                  <c:v>-1.2057945603333333</c:v>
                </c:pt>
                <c:pt idx="120">
                  <c:v>-0.66192007266666664</c:v>
                </c:pt>
                <c:pt idx="121">
                  <c:v>-1.2248582816666669</c:v>
                </c:pt>
                <c:pt idx="122">
                  <c:v>-0.61816837833333327</c:v>
                </c:pt>
                <c:pt idx="123">
                  <c:v>-0.64631421433333336</c:v>
                </c:pt>
                <c:pt idx="124">
                  <c:v>-0.37461080200000002</c:v>
                </c:pt>
                <c:pt idx="125">
                  <c:v>-5.1982577499999905E-2</c:v>
                </c:pt>
                <c:pt idx="126">
                  <c:v>9.7260156499999972E-2</c:v>
                </c:pt>
                <c:pt idx="127">
                  <c:v>-0.21588786300000007</c:v>
                </c:pt>
                <c:pt idx="128">
                  <c:v>6.0560377499999984E-2</c:v>
                </c:pt>
                <c:pt idx="129">
                  <c:v>0.60332036050000004</c:v>
                </c:pt>
                <c:pt idx="130">
                  <c:v>0.53791483699999998</c:v>
                </c:pt>
                <c:pt idx="131">
                  <c:v>0.63108302500000002</c:v>
                </c:pt>
                <c:pt idx="132">
                  <c:v>0.392884187</c:v>
                </c:pt>
                <c:pt idx="133">
                  <c:v>0.18574674799999999</c:v>
                </c:pt>
                <c:pt idx="134">
                  <c:v>0.70082608599999996</c:v>
                </c:pt>
                <c:pt idx="135">
                  <c:v>0.43684622900000003</c:v>
                </c:pt>
                <c:pt idx="136">
                  <c:v>0.7354891925</c:v>
                </c:pt>
                <c:pt idx="137">
                  <c:v>0.20208638249999999</c:v>
                </c:pt>
                <c:pt idx="138">
                  <c:v>2.5259466500000001E-2</c:v>
                </c:pt>
                <c:pt idx="139">
                  <c:v>-0.40155777449999996</c:v>
                </c:pt>
                <c:pt idx="140">
                  <c:v>-0.52248711599999997</c:v>
                </c:pt>
                <c:pt idx="141">
                  <c:v>0.21734850400000005</c:v>
                </c:pt>
                <c:pt idx="142">
                  <c:v>0.72739520349999998</c:v>
                </c:pt>
                <c:pt idx="143">
                  <c:v>0.64923112100000002</c:v>
                </c:pt>
                <c:pt idx="144">
                  <c:v>-0.20370789950000001</c:v>
                </c:pt>
                <c:pt idx="145">
                  <c:v>-0.30582664649999997</c:v>
                </c:pt>
                <c:pt idx="146">
                  <c:v>-1.5830674675</c:v>
                </c:pt>
                <c:pt idx="147">
                  <c:v>-1.4046071775</c:v>
                </c:pt>
                <c:pt idx="148">
                  <c:v>-1.1881048934999998</c:v>
                </c:pt>
                <c:pt idx="149">
                  <c:v>-1.0512736775</c:v>
                </c:pt>
                <c:pt idx="150">
                  <c:v>-0.51812468200000006</c:v>
                </c:pt>
                <c:pt idx="151">
                  <c:v>-0.66054043249999994</c:v>
                </c:pt>
                <c:pt idx="152">
                  <c:v>-0.94496860849999997</c:v>
                </c:pt>
                <c:pt idx="153">
                  <c:v>-1.4131176804999999</c:v>
                </c:pt>
                <c:pt idx="154">
                  <c:v>-1.33072591</c:v>
                </c:pt>
                <c:pt idx="155">
                  <c:v>-1.3070745050000001</c:v>
                </c:pt>
                <c:pt idx="156">
                  <c:v>-1.1153295114999999</c:v>
                </c:pt>
                <c:pt idx="157">
                  <c:v>-1.4247176065</c:v>
                </c:pt>
                <c:pt idx="158">
                  <c:v>-1.5852310809999999</c:v>
                </c:pt>
                <c:pt idx="159">
                  <c:v>-2.4552982795</c:v>
                </c:pt>
                <c:pt idx="160">
                  <c:v>-2.2096605760000001</c:v>
                </c:pt>
                <c:pt idx="161">
                  <c:v>-1.3684713399999999</c:v>
                </c:pt>
                <c:pt idx="162">
                  <c:v>-1.2070861349999999</c:v>
                </c:pt>
                <c:pt idx="163">
                  <c:v>-1.4522784545</c:v>
                </c:pt>
                <c:pt idx="164">
                  <c:v>-1.6806287565</c:v>
                </c:pt>
                <c:pt idx="165">
                  <c:v>-2.2007702695</c:v>
                </c:pt>
                <c:pt idx="166">
                  <c:v>-2.3408196564999999</c:v>
                </c:pt>
                <c:pt idx="167">
                  <c:v>-1.9230143</c:v>
                </c:pt>
                <c:pt idx="168">
                  <c:v>-1.4273424535000001</c:v>
                </c:pt>
                <c:pt idx="169">
                  <c:v>-1.5338802045</c:v>
                </c:pt>
                <c:pt idx="170">
                  <c:v>-1.9079045705</c:v>
                </c:pt>
                <c:pt idx="171">
                  <c:v>-1.7042544465</c:v>
                </c:pt>
                <c:pt idx="172">
                  <c:v>-0.94293011400000004</c:v>
                </c:pt>
                <c:pt idx="173">
                  <c:v>-7.6158457499999943E-2</c:v>
                </c:pt>
                <c:pt idx="174">
                  <c:v>-0.24391056150000001</c:v>
                </c:pt>
                <c:pt idx="175">
                  <c:v>-0.10407732200000008</c:v>
                </c:pt>
                <c:pt idx="176">
                  <c:v>-0.14475504449999999</c:v>
                </c:pt>
                <c:pt idx="177">
                  <c:v>0.33776522200000003</c:v>
                </c:pt>
                <c:pt idx="178">
                  <c:v>0.46684420649999997</c:v>
                </c:pt>
                <c:pt idx="179">
                  <c:v>0.6080784185</c:v>
                </c:pt>
                <c:pt idx="180">
                  <c:v>0.7885721805</c:v>
                </c:pt>
                <c:pt idx="181">
                  <c:v>1.141597878</c:v>
                </c:pt>
                <c:pt idx="182">
                  <c:v>1.1946574834999999</c:v>
                </c:pt>
                <c:pt idx="183">
                  <c:v>1.3934683475</c:v>
                </c:pt>
                <c:pt idx="184">
                  <c:v>1.0573757319999999</c:v>
                </c:pt>
                <c:pt idx="185">
                  <c:v>0.90111762049999999</c:v>
                </c:pt>
                <c:pt idx="186">
                  <c:v>0.8454297475</c:v>
                </c:pt>
                <c:pt idx="187">
                  <c:v>0.95866526350000003</c:v>
                </c:pt>
                <c:pt idx="188">
                  <c:v>0.80358370700000004</c:v>
                </c:pt>
                <c:pt idx="189">
                  <c:v>0.96639606349999996</c:v>
                </c:pt>
                <c:pt idx="190">
                  <c:v>1.4346778554999999</c:v>
                </c:pt>
                <c:pt idx="191">
                  <c:v>1.3097401975</c:v>
                </c:pt>
                <c:pt idx="192">
                  <c:v>1.1969050165000001</c:v>
                </c:pt>
                <c:pt idx="193">
                  <c:v>1.0423718764999998</c:v>
                </c:pt>
                <c:pt idx="194">
                  <c:v>1.3822358225</c:v>
                </c:pt>
                <c:pt idx="195">
                  <c:v>1.5305793400000001</c:v>
                </c:pt>
                <c:pt idx="196">
                  <c:v>1.1664738670000001</c:v>
                </c:pt>
                <c:pt idx="197">
                  <c:v>0.99958721949999996</c:v>
                </c:pt>
                <c:pt idx="198">
                  <c:v>0.87225478700000003</c:v>
                </c:pt>
                <c:pt idx="199">
                  <c:v>0.65305760849999994</c:v>
                </c:pt>
                <c:pt idx="200">
                  <c:v>0.98776501950000006</c:v>
                </c:pt>
                <c:pt idx="201">
                  <c:v>1.1833452495000001</c:v>
                </c:pt>
                <c:pt idx="202">
                  <c:v>1.1528247730000001</c:v>
                </c:pt>
                <c:pt idx="203">
                  <c:v>1.6267530945000002</c:v>
                </c:pt>
                <c:pt idx="204">
                  <c:v>1.6627080775</c:v>
                </c:pt>
                <c:pt idx="205">
                  <c:v>1.1354048450000001</c:v>
                </c:pt>
                <c:pt idx="206">
                  <c:v>1.1296755885</c:v>
                </c:pt>
                <c:pt idx="207">
                  <c:v>1.4093228299999998</c:v>
                </c:pt>
                <c:pt idx="208">
                  <c:v>1.3508198005000001</c:v>
                </c:pt>
                <c:pt idx="209">
                  <c:v>1.4267924585</c:v>
                </c:pt>
                <c:pt idx="210">
                  <c:v>1.4168125265</c:v>
                </c:pt>
                <c:pt idx="211">
                  <c:v>1.014908932</c:v>
                </c:pt>
                <c:pt idx="212">
                  <c:v>0.60972715</c:v>
                </c:pt>
                <c:pt idx="213">
                  <c:v>0.41107110299999999</c:v>
                </c:pt>
                <c:pt idx="214">
                  <c:v>0.83620985699999995</c:v>
                </c:pt>
                <c:pt idx="215">
                  <c:v>0.69421634899999995</c:v>
                </c:pt>
                <c:pt idx="216">
                  <c:v>0.62421372600000002</c:v>
                </c:pt>
                <c:pt idx="217">
                  <c:v>0.81334161199999999</c:v>
                </c:pt>
                <c:pt idx="218">
                  <c:v>0.72825565199999998</c:v>
                </c:pt>
                <c:pt idx="219">
                  <c:v>0.22389187699999999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3A-45D3-B4AC-B777B77BF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645368"/>
        <c:axId val="733645688"/>
      </c:scatterChart>
      <c:valAx>
        <c:axId val="73364536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645688"/>
        <c:crosses val="max"/>
        <c:crossBetween val="midCat"/>
        <c:majorUnit val="20000"/>
        <c:minorUnit val="4000"/>
      </c:valAx>
      <c:valAx>
        <c:axId val="733645688"/>
        <c:scaling>
          <c:orientation val="minMax"/>
          <c:max val="20"/>
          <c:min val="-10"/>
        </c:scaling>
        <c:delete val="0"/>
        <c:axPos val="l"/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6453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 Australia'!$A$12:$A$225</c:f>
              <c:numCache>
                <c:formatCode>General</c:formatCode>
                <c:ptCount val="214"/>
                <c:pt idx="0">
                  <c:v>700</c:v>
                </c:pt>
                <c:pt idx="1">
                  <c:v>800</c:v>
                </c:pt>
                <c:pt idx="2">
                  <c:v>900</c:v>
                </c:pt>
                <c:pt idx="3">
                  <c:v>1000</c:v>
                </c:pt>
                <c:pt idx="4">
                  <c:v>1100</c:v>
                </c:pt>
                <c:pt idx="5">
                  <c:v>1200</c:v>
                </c:pt>
                <c:pt idx="6">
                  <c:v>1300</c:v>
                </c:pt>
                <c:pt idx="7">
                  <c:v>1400</c:v>
                </c:pt>
                <c:pt idx="8">
                  <c:v>1500</c:v>
                </c:pt>
                <c:pt idx="9">
                  <c:v>1600</c:v>
                </c:pt>
                <c:pt idx="10">
                  <c:v>1700</c:v>
                </c:pt>
                <c:pt idx="11">
                  <c:v>1800</c:v>
                </c:pt>
                <c:pt idx="12">
                  <c:v>1900</c:v>
                </c:pt>
                <c:pt idx="13">
                  <c:v>2000</c:v>
                </c:pt>
                <c:pt idx="14">
                  <c:v>2100</c:v>
                </c:pt>
                <c:pt idx="15">
                  <c:v>2200</c:v>
                </c:pt>
                <c:pt idx="16">
                  <c:v>2300</c:v>
                </c:pt>
                <c:pt idx="17">
                  <c:v>2400</c:v>
                </c:pt>
                <c:pt idx="18">
                  <c:v>2500</c:v>
                </c:pt>
                <c:pt idx="19">
                  <c:v>2600</c:v>
                </c:pt>
                <c:pt idx="20">
                  <c:v>2700</c:v>
                </c:pt>
                <c:pt idx="21">
                  <c:v>2800</c:v>
                </c:pt>
                <c:pt idx="22">
                  <c:v>2900</c:v>
                </c:pt>
                <c:pt idx="23">
                  <c:v>3000</c:v>
                </c:pt>
                <c:pt idx="24">
                  <c:v>3100</c:v>
                </c:pt>
                <c:pt idx="25">
                  <c:v>3200</c:v>
                </c:pt>
                <c:pt idx="26">
                  <c:v>3300</c:v>
                </c:pt>
                <c:pt idx="27">
                  <c:v>3400</c:v>
                </c:pt>
                <c:pt idx="28">
                  <c:v>3500</c:v>
                </c:pt>
                <c:pt idx="29">
                  <c:v>3600</c:v>
                </c:pt>
                <c:pt idx="30">
                  <c:v>3700</c:v>
                </c:pt>
                <c:pt idx="31">
                  <c:v>3800</c:v>
                </c:pt>
                <c:pt idx="32">
                  <c:v>3900</c:v>
                </c:pt>
                <c:pt idx="33">
                  <c:v>4000</c:v>
                </c:pt>
                <c:pt idx="34">
                  <c:v>4100</c:v>
                </c:pt>
                <c:pt idx="35">
                  <c:v>4200</c:v>
                </c:pt>
                <c:pt idx="36">
                  <c:v>4300</c:v>
                </c:pt>
                <c:pt idx="37">
                  <c:v>4400</c:v>
                </c:pt>
                <c:pt idx="38">
                  <c:v>4500</c:v>
                </c:pt>
                <c:pt idx="39">
                  <c:v>4600</c:v>
                </c:pt>
                <c:pt idx="40">
                  <c:v>4700</c:v>
                </c:pt>
                <c:pt idx="41">
                  <c:v>4800</c:v>
                </c:pt>
                <c:pt idx="42">
                  <c:v>4900</c:v>
                </c:pt>
                <c:pt idx="43">
                  <c:v>5000</c:v>
                </c:pt>
                <c:pt idx="44">
                  <c:v>5100</c:v>
                </c:pt>
                <c:pt idx="45">
                  <c:v>5200</c:v>
                </c:pt>
                <c:pt idx="46">
                  <c:v>5300</c:v>
                </c:pt>
                <c:pt idx="47">
                  <c:v>5400</c:v>
                </c:pt>
                <c:pt idx="48">
                  <c:v>5500</c:v>
                </c:pt>
                <c:pt idx="49">
                  <c:v>5600</c:v>
                </c:pt>
                <c:pt idx="50">
                  <c:v>5700</c:v>
                </c:pt>
                <c:pt idx="51">
                  <c:v>5800</c:v>
                </c:pt>
                <c:pt idx="52">
                  <c:v>5900</c:v>
                </c:pt>
                <c:pt idx="53">
                  <c:v>6000</c:v>
                </c:pt>
                <c:pt idx="54">
                  <c:v>6100</c:v>
                </c:pt>
                <c:pt idx="55">
                  <c:v>6200</c:v>
                </c:pt>
                <c:pt idx="56">
                  <c:v>6300</c:v>
                </c:pt>
                <c:pt idx="57">
                  <c:v>6400</c:v>
                </c:pt>
                <c:pt idx="58">
                  <c:v>6500</c:v>
                </c:pt>
                <c:pt idx="59">
                  <c:v>6600</c:v>
                </c:pt>
                <c:pt idx="60">
                  <c:v>6700</c:v>
                </c:pt>
                <c:pt idx="61">
                  <c:v>6800</c:v>
                </c:pt>
                <c:pt idx="62">
                  <c:v>6900</c:v>
                </c:pt>
                <c:pt idx="63">
                  <c:v>7000</c:v>
                </c:pt>
                <c:pt idx="64">
                  <c:v>7100</c:v>
                </c:pt>
                <c:pt idx="65">
                  <c:v>7200</c:v>
                </c:pt>
                <c:pt idx="66">
                  <c:v>7300</c:v>
                </c:pt>
                <c:pt idx="67">
                  <c:v>7400</c:v>
                </c:pt>
                <c:pt idx="68">
                  <c:v>7500</c:v>
                </c:pt>
                <c:pt idx="69">
                  <c:v>7600</c:v>
                </c:pt>
                <c:pt idx="70">
                  <c:v>7700</c:v>
                </c:pt>
                <c:pt idx="71">
                  <c:v>7800</c:v>
                </c:pt>
                <c:pt idx="72">
                  <c:v>7900</c:v>
                </c:pt>
                <c:pt idx="73">
                  <c:v>8000</c:v>
                </c:pt>
                <c:pt idx="74">
                  <c:v>8100</c:v>
                </c:pt>
                <c:pt idx="75">
                  <c:v>8200</c:v>
                </c:pt>
                <c:pt idx="76">
                  <c:v>8300</c:v>
                </c:pt>
                <c:pt idx="77">
                  <c:v>8400</c:v>
                </c:pt>
                <c:pt idx="78">
                  <c:v>8500</c:v>
                </c:pt>
                <c:pt idx="79">
                  <c:v>8600</c:v>
                </c:pt>
                <c:pt idx="80">
                  <c:v>8700</c:v>
                </c:pt>
                <c:pt idx="81">
                  <c:v>8800</c:v>
                </c:pt>
                <c:pt idx="82">
                  <c:v>8900</c:v>
                </c:pt>
                <c:pt idx="83">
                  <c:v>9000</c:v>
                </c:pt>
                <c:pt idx="84">
                  <c:v>9100</c:v>
                </c:pt>
                <c:pt idx="85">
                  <c:v>9200</c:v>
                </c:pt>
                <c:pt idx="86">
                  <c:v>9300</c:v>
                </c:pt>
                <c:pt idx="87">
                  <c:v>9400</c:v>
                </c:pt>
                <c:pt idx="88">
                  <c:v>9500</c:v>
                </c:pt>
                <c:pt idx="89">
                  <c:v>9600</c:v>
                </c:pt>
                <c:pt idx="90">
                  <c:v>9700</c:v>
                </c:pt>
                <c:pt idx="91">
                  <c:v>9800</c:v>
                </c:pt>
                <c:pt idx="92">
                  <c:v>9900</c:v>
                </c:pt>
                <c:pt idx="93">
                  <c:v>10000</c:v>
                </c:pt>
                <c:pt idx="94">
                  <c:v>10100</c:v>
                </c:pt>
                <c:pt idx="95">
                  <c:v>10200</c:v>
                </c:pt>
                <c:pt idx="96">
                  <c:v>10300</c:v>
                </c:pt>
                <c:pt idx="97">
                  <c:v>10400</c:v>
                </c:pt>
                <c:pt idx="98">
                  <c:v>10500</c:v>
                </c:pt>
                <c:pt idx="99">
                  <c:v>10600</c:v>
                </c:pt>
                <c:pt idx="100">
                  <c:v>10700</c:v>
                </c:pt>
                <c:pt idx="101">
                  <c:v>10800</c:v>
                </c:pt>
                <c:pt idx="102">
                  <c:v>10900</c:v>
                </c:pt>
                <c:pt idx="103">
                  <c:v>11000</c:v>
                </c:pt>
                <c:pt idx="104">
                  <c:v>11100</c:v>
                </c:pt>
                <c:pt idx="105">
                  <c:v>11200</c:v>
                </c:pt>
                <c:pt idx="106">
                  <c:v>11300</c:v>
                </c:pt>
                <c:pt idx="107">
                  <c:v>11400</c:v>
                </c:pt>
                <c:pt idx="108">
                  <c:v>11500</c:v>
                </c:pt>
                <c:pt idx="109">
                  <c:v>11600</c:v>
                </c:pt>
                <c:pt idx="110">
                  <c:v>11700</c:v>
                </c:pt>
                <c:pt idx="111">
                  <c:v>11800</c:v>
                </c:pt>
                <c:pt idx="112">
                  <c:v>11900</c:v>
                </c:pt>
                <c:pt idx="113">
                  <c:v>12000</c:v>
                </c:pt>
                <c:pt idx="114">
                  <c:v>12100</c:v>
                </c:pt>
                <c:pt idx="115">
                  <c:v>12200</c:v>
                </c:pt>
                <c:pt idx="116">
                  <c:v>12300</c:v>
                </c:pt>
                <c:pt idx="117">
                  <c:v>12400</c:v>
                </c:pt>
                <c:pt idx="118">
                  <c:v>12500</c:v>
                </c:pt>
                <c:pt idx="119">
                  <c:v>12600</c:v>
                </c:pt>
                <c:pt idx="120">
                  <c:v>12700</c:v>
                </c:pt>
                <c:pt idx="121">
                  <c:v>12800</c:v>
                </c:pt>
                <c:pt idx="122">
                  <c:v>12900</c:v>
                </c:pt>
                <c:pt idx="123">
                  <c:v>13000</c:v>
                </c:pt>
                <c:pt idx="124">
                  <c:v>13100</c:v>
                </c:pt>
                <c:pt idx="125">
                  <c:v>13200</c:v>
                </c:pt>
                <c:pt idx="126">
                  <c:v>13300</c:v>
                </c:pt>
                <c:pt idx="127">
                  <c:v>13400</c:v>
                </c:pt>
                <c:pt idx="128">
                  <c:v>13500</c:v>
                </c:pt>
                <c:pt idx="129">
                  <c:v>13600</c:v>
                </c:pt>
                <c:pt idx="130">
                  <c:v>13700</c:v>
                </c:pt>
                <c:pt idx="131">
                  <c:v>13800</c:v>
                </c:pt>
                <c:pt idx="132">
                  <c:v>13900</c:v>
                </c:pt>
                <c:pt idx="133">
                  <c:v>14000</c:v>
                </c:pt>
                <c:pt idx="134">
                  <c:v>14100</c:v>
                </c:pt>
                <c:pt idx="135">
                  <c:v>14200</c:v>
                </c:pt>
                <c:pt idx="136">
                  <c:v>14300</c:v>
                </c:pt>
                <c:pt idx="137">
                  <c:v>14400</c:v>
                </c:pt>
                <c:pt idx="138">
                  <c:v>14500</c:v>
                </c:pt>
                <c:pt idx="139">
                  <c:v>14600</c:v>
                </c:pt>
                <c:pt idx="140">
                  <c:v>14700</c:v>
                </c:pt>
                <c:pt idx="141">
                  <c:v>14800</c:v>
                </c:pt>
                <c:pt idx="142">
                  <c:v>14900</c:v>
                </c:pt>
                <c:pt idx="143">
                  <c:v>15000</c:v>
                </c:pt>
                <c:pt idx="144">
                  <c:v>15100</c:v>
                </c:pt>
                <c:pt idx="145">
                  <c:v>15200</c:v>
                </c:pt>
                <c:pt idx="146">
                  <c:v>15300</c:v>
                </c:pt>
                <c:pt idx="147">
                  <c:v>15400</c:v>
                </c:pt>
                <c:pt idx="148">
                  <c:v>15500</c:v>
                </c:pt>
                <c:pt idx="149">
                  <c:v>15600</c:v>
                </c:pt>
                <c:pt idx="150">
                  <c:v>15700</c:v>
                </c:pt>
                <c:pt idx="151">
                  <c:v>15800</c:v>
                </c:pt>
                <c:pt idx="152">
                  <c:v>15900</c:v>
                </c:pt>
                <c:pt idx="153">
                  <c:v>16000</c:v>
                </c:pt>
                <c:pt idx="154">
                  <c:v>16100</c:v>
                </c:pt>
                <c:pt idx="155">
                  <c:v>16200</c:v>
                </c:pt>
                <c:pt idx="156">
                  <c:v>16300</c:v>
                </c:pt>
                <c:pt idx="157">
                  <c:v>16400</c:v>
                </c:pt>
                <c:pt idx="158">
                  <c:v>16500</c:v>
                </c:pt>
                <c:pt idx="159">
                  <c:v>16600</c:v>
                </c:pt>
                <c:pt idx="160">
                  <c:v>16700</c:v>
                </c:pt>
                <c:pt idx="161">
                  <c:v>16800</c:v>
                </c:pt>
                <c:pt idx="162">
                  <c:v>16900</c:v>
                </c:pt>
                <c:pt idx="163">
                  <c:v>17000</c:v>
                </c:pt>
                <c:pt idx="164">
                  <c:v>17100</c:v>
                </c:pt>
                <c:pt idx="165">
                  <c:v>17200</c:v>
                </c:pt>
                <c:pt idx="166">
                  <c:v>17300</c:v>
                </c:pt>
                <c:pt idx="167">
                  <c:v>17400</c:v>
                </c:pt>
                <c:pt idx="168">
                  <c:v>17500</c:v>
                </c:pt>
                <c:pt idx="169">
                  <c:v>17600</c:v>
                </c:pt>
                <c:pt idx="170">
                  <c:v>17700</c:v>
                </c:pt>
                <c:pt idx="171">
                  <c:v>17800</c:v>
                </c:pt>
                <c:pt idx="172">
                  <c:v>17900</c:v>
                </c:pt>
                <c:pt idx="173">
                  <c:v>18000</c:v>
                </c:pt>
                <c:pt idx="174">
                  <c:v>18100</c:v>
                </c:pt>
                <c:pt idx="175">
                  <c:v>18200</c:v>
                </c:pt>
                <c:pt idx="176">
                  <c:v>18300</c:v>
                </c:pt>
                <c:pt idx="177">
                  <c:v>18400</c:v>
                </c:pt>
                <c:pt idx="178">
                  <c:v>18500</c:v>
                </c:pt>
                <c:pt idx="179">
                  <c:v>18600</c:v>
                </c:pt>
                <c:pt idx="180">
                  <c:v>18700</c:v>
                </c:pt>
                <c:pt idx="181">
                  <c:v>18800</c:v>
                </c:pt>
                <c:pt idx="182">
                  <c:v>18900</c:v>
                </c:pt>
                <c:pt idx="183">
                  <c:v>19000</c:v>
                </c:pt>
                <c:pt idx="184">
                  <c:v>19100</c:v>
                </c:pt>
                <c:pt idx="185">
                  <c:v>19200</c:v>
                </c:pt>
                <c:pt idx="186">
                  <c:v>19300</c:v>
                </c:pt>
                <c:pt idx="187">
                  <c:v>19400</c:v>
                </c:pt>
                <c:pt idx="188">
                  <c:v>19500</c:v>
                </c:pt>
                <c:pt idx="189">
                  <c:v>19600</c:v>
                </c:pt>
                <c:pt idx="190">
                  <c:v>19700</c:v>
                </c:pt>
                <c:pt idx="191">
                  <c:v>19800</c:v>
                </c:pt>
                <c:pt idx="192">
                  <c:v>19900</c:v>
                </c:pt>
                <c:pt idx="193">
                  <c:v>20000</c:v>
                </c:pt>
                <c:pt idx="194">
                  <c:v>20100</c:v>
                </c:pt>
                <c:pt idx="195">
                  <c:v>20200</c:v>
                </c:pt>
                <c:pt idx="196">
                  <c:v>20300</c:v>
                </c:pt>
                <c:pt idx="197">
                  <c:v>20400</c:v>
                </c:pt>
                <c:pt idx="198">
                  <c:v>20500</c:v>
                </c:pt>
                <c:pt idx="199">
                  <c:v>20600</c:v>
                </c:pt>
                <c:pt idx="200">
                  <c:v>20700</c:v>
                </c:pt>
                <c:pt idx="201">
                  <c:v>20800</c:v>
                </c:pt>
                <c:pt idx="202">
                  <c:v>20900</c:v>
                </c:pt>
                <c:pt idx="203">
                  <c:v>21000</c:v>
                </c:pt>
                <c:pt idx="204">
                  <c:v>21100</c:v>
                </c:pt>
                <c:pt idx="205">
                  <c:v>21200</c:v>
                </c:pt>
                <c:pt idx="206">
                  <c:v>21300</c:v>
                </c:pt>
                <c:pt idx="207">
                  <c:v>21400</c:v>
                </c:pt>
                <c:pt idx="208">
                  <c:v>21500</c:v>
                </c:pt>
                <c:pt idx="209">
                  <c:v>21600</c:v>
                </c:pt>
                <c:pt idx="210">
                  <c:v>21700</c:v>
                </c:pt>
                <c:pt idx="211">
                  <c:v>21800</c:v>
                </c:pt>
                <c:pt idx="212">
                  <c:v>21900</c:v>
                </c:pt>
                <c:pt idx="213">
                  <c:v>22000</c:v>
                </c:pt>
              </c:numCache>
            </c:numRef>
          </c:xVal>
          <c:yVal>
            <c:numRef>
              <c:f>'S Australia'!$B$12:$B$225</c:f>
              <c:numCache>
                <c:formatCode>General</c:formatCode>
                <c:ptCount val="214"/>
                <c:pt idx="0">
                  <c:v>2.7918704999999999</c:v>
                </c:pt>
                <c:pt idx="1">
                  <c:v>2.4802985959999999</c:v>
                </c:pt>
                <c:pt idx="2">
                  <c:v>2.213477057</c:v>
                </c:pt>
                <c:pt idx="3">
                  <c:v>2.4024750570000002</c:v>
                </c:pt>
                <c:pt idx="4">
                  <c:v>2.2034510570000001</c:v>
                </c:pt>
                <c:pt idx="5">
                  <c:v>2.3436555569999999</c:v>
                </c:pt>
                <c:pt idx="6">
                  <c:v>2.2162064039999998</c:v>
                </c:pt>
                <c:pt idx="7">
                  <c:v>2.323495039</c:v>
                </c:pt>
                <c:pt idx="8">
                  <c:v>2.1378746729999998</c:v>
                </c:pt>
                <c:pt idx="9">
                  <c:v>2.097749308</c:v>
                </c:pt>
                <c:pt idx="10">
                  <c:v>2.114585468</c:v>
                </c:pt>
                <c:pt idx="11">
                  <c:v>2.042573645</c:v>
                </c:pt>
                <c:pt idx="12">
                  <c:v>2.0616647619999999</c:v>
                </c:pt>
                <c:pt idx="13">
                  <c:v>2.0159299389999998</c:v>
                </c:pt>
                <c:pt idx="14">
                  <c:v>1.940275116</c:v>
                </c:pt>
                <c:pt idx="15">
                  <c:v>1.9796792329999999</c:v>
                </c:pt>
                <c:pt idx="16">
                  <c:v>2.2387350690000001</c:v>
                </c:pt>
                <c:pt idx="17">
                  <c:v>2.116117069</c:v>
                </c:pt>
                <c:pt idx="18">
                  <c:v>1.946795069</c:v>
                </c:pt>
                <c:pt idx="19">
                  <c:v>2.201700057</c:v>
                </c:pt>
                <c:pt idx="20">
                  <c:v>2.0226550570000001</c:v>
                </c:pt>
                <c:pt idx="21">
                  <c:v>1.974875057</c:v>
                </c:pt>
                <c:pt idx="22">
                  <c:v>2.117398874</c:v>
                </c:pt>
                <c:pt idx="23">
                  <c:v>2.0864548429999998</c:v>
                </c:pt>
                <c:pt idx="24">
                  <c:v>1.902529812</c:v>
                </c:pt>
                <c:pt idx="25">
                  <c:v>1.9066780919999999</c:v>
                </c:pt>
                <c:pt idx="26">
                  <c:v>1.755688092</c:v>
                </c:pt>
                <c:pt idx="27">
                  <c:v>1.461074078</c:v>
                </c:pt>
                <c:pt idx="28">
                  <c:v>1.5410290790000001</c:v>
                </c:pt>
                <c:pt idx="29">
                  <c:v>1.5804628140000001</c:v>
                </c:pt>
                <c:pt idx="30">
                  <c:v>1.3663219680000001</c:v>
                </c:pt>
                <c:pt idx="31">
                  <c:v>1.2116901179999999</c:v>
                </c:pt>
                <c:pt idx="32">
                  <c:v>1.3796792609999999</c:v>
                </c:pt>
                <c:pt idx="33">
                  <c:v>1.1333994110000001</c:v>
                </c:pt>
                <c:pt idx="34">
                  <c:v>1.06201974</c:v>
                </c:pt>
                <c:pt idx="35">
                  <c:v>1.0585792030000001</c:v>
                </c:pt>
                <c:pt idx="36">
                  <c:v>0.88219462100000001</c:v>
                </c:pt>
                <c:pt idx="37">
                  <c:v>0.69726606899999999</c:v>
                </c:pt>
                <c:pt idx="38">
                  <c:v>0.89814951600000004</c:v>
                </c:pt>
                <c:pt idx="39">
                  <c:v>0.793595681</c:v>
                </c:pt>
                <c:pt idx="40">
                  <c:v>0.97676274500000004</c:v>
                </c:pt>
                <c:pt idx="41">
                  <c:v>0.777790808</c:v>
                </c:pt>
                <c:pt idx="42">
                  <c:v>0.695691265</c:v>
                </c:pt>
                <c:pt idx="43">
                  <c:v>0.74938720199999997</c:v>
                </c:pt>
                <c:pt idx="44">
                  <c:v>0.33976413799999999</c:v>
                </c:pt>
                <c:pt idx="45">
                  <c:v>0.67457310400000003</c:v>
                </c:pt>
                <c:pt idx="46">
                  <c:v>0.70778601100000005</c:v>
                </c:pt>
                <c:pt idx="47">
                  <c:v>0.54000197699999997</c:v>
                </c:pt>
                <c:pt idx="48">
                  <c:v>0.40166388400000003</c:v>
                </c:pt>
                <c:pt idx="49">
                  <c:v>0.35244985000000001</c:v>
                </c:pt>
                <c:pt idx="50">
                  <c:v>0.53112575699999998</c:v>
                </c:pt>
                <c:pt idx="51">
                  <c:v>0.21581266299999999</c:v>
                </c:pt>
                <c:pt idx="52">
                  <c:v>0.20926351000000001</c:v>
                </c:pt>
                <c:pt idx="53">
                  <c:v>0.423313826</c:v>
                </c:pt>
                <c:pt idx="54">
                  <c:v>0.18659014199999999</c:v>
                </c:pt>
                <c:pt idx="55">
                  <c:v>4.4008458E-2</c:v>
                </c:pt>
                <c:pt idx="56">
                  <c:v>-0.19207322600000001</c:v>
                </c:pt>
                <c:pt idx="57">
                  <c:v>-0.30387241199999998</c:v>
                </c:pt>
                <c:pt idx="58">
                  <c:v>-8.2458569999999995E-2</c:v>
                </c:pt>
                <c:pt idx="59">
                  <c:v>-0.26224272799999998</c:v>
                </c:pt>
                <c:pt idx="60">
                  <c:v>4.2401113999999997E-2</c:v>
                </c:pt>
                <c:pt idx="61">
                  <c:v>-0.25793404399999997</c:v>
                </c:pt>
                <c:pt idx="62">
                  <c:v>-8.1675266999999996E-2</c:v>
                </c:pt>
                <c:pt idx="63">
                  <c:v>-2.6139140000000002E-2</c:v>
                </c:pt>
                <c:pt idx="64">
                  <c:v>0.21726198699999999</c:v>
                </c:pt>
                <c:pt idx="65">
                  <c:v>-9.0183029999999997E-2</c:v>
                </c:pt>
                <c:pt idx="66">
                  <c:v>-0.31683419099999999</c:v>
                </c:pt>
                <c:pt idx="67">
                  <c:v>-0.40442641099999999</c:v>
                </c:pt>
                <c:pt idx="68">
                  <c:v>-0.39805876099999998</c:v>
                </c:pt>
                <c:pt idx="69">
                  <c:v>-0.332174896</c:v>
                </c:pt>
                <c:pt idx="70">
                  <c:v>-0.26495909000000001</c:v>
                </c:pt>
                <c:pt idx="71">
                  <c:v>-8.6376333999999999E-2</c:v>
                </c:pt>
                <c:pt idx="72">
                  <c:v>-0.26460006600000002</c:v>
                </c:pt>
                <c:pt idx="73">
                  <c:v>-0.396009797</c:v>
                </c:pt>
                <c:pt idx="74">
                  <c:v>-0.49245606400000003</c:v>
                </c:pt>
                <c:pt idx="75">
                  <c:v>-0.467942001</c:v>
                </c:pt>
                <c:pt idx="76">
                  <c:v>-0.19499743899999999</c:v>
                </c:pt>
                <c:pt idx="77">
                  <c:v>-0.13006590800000001</c:v>
                </c:pt>
                <c:pt idx="78">
                  <c:v>-0.21039540800000001</c:v>
                </c:pt>
                <c:pt idx="79">
                  <c:v>-0.18066790799999999</c:v>
                </c:pt>
                <c:pt idx="80">
                  <c:v>-0.218489145</c:v>
                </c:pt>
                <c:pt idx="81">
                  <c:v>0.13720367</c:v>
                </c:pt>
                <c:pt idx="82">
                  <c:v>0.34178649</c:v>
                </c:pt>
                <c:pt idx="83">
                  <c:v>0.41290431500000002</c:v>
                </c:pt>
                <c:pt idx="84">
                  <c:v>0.54921007799999999</c:v>
                </c:pt>
                <c:pt idx="85">
                  <c:v>0.39448407800000002</c:v>
                </c:pt>
                <c:pt idx="86">
                  <c:v>0.51361507799999995</c:v>
                </c:pt>
                <c:pt idx="87">
                  <c:v>0.33595807799999999</c:v>
                </c:pt>
                <c:pt idx="88">
                  <c:v>0.17379507799999999</c:v>
                </c:pt>
                <c:pt idx="89">
                  <c:v>0.37438507799999998</c:v>
                </c:pt>
                <c:pt idx="90">
                  <c:v>0.27005747099999999</c:v>
                </c:pt>
                <c:pt idx="91">
                  <c:v>4.1973406999999997E-2</c:v>
                </c:pt>
                <c:pt idx="92">
                  <c:v>0.117907844</c:v>
                </c:pt>
                <c:pt idx="93">
                  <c:v>0.106871628</c:v>
                </c:pt>
                <c:pt idx="94">
                  <c:v>0.288343142</c:v>
                </c:pt>
                <c:pt idx="95">
                  <c:v>0.21775565</c:v>
                </c:pt>
                <c:pt idx="96">
                  <c:v>0.32394615700000001</c:v>
                </c:pt>
                <c:pt idx="97">
                  <c:v>0.255204667</c:v>
                </c:pt>
                <c:pt idx="98">
                  <c:v>-7.2751869999999998E-3</c:v>
                </c:pt>
                <c:pt idx="99">
                  <c:v>-0.142199509</c:v>
                </c:pt>
                <c:pt idx="100">
                  <c:v>-0.221688831</c:v>
                </c:pt>
                <c:pt idx="101">
                  <c:v>-0.249324668</c:v>
                </c:pt>
                <c:pt idx="102">
                  <c:v>-0.46348950500000002</c:v>
                </c:pt>
                <c:pt idx="103">
                  <c:v>-0.22433323099999999</c:v>
                </c:pt>
                <c:pt idx="104">
                  <c:v>-0.13909425</c:v>
                </c:pt>
                <c:pt idx="105">
                  <c:v>-0.22074927</c:v>
                </c:pt>
                <c:pt idx="106">
                  <c:v>-0.455274289</c:v>
                </c:pt>
                <c:pt idx="107">
                  <c:v>-0.24593030799999999</c:v>
                </c:pt>
                <c:pt idx="108">
                  <c:v>-9.4062327000000001E-2</c:v>
                </c:pt>
                <c:pt idx="109">
                  <c:v>-8.2516346000000004E-2</c:v>
                </c:pt>
                <c:pt idx="110">
                  <c:v>5.8296340000000002E-3</c:v>
                </c:pt>
                <c:pt idx="111">
                  <c:v>-7.4215384999999995E-2</c:v>
                </c:pt>
                <c:pt idx="112">
                  <c:v>-3.2905403999999999E-2</c:v>
                </c:pt>
                <c:pt idx="113">
                  <c:v>8.2850742000000005E-2</c:v>
                </c:pt>
                <c:pt idx="114">
                  <c:v>-0.145043007</c:v>
                </c:pt>
                <c:pt idx="115">
                  <c:v>-0.28011375599999999</c:v>
                </c:pt>
                <c:pt idx="116">
                  <c:v>-0.16471744499999999</c:v>
                </c:pt>
                <c:pt idx="117">
                  <c:v>0.199119557</c:v>
                </c:pt>
                <c:pt idx="118">
                  <c:v>8.6315115999999997E-2</c:v>
                </c:pt>
                <c:pt idx="119">
                  <c:v>-7.4488840000000002E-3</c:v>
                </c:pt>
                <c:pt idx="120">
                  <c:v>0.48972511600000002</c:v>
                </c:pt>
                <c:pt idx="121">
                  <c:v>0.76408611599999998</c:v>
                </c:pt>
                <c:pt idx="122">
                  <c:v>1.0576204629999999</c:v>
                </c:pt>
                <c:pt idx="123">
                  <c:v>1.330696216</c:v>
                </c:pt>
                <c:pt idx="124">
                  <c:v>1.622698969</c:v>
                </c:pt>
                <c:pt idx="125">
                  <c:v>1.3659067220000001</c:v>
                </c:pt>
                <c:pt idx="126">
                  <c:v>1.499217021</c:v>
                </c:pt>
                <c:pt idx="127">
                  <c:v>1.4780980210000001</c:v>
                </c:pt>
                <c:pt idx="128">
                  <c:v>1.4330535209999999</c:v>
                </c:pt>
                <c:pt idx="129">
                  <c:v>1.296915021</c:v>
                </c:pt>
                <c:pt idx="130">
                  <c:v>1.478625021</c:v>
                </c:pt>
                <c:pt idx="131">
                  <c:v>1.170154377</c:v>
                </c:pt>
                <c:pt idx="132">
                  <c:v>-0.83996029699999997</c:v>
                </c:pt>
                <c:pt idx="133">
                  <c:v>-3.5727337330000002</c:v>
                </c:pt>
                <c:pt idx="134">
                  <c:v>-2.3992084070000002</c:v>
                </c:pt>
                <c:pt idx="135">
                  <c:v>-1.508387081</c:v>
                </c:pt>
                <c:pt idx="136">
                  <c:v>0.41268324499999998</c:v>
                </c:pt>
                <c:pt idx="137">
                  <c:v>0.74742059599999999</c:v>
                </c:pt>
                <c:pt idx="138">
                  <c:v>-0.13636390000000001</c:v>
                </c:pt>
                <c:pt idx="139">
                  <c:v>-0.81966439700000004</c:v>
                </c:pt>
                <c:pt idx="140">
                  <c:v>-2.8121056310000001</c:v>
                </c:pt>
                <c:pt idx="141">
                  <c:v>-4.4039919269999999</c:v>
                </c:pt>
                <c:pt idx="142">
                  <c:v>-4.616315824</c:v>
                </c:pt>
                <c:pt idx="143">
                  <c:v>-4.9507431579999999</c:v>
                </c:pt>
                <c:pt idx="144">
                  <c:v>-4.8874593539999998</c:v>
                </c:pt>
                <c:pt idx="145">
                  <c:v>-5.209331851</c:v>
                </c:pt>
                <c:pt idx="146">
                  <c:v>-5.2329113469999999</c:v>
                </c:pt>
                <c:pt idx="147">
                  <c:v>-5.3706213810000003</c:v>
                </c:pt>
                <c:pt idx="148">
                  <c:v>-5.5544359419999996</c:v>
                </c:pt>
                <c:pt idx="149">
                  <c:v>-5.7748484390000003</c:v>
                </c:pt>
                <c:pt idx="150">
                  <c:v>-5.4512548360000004</c:v>
                </c:pt>
                <c:pt idx="151">
                  <c:v>-5.4069737949999999</c:v>
                </c:pt>
                <c:pt idx="152">
                  <c:v>-5.5405935919999996</c:v>
                </c:pt>
                <c:pt idx="153">
                  <c:v>-5.7582377769999997</c:v>
                </c:pt>
                <c:pt idx="154">
                  <c:v>-5.7991361279999998</c:v>
                </c:pt>
                <c:pt idx="155">
                  <c:v>-5.8844673790000002</c:v>
                </c:pt>
                <c:pt idx="156">
                  <c:v>-6.0741751300000004</c:v>
                </c:pt>
                <c:pt idx="157">
                  <c:v>-6.27497551</c:v>
                </c:pt>
                <c:pt idx="158">
                  <c:v>-6.0056623819999997</c:v>
                </c:pt>
                <c:pt idx="159">
                  <c:v>-5.5675074540000002</c:v>
                </c:pt>
                <c:pt idx="160">
                  <c:v>-5.4821607639999996</c:v>
                </c:pt>
                <c:pt idx="161">
                  <c:v>-5.2035395360000001</c:v>
                </c:pt>
                <c:pt idx="162">
                  <c:v>-5.2036127529999998</c:v>
                </c:pt>
                <c:pt idx="163">
                  <c:v>-4.7500733689999999</c:v>
                </c:pt>
                <c:pt idx="164">
                  <c:v>-4.6022033359999996</c:v>
                </c:pt>
                <c:pt idx="165">
                  <c:v>-4.6750818360000004</c:v>
                </c:pt>
                <c:pt idx="166">
                  <c:v>-4.4781031410000001</c:v>
                </c:pt>
                <c:pt idx="167">
                  <c:v>-3.8122992419999999</c:v>
                </c:pt>
                <c:pt idx="168">
                  <c:v>-3.009427536</c:v>
                </c:pt>
                <c:pt idx="169">
                  <c:v>-2.3385968359999998</c:v>
                </c:pt>
                <c:pt idx="170">
                  <c:v>-1.7310038320000001</c:v>
                </c:pt>
                <c:pt idx="171">
                  <c:v>-1.2700314029999999</c:v>
                </c:pt>
                <c:pt idx="172">
                  <c:v>-1.501427831</c:v>
                </c:pt>
                <c:pt idx="173">
                  <c:v>-0.78157714300000003</c:v>
                </c:pt>
                <c:pt idx="174">
                  <c:v>-0.19655582199999999</c:v>
                </c:pt>
                <c:pt idx="175">
                  <c:v>-0.25124212200000001</c:v>
                </c:pt>
                <c:pt idx="176">
                  <c:v>-0.13964712200000001</c:v>
                </c:pt>
                <c:pt idx="177">
                  <c:v>0.28032136099999999</c:v>
                </c:pt>
                <c:pt idx="178">
                  <c:v>0.52676736700000004</c:v>
                </c:pt>
                <c:pt idx="179">
                  <c:v>0.14733354300000001</c:v>
                </c:pt>
                <c:pt idx="180">
                  <c:v>7.4611409000000004E-2</c:v>
                </c:pt>
                <c:pt idx="181">
                  <c:v>-2.765839E-3</c:v>
                </c:pt>
                <c:pt idx="182">
                  <c:v>-7.1783600000000002E-4</c:v>
                </c:pt>
                <c:pt idx="183">
                  <c:v>0.57266457900000001</c:v>
                </c:pt>
                <c:pt idx="184">
                  <c:v>1.150095724</c:v>
                </c:pt>
                <c:pt idx="185">
                  <c:v>0.82318044400000001</c:v>
                </c:pt>
                <c:pt idx="186">
                  <c:v>0.80435424</c:v>
                </c:pt>
                <c:pt idx="187">
                  <c:v>0.73209876699999998</c:v>
                </c:pt>
                <c:pt idx="188">
                  <c:v>0.68661761099999996</c:v>
                </c:pt>
                <c:pt idx="189">
                  <c:v>0.56809263099999996</c:v>
                </c:pt>
                <c:pt idx="190">
                  <c:v>0.80847327499999999</c:v>
                </c:pt>
                <c:pt idx="191">
                  <c:v>1.0651996020000001</c:v>
                </c:pt>
                <c:pt idx="192">
                  <c:v>0.72577549100000005</c:v>
                </c:pt>
                <c:pt idx="193">
                  <c:v>0.76335425599999995</c:v>
                </c:pt>
                <c:pt idx="194">
                  <c:v>0.57146587800000004</c:v>
                </c:pt>
                <c:pt idx="195">
                  <c:v>0.45009827800000002</c:v>
                </c:pt>
                <c:pt idx="196">
                  <c:v>0.41731387800000003</c:v>
                </c:pt>
                <c:pt idx="197">
                  <c:v>0.47441227800000002</c:v>
                </c:pt>
                <c:pt idx="198">
                  <c:v>0.35930086999999999</c:v>
                </c:pt>
                <c:pt idx="199">
                  <c:v>0.16401839800000001</c:v>
                </c:pt>
                <c:pt idx="200">
                  <c:v>0.23612050200000001</c:v>
                </c:pt>
                <c:pt idx="201">
                  <c:v>0.444624723</c:v>
                </c:pt>
                <c:pt idx="202">
                  <c:v>0.370872111</c:v>
                </c:pt>
                <c:pt idx="203">
                  <c:v>0.14689527499999999</c:v>
                </c:pt>
                <c:pt idx="204">
                  <c:v>0.17645743899999999</c:v>
                </c:pt>
                <c:pt idx="205">
                  <c:v>0.129802259</c:v>
                </c:pt>
                <c:pt idx="206">
                  <c:v>0.245795559</c:v>
                </c:pt>
                <c:pt idx="207">
                  <c:v>0.32545495899999999</c:v>
                </c:pt>
                <c:pt idx="208">
                  <c:v>2.8426258999999999E-2</c:v>
                </c:pt>
                <c:pt idx="209">
                  <c:v>0.46171981099999998</c:v>
                </c:pt>
                <c:pt idx="210">
                  <c:v>0.59244893899999995</c:v>
                </c:pt>
                <c:pt idx="211">
                  <c:v>0.89657616699999998</c:v>
                </c:pt>
                <c:pt idx="212">
                  <c:v>0.93875530600000001</c:v>
                </c:pt>
                <c:pt idx="213">
                  <c:v>1.0312349350000001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17-4204-AC2F-0D4BAFFCC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629688"/>
        <c:axId val="733629368"/>
      </c:scatterChart>
      <c:valAx>
        <c:axId val="73362968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629368"/>
        <c:crosses val="max"/>
        <c:crossBetween val="midCat"/>
        <c:majorUnit val="20000"/>
        <c:minorUnit val="4000"/>
      </c:valAx>
      <c:valAx>
        <c:axId val="733629368"/>
        <c:scaling>
          <c:orientation val="minMax"/>
          <c:max val="20"/>
          <c:min val="-10"/>
        </c:scaling>
        <c:delete val="0"/>
        <c:axPos val="l"/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6296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China!$A$8:$A$224</c:f>
              <c:numCache>
                <c:formatCode>General</c:formatCode>
                <c:ptCount val="21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  <c:pt idx="7">
                  <c:v>1100</c:v>
                </c:pt>
                <c:pt idx="8">
                  <c:v>1200</c:v>
                </c:pt>
                <c:pt idx="9">
                  <c:v>1300</c:v>
                </c:pt>
                <c:pt idx="10">
                  <c:v>1400</c:v>
                </c:pt>
                <c:pt idx="11">
                  <c:v>1500</c:v>
                </c:pt>
                <c:pt idx="12">
                  <c:v>1600</c:v>
                </c:pt>
                <c:pt idx="13">
                  <c:v>1700</c:v>
                </c:pt>
                <c:pt idx="14">
                  <c:v>1800</c:v>
                </c:pt>
                <c:pt idx="15">
                  <c:v>1900</c:v>
                </c:pt>
                <c:pt idx="16">
                  <c:v>2000</c:v>
                </c:pt>
                <c:pt idx="17">
                  <c:v>2100</c:v>
                </c:pt>
                <c:pt idx="18">
                  <c:v>2200</c:v>
                </c:pt>
                <c:pt idx="19">
                  <c:v>2300</c:v>
                </c:pt>
                <c:pt idx="20">
                  <c:v>2400</c:v>
                </c:pt>
                <c:pt idx="21">
                  <c:v>2500</c:v>
                </c:pt>
                <c:pt idx="22">
                  <c:v>2600</c:v>
                </c:pt>
                <c:pt idx="23">
                  <c:v>2700</c:v>
                </c:pt>
                <c:pt idx="24">
                  <c:v>2800</c:v>
                </c:pt>
                <c:pt idx="25">
                  <c:v>2900</c:v>
                </c:pt>
                <c:pt idx="26">
                  <c:v>3000</c:v>
                </c:pt>
                <c:pt idx="27">
                  <c:v>3100</c:v>
                </c:pt>
                <c:pt idx="28">
                  <c:v>3200</c:v>
                </c:pt>
                <c:pt idx="29">
                  <c:v>3300</c:v>
                </c:pt>
                <c:pt idx="30">
                  <c:v>3400</c:v>
                </c:pt>
                <c:pt idx="31">
                  <c:v>3500</c:v>
                </c:pt>
                <c:pt idx="32">
                  <c:v>3600</c:v>
                </c:pt>
                <c:pt idx="33">
                  <c:v>3700</c:v>
                </c:pt>
                <c:pt idx="34">
                  <c:v>3800</c:v>
                </c:pt>
                <c:pt idx="35">
                  <c:v>3900</c:v>
                </c:pt>
                <c:pt idx="36">
                  <c:v>4000</c:v>
                </c:pt>
                <c:pt idx="37">
                  <c:v>4100</c:v>
                </c:pt>
                <c:pt idx="38">
                  <c:v>4200</c:v>
                </c:pt>
                <c:pt idx="39">
                  <c:v>4300</c:v>
                </c:pt>
                <c:pt idx="40">
                  <c:v>4400</c:v>
                </c:pt>
                <c:pt idx="41">
                  <c:v>4500</c:v>
                </c:pt>
                <c:pt idx="42">
                  <c:v>4600</c:v>
                </c:pt>
                <c:pt idx="43">
                  <c:v>4700</c:v>
                </c:pt>
                <c:pt idx="44">
                  <c:v>4800</c:v>
                </c:pt>
                <c:pt idx="45">
                  <c:v>4900</c:v>
                </c:pt>
                <c:pt idx="46">
                  <c:v>5000</c:v>
                </c:pt>
                <c:pt idx="47">
                  <c:v>5100</c:v>
                </c:pt>
                <c:pt idx="48">
                  <c:v>5200</c:v>
                </c:pt>
                <c:pt idx="49">
                  <c:v>5300</c:v>
                </c:pt>
                <c:pt idx="50">
                  <c:v>5400</c:v>
                </c:pt>
                <c:pt idx="51">
                  <c:v>5500</c:v>
                </c:pt>
                <c:pt idx="52">
                  <c:v>5600</c:v>
                </c:pt>
                <c:pt idx="53">
                  <c:v>5700</c:v>
                </c:pt>
                <c:pt idx="54">
                  <c:v>5800</c:v>
                </c:pt>
                <c:pt idx="55">
                  <c:v>5900</c:v>
                </c:pt>
                <c:pt idx="56">
                  <c:v>6000</c:v>
                </c:pt>
                <c:pt idx="57">
                  <c:v>6100</c:v>
                </c:pt>
                <c:pt idx="58">
                  <c:v>6200</c:v>
                </c:pt>
                <c:pt idx="59">
                  <c:v>6300</c:v>
                </c:pt>
                <c:pt idx="60">
                  <c:v>6400</c:v>
                </c:pt>
                <c:pt idx="61">
                  <c:v>6500</c:v>
                </c:pt>
                <c:pt idx="62">
                  <c:v>6600</c:v>
                </c:pt>
                <c:pt idx="63">
                  <c:v>6700</c:v>
                </c:pt>
                <c:pt idx="64">
                  <c:v>6800</c:v>
                </c:pt>
                <c:pt idx="65">
                  <c:v>6900</c:v>
                </c:pt>
                <c:pt idx="66">
                  <c:v>7000</c:v>
                </c:pt>
                <c:pt idx="67">
                  <c:v>7100</c:v>
                </c:pt>
                <c:pt idx="68">
                  <c:v>7200</c:v>
                </c:pt>
                <c:pt idx="69">
                  <c:v>7300</c:v>
                </c:pt>
                <c:pt idx="70">
                  <c:v>7400</c:v>
                </c:pt>
                <c:pt idx="71">
                  <c:v>7500</c:v>
                </c:pt>
                <c:pt idx="72">
                  <c:v>7600</c:v>
                </c:pt>
                <c:pt idx="73">
                  <c:v>7700</c:v>
                </c:pt>
                <c:pt idx="74">
                  <c:v>7800</c:v>
                </c:pt>
                <c:pt idx="75">
                  <c:v>7900</c:v>
                </c:pt>
                <c:pt idx="76">
                  <c:v>8000</c:v>
                </c:pt>
                <c:pt idx="77">
                  <c:v>8100</c:v>
                </c:pt>
                <c:pt idx="78">
                  <c:v>8200</c:v>
                </c:pt>
                <c:pt idx="79">
                  <c:v>8300</c:v>
                </c:pt>
                <c:pt idx="80">
                  <c:v>8400</c:v>
                </c:pt>
                <c:pt idx="81">
                  <c:v>8500</c:v>
                </c:pt>
                <c:pt idx="82">
                  <c:v>8600</c:v>
                </c:pt>
                <c:pt idx="83">
                  <c:v>8700</c:v>
                </c:pt>
                <c:pt idx="84">
                  <c:v>8800</c:v>
                </c:pt>
                <c:pt idx="85">
                  <c:v>8900</c:v>
                </c:pt>
                <c:pt idx="86">
                  <c:v>9000</c:v>
                </c:pt>
                <c:pt idx="87">
                  <c:v>9100</c:v>
                </c:pt>
                <c:pt idx="88">
                  <c:v>9200</c:v>
                </c:pt>
                <c:pt idx="89">
                  <c:v>9300</c:v>
                </c:pt>
                <c:pt idx="90">
                  <c:v>9400</c:v>
                </c:pt>
                <c:pt idx="91">
                  <c:v>9500</c:v>
                </c:pt>
                <c:pt idx="92">
                  <c:v>9600</c:v>
                </c:pt>
                <c:pt idx="93">
                  <c:v>9700</c:v>
                </c:pt>
                <c:pt idx="94">
                  <c:v>9800</c:v>
                </c:pt>
                <c:pt idx="95">
                  <c:v>9900</c:v>
                </c:pt>
                <c:pt idx="96">
                  <c:v>10000</c:v>
                </c:pt>
                <c:pt idx="97">
                  <c:v>10100</c:v>
                </c:pt>
                <c:pt idx="98">
                  <c:v>10200</c:v>
                </c:pt>
                <c:pt idx="99">
                  <c:v>10300</c:v>
                </c:pt>
                <c:pt idx="100">
                  <c:v>10400</c:v>
                </c:pt>
                <c:pt idx="101">
                  <c:v>10500</c:v>
                </c:pt>
                <c:pt idx="102">
                  <c:v>10600</c:v>
                </c:pt>
                <c:pt idx="103">
                  <c:v>10700</c:v>
                </c:pt>
                <c:pt idx="104">
                  <c:v>10800</c:v>
                </c:pt>
                <c:pt idx="105">
                  <c:v>10900</c:v>
                </c:pt>
                <c:pt idx="106">
                  <c:v>11000</c:v>
                </c:pt>
                <c:pt idx="107">
                  <c:v>11100</c:v>
                </c:pt>
                <c:pt idx="108">
                  <c:v>11200</c:v>
                </c:pt>
                <c:pt idx="109">
                  <c:v>11300</c:v>
                </c:pt>
                <c:pt idx="110">
                  <c:v>11400</c:v>
                </c:pt>
                <c:pt idx="111">
                  <c:v>11500</c:v>
                </c:pt>
                <c:pt idx="112">
                  <c:v>11600</c:v>
                </c:pt>
                <c:pt idx="113">
                  <c:v>11700</c:v>
                </c:pt>
                <c:pt idx="114">
                  <c:v>11800</c:v>
                </c:pt>
                <c:pt idx="115">
                  <c:v>11900</c:v>
                </c:pt>
                <c:pt idx="116">
                  <c:v>12000</c:v>
                </c:pt>
                <c:pt idx="117">
                  <c:v>12100</c:v>
                </c:pt>
                <c:pt idx="118">
                  <c:v>12200</c:v>
                </c:pt>
                <c:pt idx="119">
                  <c:v>12300</c:v>
                </c:pt>
                <c:pt idx="120">
                  <c:v>12400</c:v>
                </c:pt>
                <c:pt idx="121">
                  <c:v>12500</c:v>
                </c:pt>
                <c:pt idx="122">
                  <c:v>12600</c:v>
                </c:pt>
                <c:pt idx="123">
                  <c:v>12700</c:v>
                </c:pt>
                <c:pt idx="124">
                  <c:v>12800</c:v>
                </c:pt>
                <c:pt idx="125">
                  <c:v>12900</c:v>
                </c:pt>
                <c:pt idx="126">
                  <c:v>13000</c:v>
                </c:pt>
                <c:pt idx="127">
                  <c:v>13100</c:v>
                </c:pt>
                <c:pt idx="128">
                  <c:v>13200</c:v>
                </c:pt>
                <c:pt idx="129">
                  <c:v>13300</c:v>
                </c:pt>
                <c:pt idx="130">
                  <c:v>13400</c:v>
                </c:pt>
                <c:pt idx="131">
                  <c:v>13500</c:v>
                </c:pt>
                <c:pt idx="132">
                  <c:v>13600</c:v>
                </c:pt>
                <c:pt idx="133">
                  <c:v>13700</c:v>
                </c:pt>
                <c:pt idx="134">
                  <c:v>13800</c:v>
                </c:pt>
                <c:pt idx="135">
                  <c:v>13900</c:v>
                </c:pt>
                <c:pt idx="136">
                  <c:v>14000</c:v>
                </c:pt>
                <c:pt idx="137">
                  <c:v>14100</c:v>
                </c:pt>
                <c:pt idx="138">
                  <c:v>14200</c:v>
                </c:pt>
                <c:pt idx="139">
                  <c:v>14300</c:v>
                </c:pt>
                <c:pt idx="140">
                  <c:v>14400</c:v>
                </c:pt>
                <c:pt idx="141">
                  <c:v>14500</c:v>
                </c:pt>
                <c:pt idx="142">
                  <c:v>14600</c:v>
                </c:pt>
                <c:pt idx="143">
                  <c:v>14700</c:v>
                </c:pt>
                <c:pt idx="144">
                  <c:v>14800</c:v>
                </c:pt>
                <c:pt idx="145">
                  <c:v>14900</c:v>
                </c:pt>
                <c:pt idx="146">
                  <c:v>15000</c:v>
                </c:pt>
                <c:pt idx="147">
                  <c:v>15100</c:v>
                </c:pt>
                <c:pt idx="148">
                  <c:v>15200</c:v>
                </c:pt>
                <c:pt idx="149">
                  <c:v>15300</c:v>
                </c:pt>
                <c:pt idx="150">
                  <c:v>15400</c:v>
                </c:pt>
                <c:pt idx="151">
                  <c:v>15500</c:v>
                </c:pt>
                <c:pt idx="152">
                  <c:v>15600</c:v>
                </c:pt>
                <c:pt idx="153">
                  <c:v>15700</c:v>
                </c:pt>
                <c:pt idx="154">
                  <c:v>15800</c:v>
                </c:pt>
                <c:pt idx="155">
                  <c:v>15900</c:v>
                </c:pt>
                <c:pt idx="156">
                  <c:v>16000</c:v>
                </c:pt>
                <c:pt idx="157">
                  <c:v>16100</c:v>
                </c:pt>
                <c:pt idx="158">
                  <c:v>16200</c:v>
                </c:pt>
                <c:pt idx="159">
                  <c:v>16300</c:v>
                </c:pt>
                <c:pt idx="160">
                  <c:v>16400</c:v>
                </c:pt>
                <c:pt idx="161">
                  <c:v>16500</c:v>
                </c:pt>
                <c:pt idx="162">
                  <c:v>16600</c:v>
                </c:pt>
                <c:pt idx="163">
                  <c:v>16700</c:v>
                </c:pt>
                <c:pt idx="164">
                  <c:v>16800</c:v>
                </c:pt>
                <c:pt idx="165">
                  <c:v>16900</c:v>
                </c:pt>
                <c:pt idx="166">
                  <c:v>17000</c:v>
                </c:pt>
                <c:pt idx="167">
                  <c:v>17100</c:v>
                </c:pt>
                <c:pt idx="168">
                  <c:v>17200</c:v>
                </c:pt>
                <c:pt idx="169">
                  <c:v>17300</c:v>
                </c:pt>
                <c:pt idx="170">
                  <c:v>17400</c:v>
                </c:pt>
                <c:pt idx="171">
                  <c:v>17500</c:v>
                </c:pt>
                <c:pt idx="172">
                  <c:v>17600</c:v>
                </c:pt>
                <c:pt idx="173">
                  <c:v>17700</c:v>
                </c:pt>
                <c:pt idx="174">
                  <c:v>17800</c:v>
                </c:pt>
                <c:pt idx="175">
                  <c:v>17900</c:v>
                </c:pt>
                <c:pt idx="176">
                  <c:v>18000</c:v>
                </c:pt>
                <c:pt idx="177">
                  <c:v>18100</c:v>
                </c:pt>
                <c:pt idx="178">
                  <c:v>18200</c:v>
                </c:pt>
                <c:pt idx="179">
                  <c:v>18300</c:v>
                </c:pt>
                <c:pt idx="180">
                  <c:v>18400</c:v>
                </c:pt>
                <c:pt idx="181">
                  <c:v>18500</c:v>
                </c:pt>
                <c:pt idx="182">
                  <c:v>18600</c:v>
                </c:pt>
                <c:pt idx="183">
                  <c:v>18700</c:v>
                </c:pt>
                <c:pt idx="184">
                  <c:v>18800</c:v>
                </c:pt>
                <c:pt idx="185">
                  <c:v>18900</c:v>
                </c:pt>
                <c:pt idx="186">
                  <c:v>19000</c:v>
                </c:pt>
                <c:pt idx="187">
                  <c:v>19100</c:v>
                </c:pt>
                <c:pt idx="188">
                  <c:v>19200</c:v>
                </c:pt>
                <c:pt idx="189">
                  <c:v>19300</c:v>
                </c:pt>
                <c:pt idx="190">
                  <c:v>19400</c:v>
                </c:pt>
                <c:pt idx="191">
                  <c:v>19500</c:v>
                </c:pt>
                <c:pt idx="192">
                  <c:v>19600</c:v>
                </c:pt>
                <c:pt idx="193">
                  <c:v>19700</c:v>
                </c:pt>
                <c:pt idx="194">
                  <c:v>19800</c:v>
                </c:pt>
                <c:pt idx="195">
                  <c:v>19900</c:v>
                </c:pt>
                <c:pt idx="196">
                  <c:v>20000</c:v>
                </c:pt>
                <c:pt idx="197">
                  <c:v>20100</c:v>
                </c:pt>
                <c:pt idx="198">
                  <c:v>20200</c:v>
                </c:pt>
                <c:pt idx="199">
                  <c:v>20300</c:v>
                </c:pt>
                <c:pt idx="200">
                  <c:v>20400</c:v>
                </c:pt>
                <c:pt idx="201">
                  <c:v>20500</c:v>
                </c:pt>
                <c:pt idx="202">
                  <c:v>20600</c:v>
                </c:pt>
                <c:pt idx="203">
                  <c:v>20700</c:v>
                </c:pt>
                <c:pt idx="204">
                  <c:v>20800</c:v>
                </c:pt>
                <c:pt idx="205">
                  <c:v>20900</c:v>
                </c:pt>
                <c:pt idx="206">
                  <c:v>21000</c:v>
                </c:pt>
                <c:pt idx="207">
                  <c:v>21100</c:v>
                </c:pt>
                <c:pt idx="208">
                  <c:v>21200</c:v>
                </c:pt>
                <c:pt idx="209">
                  <c:v>21300</c:v>
                </c:pt>
                <c:pt idx="210">
                  <c:v>21400</c:v>
                </c:pt>
                <c:pt idx="211">
                  <c:v>21500</c:v>
                </c:pt>
                <c:pt idx="212">
                  <c:v>21600</c:v>
                </c:pt>
                <c:pt idx="213">
                  <c:v>21700</c:v>
                </c:pt>
                <c:pt idx="214">
                  <c:v>21800</c:v>
                </c:pt>
                <c:pt idx="215">
                  <c:v>21900</c:v>
                </c:pt>
                <c:pt idx="216">
                  <c:v>22000</c:v>
                </c:pt>
              </c:numCache>
            </c:numRef>
          </c:xVal>
          <c:yVal>
            <c:numRef>
              <c:f>China!$B$8:$B$224</c:f>
              <c:numCache>
                <c:formatCode>General</c:formatCode>
                <c:ptCount val="217"/>
                <c:pt idx="0">
                  <c:v>3.06455791</c:v>
                </c:pt>
                <c:pt idx="1">
                  <c:v>3.0759424919999998</c:v>
                </c:pt>
                <c:pt idx="2">
                  <c:v>3.1306840739999999</c:v>
                </c:pt>
                <c:pt idx="3">
                  <c:v>3.0458886559999998</c:v>
                </c:pt>
                <c:pt idx="4">
                  <c:v>3.124924</c:v>
                </c:pt>
                <c:pt idx="5">
                  <c:v>3.335364582</c:v>
                </c:pt>
                <c:pt idx="6">
                  <c:v>3.186520164</c:v>
                </c:pt>
                <c:pt idx="7">
                  <c:v>3.3314817460000001</c:v>
                </c:pt>
                <c:pt idx="8">
                  <c:v>3.456521328</c:v>
                </c:pt>
                <c:pt idx="9">
                  <c:v>3.4182359099999999</c:v>
                </c:pt>
                <c:pt idx="10">
                  <c:v>3.2360171910000002</c:v>
                </c:pt>
                <c:pt idx="11">
                  <c:v>3.410671233</c:v>
                </c:pt>
                <c:pt idx="12">
                  <c:v>3.4941205129999999</c:v>
                </c:pt>
                <c:pt idx="13">
                  <c:v>3.4718947939999998</c:v>
                </c:pt>
                <c:pt idx="14">
                  <c:v>3.5856280740000002</c:v>
                </c:pt>
                <c:pt idx="15">
                  <c:v>3.6077921160000002</c:v>
                </c:pt>
                <c:pt idx="16">
                  <c:v>3.5811383970000001</c:v>
                </c:pt>
                <c:pt idx="17">
                  <c:v>3.5968326770000001</c:v>
                </c:pt>
                <c:pt idx="18">
                  <c:v>3.5258429580000001</c:v>
                </c:pt>
                <c:pt idx="19">
                  <c:v>3.5378888150000001</c:v>
                </c:pt>
                <c:pt idx="20">
                  <c:v>3.42499691</c:v>
                </c:pt>
                <c:pt idx="21">
                  <c:v>3.1308337669999999</c:v>
                </c:pt>
                <c:pt idx="22">
                  <c:v>3.2751538629999999</c:v>
                </c:pt>
                <c:pt idx="23">
                  <c:v>3.1788329580000001</c:v>
                </c:pt>
                <c:pt idx="24">
                  <c:v>2.9254768150000001</c:v>
                </c:pt>
                <c:pt idx="25">
                  <c:v>3.00537791</c:v>
                </c:pt>
                <c:pt idx="26">
                  <c:v>2.6678097670000001</c:v>
                </c:pt>
                <c:pt idx="27">
                  <c:v>2.6543888629999999</c:v>
                </c:pt>
                <c:pt idx="28">
                  <c:v>2.5315949579999999</c:v>
                </c:pt>
                <c:pt idx="29">
                  <c:v>2.3593829390000001</c:v>
                </c:pt>
                <c:pt idx="30">
                  <c:v>2.0916639199999998</c:v>
                </c:pt>
                <c:pt idx="31">
                  <c:v>1.966290901</c:v>
                </c:pt>
                <c:pt idx="32">
                  <c:v>1.647178882</c:v>
                </c:pt>
                <c:pt idx="33">
                  <c:v>1.4853558630000001</c:v>
                </c:pt>
                <c:pt idx="34">
                  <c:v>1.276312844</c:v>
                </c:pt>
                <c:pt idx="35">
                  <c:v>1.0019418840000001</c:v>
                </c:pt>
                <c:pt idx="36">
                  <c:v>0.76296586499999997</c:v>
                </c:pt>
                <c:pt idx="37">
                  <c:v>0.53820387599999997</c:v>
                </c:pt>
                <c:pt idx="38">
                  <c:v>0.165211886</c:v>
                </c:pt>
                <c:pt idx="39">
                  <c:v>0.163879883</c:v>
                </c:pt>
                <c:pt idx="40">
                  <c:v>0.27953788699999998</c:v>
                </c:pt>
                <c:pt idx="41">
                  <c:v>0.13524788400000001</c:v>
                </c:pt>
                <c:pt idx="42">
                  <c:v>0.154324884</c:v>
                </c:pt>
                <c:pt idx="43">
                  <c:v>0.15365088700000001</c:v>
                </c:pt>
                <c:pt idx="44">
                  <c:v>0.16801788600000001</c:v>
                </c:pt>
                <c:pt idx="45">
                  <c:v>0.13828088599999999</c:v>
                </c:pt>
                <c:pt idx="46">
                  <c:v>-1.7826114000000001E-2</c:v>
                </c:pt>
                <c:pt idx="47">
                  <c:v>0.11731538699999999</c:v>
                </c:pt>
                <c:pt idx="48">
                  <c:v>9.1738830000000007E-3</c:v>
                </c:pt>
                <c:pt idx="49">
                  <c:v>4.7768888000000002E-2</c:v>
                </c:pt>
                <c:pt idx="50">
                  <c:v>-4.6881116E-2</c:v>
                </c:pt>
                <c:pt idx="51">
                  <c:v>-2.272619E-3</c:v>
                </c:pt>
                <c:pt idx="52">
                  <c:v>-1.0880114999999999E-2</c:v>
                </c:pt>
                <c:pt idx="53">
                  <c:v>-0.117564111</c:v>
                </c:pt>
                <c:pt idx="54">
                  <c:v>-0.154026786</c:v>
                </c:pt>
                <c:pt idx="55">
                  <c:v>-0.167668446</c:v>
                </c:pt>
                <c:pt idx="56">
                  <c:v>-0.16391012099999999</c:v>
                </c:pt>
                <c:pt idx="57">
                  <c:v>-0.172507782</c:v>
                </c:pt>
                <c:pt idx="58">
                  <c:v>-0.188570442</c:v>
                </c:pt>
                <c:pt idx="59">
                  <c:v>-8.5651116999999999E-2</c:v>
                </c:pt>
                <c:pt idx="60">
                  <c:v>-9.0442777000000002E-2</c:v>
                </c:pt>
                <c:pt idx="61">
                  <c:v>-0.153877453</c:v>
                </c:pt>
                <c:pt idx="62">
                  <c:v>-0.157834113</c:v>
                </c:pt>
                <c:pt idx="63">
                  <c:v>-0.150424788</c:v>
                </c:pt>
                <c:pt idx="64">
                  <c:v>-0.15593844800000001</c:v>
                </c:pt>
                <c:pt idx="65">
                  <c:v>-0.13405810900000001</c:v>
                </c:pt>
                <c:pt idx="66">
                  <c:v>-0.11081476899999999</c:v>
                </c:pt>
                <c:pt idx="67">
                  <c:v>-0.22414145899999999</c:v>
                </c:pt>
                <c:pt idx="68">
                  <c:v>-9.9449120000000002E-2</c:v>
                </c:pt>
                <c:pt idx="69">
                  <c:v>-5.0509779999999997E-2</c:v>
                </c:pt>
                <c:pt idx="70">
                  <c:v>-0.19135344000000001</c:v>
                </c:pt>
                <c:pt idx="71">
                  <c:v>-0.22848309999999999</c:v>
                </c:pt>
                <c:pt idx="72">
                  <c:v>-0.193190791</c:v>
                </c:pt>
                <c:pt idx="73">
                  <c:v>-0.10596845100000001</c:v>
                </c:pt>
                <c:pt idx="74">
                  <c:v>-0.19970011100000001</c:v>
                </c:pt>
                <c:pt idx="75">
                  <c:v>-0.21312377099999999</c:v>
                </c:pt>
                <c:pt idx="76">
                  <c:v>-0.19211446200000001</c:v>
                </c:pt>
                <c:pt idx="77">
                  <c:v>-0.159808122</c:v>
                </c:pt>
                <c:pt idx="78">
                  <c:v>-9.8633782000000003E-2</c:v>
                </c:pt>
                <c:pt idx="79">
                  <c:v>-0.26396744300000002</c:v>
                </c:pt>
                <c:pt idx="80">
                  <c:v>-0.16816210300000001</c:v>
                </c:pt>
                <c:pt idx="81">
                  <c:v>-0.14053079299999999</c:v>
                </c:pt>
                <c:pt idx="82">
                  <c:v>-0.27611245299999998</c:v>
                </c:pt>
                <c:pt idx="83">
                  <c:v>-0.15010611400000001</c:v>
                </c:pt>
                <c:pt idx="84">
                  <c:v>-0.18515812100000001</c:v>
                </c:pt>
                <c:pt idx="85">
                  <c:v>-9.4861112999999997E-2</c:v>
                </c:pt>
                <c:pt idx="86">
                  <c:v>3.7123879999999998E-2</c:v>
                </c:pt>
                <c:pt idx="87">
                  <c:v>0.124806888</c:v>
                </c:pt>
                <c:pt idx="88">
                  <c:v>0.150194886</c:v>
                </c:pt>
                <c:pt idx="89">
                  <c:v>5.3416883999999998E-2</c:v>
                </c:pt>
                <c:pt idx="90">
                  <c:v>0.27749688900000002</c:v>
                </c:pt>
                <c:pt idx="91">
                  <c:v>0.28380388899999998</c:v>
                </c:pt>
                <c:pt idx="92">
                  <c:v>0.31928688199999999</c:v>
                </c:pt>
                <c:pt idx="93">
                  <c:v>0.35086687500000002</c:v>
                </c:pt>
                <c:pt idx="94">
                  <c:v>0.41580744800000002</c:v>
                </c:pt>
                <c:pt idx="95">
                  <c:v>0.26240302100000001</c:v>
                </c:pt>
                <c:pt idx="96">
                  <c:v>0.21737659400000001</c:v>
                </c:pt>
                <c:pt idx="97">
                  <c:v>0.31910316700000002</c:v>
                </c:pt>
                <c:pt idx="98">
                  <c:v>0.25107874000000002</c:v>
                </c:pt>
                <c:pt idx="99">
                  <c:v>0.18548231300000001</c:v>
                </c:pt>
                <c:pt idx="100">
                  <c:v>0.12247788599999999</c:v>
                </c:pt>
                <c:pt idx="101">
                  <c:v>0.31211954600000003</c:v>
                </c:pt>
                <c:pt idx="102">
                  <c:v>0.389318206</c:v>
                </c:pt>
                <c:pt idx="103">
                  <c:v>0.55641587999999997</c:v>
                </c:pt>
                <c:pt idx="104">
                  <c:v>0.58702452500000002</c:v>
                </c:pt>
                <c:pt idx="105">
                  <c:v>0.71146319999999996</c:v>
                </c:pt>
                <c:pt idx="106">
                  <c:v>0.80512887499999997</c:v>
                </c:pt>
                <c:pt idx="107">
                  <c:v>0.51081386500000003</c:v>
                </c:pt>
                <c:pt idx="108">
                  <c:v>7.2207884999999999E-2</c:v>
                </c:pt>
                <c:pt idx="109">
                  <c:v>-9.5456116999999993E-2</c:v>
                </c:pt>
                <c:pt idx="110">
                  <c:v>-0.42522611900000001</c:v>
                </c:pt>
                <c:pt idx="111">
                  <c:v>-0.73498111399999999</c:v>
                </c:pt>
                <c:pt idx="112">
                  <c:v>-0.80408510499999997</c:v>
                </c:pt>
                <c:pt idx="113">
                  <c:v>-0.80599112699999997</c:v>
                </c:pt>
                <c:pt idx="114">
                  <c:v>-0.85737111799999999</c:v>
                </c:pt>
                <c:pt idx="115">
                  <c:v>-0.92300114</c:v>
                </c:pt>
                <c:pt idx="116">
                  <c:v>-0.93965210200000004</c:v>
                </c:pt>
                <c:pt idx="117">
                  <c:v>-1.095621102</c:v>
                </c:pt>
                <c:pt idx="118">
                  <c:v>-1.3162041019999999</c:v>
                </c:pt>
                <c:pt idx="119">
                  <c:v>-1.4518121020000001</c:v>
                </c:pt>
                <c:pt idx="120">
                  <c:v>-1.508769161</c:v>
                </c:pt>
                <c:pt idx="121">
                  <c:v>-1.246827125</c:v>
                </c:pt>
                <c:pt idx="122">
                  <c:v>-1.0518775899999999</c:v>
                </c:pt>
                <c:pt idx="123">
                  <c:v>-0.67203111400000004</c:v>
                </c:pt>
                <c:pt idx="124">
                  <c:v>-0.47440711299999999</c:v>
                </c:pt>
                <c:pt idx="125">
                  <c:v>-0.47014811200000001</c:v>
                </c:pt>
                <c:pt idx="126">
                  <c:v>-0.48066311699999997</c:v>
                </c:pt>
                <c:pt idx="127">
                  <c:v>-0.455127114</c:v>
                </c:pt>
                <c:pt idx="128">
                  <c:v>-0.47467912499999998</c:v>
                </c:pt>
                <c:pt idx="129">
                  <c:v>-0.25207511399999999</c:v>
                </c:pt>
                <c:pt idx="130">
                  <c:v>-0.12013610199999999</c:v>
                </c:pt>
                <c:pt idx="131">
                  <c:v>4.8172909999999999E-2</c:v>
                </c:pt>
                <c:pt idx="132">
                  <c:v>0.22567686300000001</c:v>
                </c:pt>
                <c:pt idx="133">
                  <c:v>0.487197934</c:v>
                </c:pt>
                <c:pt idx="134">
                  <c:v>0.494503886</c:v>
                </c:pt>
                <c:pt idx="135">
                  <c:v>0.61856683899999998</c:v>
                </c:pt>
                <c:pt idx="136">
                  <c:v>0.32627091000000003</c:v>
                </c:pt>
                <c:pt idx="137">
                  <c:v>-7.6566811999999998E-2</c:v>
                </c:pt>
                <c:pt idx="138">
                  <c:v>-0.12648541499999999</c:v>
                </c:pt>
                <c:pt idx="139">
                  <c:v>0.171354863</c:v>
                </c:pt>
                <c:pt idx="140">
                  <c:v>0.64493288599999998</c:v>
                </c:pt>
                <c:pt idx="141">
                  <c:v>0.74406291000000002</c:v>
                </c:pt>
                <c:pt idx="142">
                  <c:v>0.82242593399999997</c:v>
                </c:pt>
                <c:pt idx="143">
                  <c:v>1.176592815</c:v>
                </c:pt>
                <c:pt idx="144">
                  <c:v>1.345158815</c:v>
                </c:pt>
                <c:pt idx="145">
                  <c:v>0.95508990999999999</c:v>
                </c:pt>
                <c:pt idx="146">
                  <c:v>0.59067088599999995</c:v>
                </c:pt>
                <c:pt idx="147">
                  <c:v>2.7444738150000001</c:v>
                </c:pt>
                <c:pt idx="148">
                  <c:v>4.1247320529999998</c:v>
                </c:pt>
                <c:pt idx="149">
                  <c:v>2.8779798630000002</c:v>
                </c:pt>
                <c:pt idx="150">
                  <c:v>3.4392107670000001</c:v>
                </c:pt>
                <c:pt idx="151">
                  <c:v>3.8360197669999998</c:v>
                </c:pt>
                <c:pt idx="152">
                  <c:v>4.5063389579999997</c:v>
                </c:pt>
                <c:pt idx="153">
                  <c:v>5.3091346719999999</c:v>
                </c:pt>
                <c:pt idx="154">
                  <c:v>4.2273286719999996</c:v>
                </c:pt>
                <c:pt idx="155">
                  <c:v>4.3414409579999997</c:v>
                </c:pt>
                <c:pt idx="156">
                  <c:v>4.5497797670000004</c:v>
                </c:pt>
                <c:pt idx="157">
                  <c:v>4.6567889579999999</c:v>
                </c:pt>
                <c:pt idx="158">
                  <c:v>4.9798356720000001</c:v>
                </c:pt>
                <c:pt idx="159">
                  <c:v>5.2294608629999999</c:v>
                </c:pt>
                <c:pt idx="160">
                  <c:v>5.1963397670000004</c:v>
                </c:pt>
                <c:pt idx="161">
                  <c:v>5.3636806720000001</c:v>
                </c:pt>
                <c:pt idx="162">
                  <c:v>5.3891800529999996</c:v>
                </c:pt>
                <c:pt idx="163">
                  <c:v>5.4323729580000002</c:v>
                </c:pt>
                <c:pt idx="164">
                  <c:v>5.3273660720000002</c:v>
                </c:pt>
                <c:pt idx="165">
                  <c:v>5.1827077099999999</c:v>
                </c:pt>
                <c:pt idx="166">
                  <c:v>5.0059158239999997</c:v>
                </c:pt>
                <c:pt idx="167">
                  <c:v>4.7903719389999999</c:v>
                </c:pt>
                <c:pt idx="168">
                  <c:v>4.4573760529999999</c:v>
                </c:pt>
                <c:pt idx="169">
                  <c:v>5.4421560529999997</c:v>
                </c:pt>
                <c:pt idx="170">
                  <c:v>6.5239990529999998</c:v>
                </c:pt>
                <c:pt idx="171">
                  <c:v>7.303579053</c:v>
                </c:pt>
                <c:pt idx="172">
                  <c:v>8.2630310490000003</c:v>
                </c:pt>
                <c:pt idx="173">
                  <c:v>7.1994548629999997</c:v>
                </c:pt>
                <c:pt idx="174">
                  <c:v>6.1038926719999997</c:v>
                </c:pt>
                <c:pt idx="175">
                  <c:v>5.0669799580000001</c:v>
                </c:pt>
                <c:pt idx="176">
                  <c:v>3.8859247670000001</c:v>
                </c:pt>
                <c:pt idx="177">
                  <c:v>4.5285267520000003</c:v>
                </c:pt>
                <c:pt idx="178">
                  <c:v>5.2424112599999999</c:v>
                </c:pt>
                <c:pt idx="179">
                  <c:v>5.8443152439999997</c:v>
                </c:pt>
                <c:pt idx="180">
                  <c:v>7.3218528589999998</c:v>
                </c:pt>
                <c:pt idx="181">
                  <c:v>8.621688979</c:v>
                </c:pt>
                <c:pt idx="182">
                  <c:v>8.3086196690000005</c:v>
                </c:pt>
                <c:pt idx="183">
                  <c:v>8.230321859</c:v>
                </c:pt>
                <c:pt idx="184">
                  <c:v>7.9496860490000003</c:v>
                </c:pt>
                <c:pt idx="185">
                  <c:v>7.8149876689999997</c:v>
                </c:pt>
                <c:pt idx="186">
                  <c:v>7.7522782489999997</c:v>
                </c:pt>
                <c:pt idx="187">
                  <c:v>7.5060468589999996</c:v>
                </c:pt>
                <c:pt idx="188">
                  <c:v>7.8895004489999998</c:v>
                </c:pt>
                <c:pt idx="189">
                  <c:v>8.0278590889999997</c:v>
                </c:pt>
                <c:pt idx="190">
                  <c:v>8.3198481690000001</c:v>
                </c:pt>
                <c:pt idx="191">
                  <c:v>7.5201554789999996</c:v>
                </c:pt>
                <c:pt idx="192">
                  <c:v>6.6925402439999999</c:v>
                </c:pt>
                <c:pt idx="193">
                  <c:v>5.8237210529999999</c:v>
                </c:pt>
                <c:pt idx="194">
                  <c:v>6.3291159810000002</c:v>
                </c:pt>
                <c:pt idx="195">
                  <c:v>6.6771828629999996</c:v>
                </c:pt>
                <c:pt idx="196">
                  <c:v>7.0578012440000002</c:v>
                </c:pt>
                <c:pt idx="197">
                  <c:v>7.3085406690000001</c:v>
                </c:pt>
                <c:pt idx="198">
                  <c:v>7.5066574790000002</c:v>
                </c:pt>
                <c:pt idx="199">
                  <c:v>7.7167892489999996</c:v>
                </c:pt>
                <c:pt idx="200">
                  <c:v>7.8916050489999998</c:v>
                </c:pt>
                <c:pt idx="201">
                  <c:v>8.0144488589999998</c:v>
                </c:pt>
                <c:pt idx="202">
                  <c:v>8.0710484789999999</c:v>
                </c:pt>
                <c:pt idx="203">
                  <c:v>8.1739630489999993</c:v>
                </c:pt>
                <c:pt idx="204">
                  <c:v>8.1267236690000004</c:v>
                </c:pt>
                <c:pt idx="205">
                  <c:v>8.2444422490000004</c:v>
                </c:pt>
                <c:pt idx="206">
                  <c:v>8.6525152490000004</c:v>
                </c:pt>
                <c:pt idx="207">
                  <c:v>8.9842542489999992</c:v>
                </c:pt>
                <c:pt idx="208">
                  <c:v>9.3290702490000008</c:v>
                </c:pt>
                <c:pt idx="209">
                  <c:v>9.8168952489999999</c:v>
                </c:pt>
                <c:pt idx="210">
                  <c:v>9.3828918290000001</c:v>
                </c:pt>
                <c:pt idx="211">
                  <c:v>8.7456383590000009</c:v>
                </c:pt>
                <c:pt idx="212">
                  <c:v>8.1162619389999993</c:v>
                </c:pt>
                <c:pt idx="213">
                  <c:v>7.5471995190000003</c:v>
                </c:pt>
                <c:pt idx="214">
                  <c:v>7.0547970529999997</c:v>
                </c:pt>
                <c:pt idx="215">
                  <c:v>6.9210990839999997</c:v>
                </c:pt>
                <c:pt idx="216">
                  <c:v>6.8155370690000003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05A-46BB-A2C2-4F9A88997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98904"/>
        <c:axId val="699799864"/>
      </c:scatterChart>
      <c:valAx>
        <c:axId val="69979890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799864"/>
        <c:crosses val="max"/>
        <c:crossBetween val="midCat"/>
        <c:majorUnit val="20000"/>
        <c:minorUnit val="4000"/>
      </c:valAx>
      <c:valAx>
        <c:axId val="699799864"/>
        <c:scaling>
          <c:orientation val="minMax"/>
          <c:max val="20"/>
          <c:min val="-10"/>
        </c:scaling>
        <c:delete val="0"/>
        <c:axPos val="l"/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79890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'Arabian Sea'!$A$6:$A$225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'Arabian Sea'!$D$6:$D$225</c:f>
              <c:numCache>
                <c:formatCode>General</c:formatCode>
                <c:ptCount val="220"/>
                <c:pt idx="0">
                  <c:v>3.1641990350000002</c:v>
                </c:pt>
                <c:pt idx="1">
                  <c:v>2.3166235725000002</c:v>
                </c:pt>
                <c:pt idx="2">
                  <c:v>1.9979135595000002</c:v>
                </c:pt>
                <c:pt idx="3">
                  <c:v>1.8670491095000001</c:v>
                </c:pt>
                <c:pt idx="4">
                  <c:v>1.8180940299999999</c:v>
                </c:pt>
                <c:pt idx="5">
                  <c:v>1.8584907765000001</c:v>
                </c:pt>
                <c:pt idx="6">
                  <c:v>1.8749084819999999</c:v>
                </c:pt>
                <c:pt idx="7">
                  <c:v>1.8231006985000002</c:v>
                </c:pt>
                <c:pt idx="8">
                  <c:v>1.7175398715000001</c:v>
                </c:pt>
                <c:pt idx="9">
                  <c:v>1.4126731335</c:v>
                </c:pt>
                <c:pt idx="10">
                  <c:v>1.477310388</c:v>
                </c:pt>
                <c:pt idx="11">
                  <c:v>1.8118972329999998</c:v>
                </c:pt>
                <c:pt idx="12">
                  <c:v>1.739851083</c:v>
                </c:pt>
                <c:pt idx="13">
                  <c:v>1.4689373035000002</c:v>
                </c:pt>
                <c:pt idx="14">
                  <c:v>1.3690087989999999</c:v>
                </c:pt>
                <c:pt idx="15">
                  <c:v>1.4216173575</c:v>
                </c:pt>
                <c:pt idx="16">
                  <c:v>1.4843845235000002</c:v>
                </c:pt>
                <c:pt idx="17">
                  <c:v>1.5528868200000001</c:v>
                </c:pt>
                <c:pt idx="18">
                  <c:v>1.5041854450000001</c:v>
                </c:pt>
                <c:pt idx="19">
                  <c:v>1.334267036</c:v>
                </c:pt>
                <c:pt idx="20">
                  <c:v>1.2541911265000001</c:v>
                </c:pt>
                <c:pt idx="21">
                  <c:v>1.2221725445</c:v>
                </c:pt>
                <c:pt idx="22">
                  <c:v>1.1745587560000001</c:v>
                </c:pt>
                <c:pt idx="23">
                  <c:v>1.0412682529999999</c:v>
                </c:pt>
                <c:pt idx="24">
                  <c:v>0.77258611999999993</c:v>
                </c:pt>
                <c:pt idx="25">
                  <c:v>0.79398588000000003</c:v>
                </c:pt>
                <c:pt idx="26">
                  <c:v>0.92988233500000006</c:v>
                </c:pt>
                <c:pt idx="27">
                  <c:v>1.0017310859999999</c:v>
                </c:pt>
                <c:pt idx="28">
                  <c:v>1.0526586495000001</c:v>
                </c:pt>
                <c:pt idx="29">
                  <c:v>0.92171512649999998</c:v>
                </c:pt>
                <c:pt idx="30">
                  <c:v>0.75793243649999997</c:v>
                </c:pt>
                <c:pt idx="31">
                  <c:v>0.7325930115</c:v>
                </c:pt>
                <c:pt idx="32">
                  <c:v>0.67250508649999996</c:v>
                </c:pt>
                <c:pt idx="33">
                  <c:v>0.7917971614999999</c:v>
                </c:pt>
                <c:pt idx="34">
                  <c:v>0.82472109300000007</c:v>
                </c:pt>
                <c:pt idx="35">
                  <c:v>0.87835489249999998</c:v>
                </c:pt>
                <c:pt idx="36">
                  <c:v>0.89877284800000001</c:v>
                </c:pt>
                <c:pt idx="37">
                  <c:v>0.96349042949999997</c:v>
                </c:pt>
                <c:pt idx="38">
                  <c:v>1.060004264</c:v>
                </c:pt>
                <c:pt idx="39">
                  <c:v>1.1004548505</c:v>
                </c:pt>
                <c:pt idx="40">
                  <c:v>0.80769618899999995</c:v>
                </c:pt>
                <c:pt idx="41">
                  <c:v>0.42929723149999999</c:v>
                </c:pt>
                <c:pt idx="42">
                  <c:v>-0.1667520965</c:v>
                </c:pt>
                <c:pt idx="43">
                  <c:v>-0.649729573</c:v>
                </c:pt>
                <c:pt idx="44">
                  <c:v>-1.0321619975</c:v>
                </c:pt>
                <c:pt idx="45">
                  <c:v>-0.10894254049999999</c:v>
                </c:pt>
                <c:pt idx="46">
                  <c:v>0.87340977450000001</c:v>
                </c:pt>
                <c:pt idx="47">
                  <c:v>0.78311790100000001</c:v>
                </c:pt>
                <c:pt idx="48">
                  <c:v>0.60170338300000004</c:v>
                </c:pt>
                <c:pt idx="49">
                  <c:v>0.50159090200000001</c:v>
                </c:pt>
                <c:pt idx="50">
                  <c:v>0.67351105899999997</c:v>
                </c:pt>
                <c:pt idx="51">
                  <c:v>0.76922093300000005</c:v>
                </c:pt>
                <c:pt idx="52">
                  <c:v>0.97506665250000002</c:v>
                </c:pt>
                <c:pt idx="53">
                  <c:v>1.0289378545000001</c:v>
                </c:pt>
                <c:pt idx="54">
                  <c:v>0.58425862449999999</c:v>
                </c:pt>
                <c:pt idx="55">
                  <c:v>0.16865982499999999</c:v>
                </c:pt>
                <c:pt idx="56">
                  <c:v>6.3914265999999942E-2</c:v>
                </c:pt>
                <c:pt idx="57">
                  <c:v>5.0211360000000038E-2</c:v>
                </c:pt>
                <c:pt idx="58">
                  <c:v>0.25356719300000008</c:v>
                </c:pt>
                <c:pt idx="59">
                  <c:v>0.13474494299999995</c:v>
                </c:pt>
                <c:pt idx="60">
                  <c:v>0.21140089350000002</c:v>
                </c:pt>
                <c:pt idx="61">
                  <c:v>0.20935531549999997</c:v>
                </c:pt>
                <c:pt idx="62">
                  <c:v>-7.990078750000007E-2</c:v>
                </c:pt>
                <c:pt idx="63">
                  <c:v>-3.3687230999999929E-2</c:v>
                </c:pt>
                <c:pt idx="64">
                  <c:v>0.125663843</c:v>
                </c:pt>
                <c:pt idx="65">
                  <c:v>0.41361044549999992</c:v>
                </c:pt>
                <c:pt idx="66">
                  <c:v>0.39300944549999994</c:v>
                </c:pt>
                <c:pt idx="67">
                  <c:v>0.35940830349999997</c:v>
                </c:pt>
                <c:pt idx="68">
                  <c:v>0.64605259650000002</c:v>
                </c:pt>
                <c:pt idx="69">
                  <c:v>0.41225141399999998</c:v>
                </c:pt>
                <c:pt idx="70">
                  <c:v>0.38575396450000005</c:v>
                </c:pt>
                <c:pt idx="71">
                  <c:v>0.64860548600000001</c:v>
                </c:pt>
                <c:pt idx="72">
                  <c:v>0.82332861850000005</c:v>
                </c:pt>
                <c:pt idx="73">
                  <c:v>0.84846072849999987</c:v>
                </c:pt>
                <c:pt idx="74">
                  <c:v>0.76502756199999999</c:v>
                </c:pt>
                <c:pt idx="75">
                  <c:v>0.75779975899999996</c:v>
                </c:pt>
                <c:pt idx="76">
                  <c:v>0.841564062</c:v>
                </c:pt>
                <c:pt idx="77">
                  <c:v>0.95411133100000001</c:v>
                </c:pt>
                <c:pt idx="78">
                  <c:v>1.0078942545</c:v>
                </c:pt>
                <c:pt idx="79">
                  <c:v>1.0770453230000001</c:v>
                </c:pt>
                <c:pt idx="80">
                  <c:v>1.346088299</c:v>
                </c:pt>
                <c:pt idx="81">
                  <c:v>1.1316864870000001</c:v>
                </c:pt>
                <c:pt idx="82">
                  <c:v>0.98496983799999993</c:v>
                </c:pt>
                <c:pt idx="83">
                  <c:v>0.70984494500000006</c:v>
                </c:pt>
                <c:pt idx="84">
                  <c:v>0.38550269349999999</c:v>
                </c:pt>
                <c:pt idx="85">
                  <c:v>0.85286583149999995</c:v>
                </c:pt>
                <c:pt idx="86">
                  <c:v>0.97275906199999995</c:v>
                </c:pt>
                <c:pt idx="87">
                  <c:v>1.0750011270000002</c:v>
                </c:pt>
                <c:pt idx="88">
                  <c:v>1.0821300064999999</c:v>
                </c:pt>
                <c:pt idx="89">
                  <c:v>1.3111134465000001</c:v>
                </c:pt>
                <c:pt idx="90">
                  <c:v>1.4363294849999999</c:v>
                </c:pt>
                <c:pt idx="91">
                  <c:v>1.0420353099999999</c:v>
                </c:pt>
                <c:pt idx="92">
                  <c:v>0.59689986499999992</c:v>
                </c:pt>
                <c:pt idx="93">
                  <c:v>0.159543192</c:v>
                </c:pt>
                <c:pt idx="94">
                  <c:v>0.248389418</c:v>
                </c:pt>
                <c:pt idx="95">
                  <c:v>0.31390561949999995</c:v>
                </c:pt>
                <c:pt idx="96">
                  <c:v>0.49708321799999999</c:v>
                </c:pt>
                <c:pt idx="97">
                  <c:v>0.44997031050000003</c:v>
                </c:pt>
                <c:pt idx="98">
                  <c:v>0.31498134500000002</c:v>
                </c:pt>
                <c:pt idx="99">
                  <c:v>0.28332129699999997</c:v>
                </c:pt>
                <c:pt idx="100">
                  <c:v>0.383194698</c:v>
                </c:pt>
                <c:pt idx="101">
                  <c:v>0.52503571250000003</c:v>
                </c:pt>
                <c:pt idx="102">
                  <c:v>0.53460663099999994</c:v>
                </c:pt>
                <c:pt idx="103">
                  <c:v>0.30267567449999999</c:v>
                </c:pt>
                <c:pt idx="104">
                  <c:v>-0.70314966999999995</c:v>
                </c:pt>
                <c:pt idx="105">
                  <c:v>-1.483776287</c:v>
                </c:pt>
                <c:pt idx="106">
                  <c:v>-1.6937837600000001</c:v>
                </c:pt>
                <c:pt idx="107">
                  <c:v>-1.1651149619999999</c:v>
                </c:pt>
                <c:pt idx="108">
                  <c:v>-0.178451584</c:v>
                </c:pt>
                <c:pt idx="109">
                  <c:v>1.2893608000000001E-2</c:v>
                </c:pt>
                <c:pt idx="110">
                  <c:v>6.9174760000000057E-3</c:v>
                </c:pt>
                <c:pt idx="111">
                  <c:v>-0.16033338250000001</c:v>
                </c:pt>
                <c:pt idx="112">
                  <c:v>-0.38127314400000001</c:v>
                </c:pt>
                <c:pt idx="113">
                  <c:v>-0.748470301</c:v>
                </c:pt>
                <c:pt idx="114">
                  <c:v>-1.1097888575000001</c:v>
                </c:pt>
                <c:pt idx="115">
                  <c:v>-1.4260083925</c:v>
                </c:pt>
                <c:pt idx="116">
                  <c:v>-1.6563933094999999</c:v>
                </c:pt>
                <c:pt idx="117">
                  <c:v>-2.0985425515</c:v>
                </c:pt>
                <c:pt idx="118">
                  <c:v>-2.5388672940000001</c:v>
                </c:pt>
                <c:pt idx="119">
                  <c:v>-2.6928364285000002</c:v>
                </c:pt>
                <c:pt idx="120">
                  <c:v>-2.6066975305</c:v>
                </c:pt>
                <c:pt idx="121">
                  <c:v>-2.5605787195</c:v>
                </c:pt>
                <c:pt idx="122">
                  <c:v>-2.4694626409999998</c:v>
                </c:pt>
                <c:pt idx="123">
                  <c:v>-2.3430994960000002</c:v>
                </c:pt>
                <c:pt idx="124">
                  <c:v>-1.9567772859999999</c:v>
                </c:pt>
                <c:pt idx="125">
                  <c:v>-1.6792752204999999</c:v>
                </c:pt>
                <c:pt idx="126">
                  <c:v>-1.251458755</c:v>
                </c:pt>
                <c:pt idx="127">
                  <c:v>-0.64169019100000002</c:v>
                </c:pt>
                <c:pt idx="128">
                  <c:v>-0.27955014300000003</c:v>
                </c:pt>
                <c:pt idx="129">
                  <c:v>-0.21375179050000001</c:v>
                </c:pt>
                <c:pt idx="130">
                  <c:v>-5.2476509500000046E-2</c:v>
                </c:pt>
                <c:pt idx="131">
                  <c:v>1.0798045000000034E-2</c:v>
                </c:pt>
                <c:pt idx="132">
                  <c:v>0.14773559999999997</c:v>
                </c:pt>
                <c:pt idx="133">
                  <c:v>0.35659311750000006</c:v>
                </c:pt>
                <c:pt idx="134">
                  <c:v>0.490018287</c:v>
                </c:pt>
                <c:pt idx="135">
                  <c:v>0.68157638050000002</c:v>
                </c:pt>
                <c:pt idx="136">
                  <c:v>1.0701545285</c:v>
                </c:pt>
                <c:pt idx="137">
                  <c:v>1.3005079344999999</c:v>
                </c:pt>
                <c:pt idx="138">
                  <c:v>1.4816529534999998</c:v>
                </c:pt>
                <c:pt idx="139">
                  <c:v>0.98243626800000006</c:v>
                </c:pt>
                <c:pt idx="140">
                  <c:v>0.35790646150000005</c:v>
                </c:pt>
                <c:pt idx="141">
                  <c:v>0.25495108599999999</c:v>
                </c:pt>
                <c:pt idx="142">
                  <c:v>0.54653145150000004</c:v>
                </c:pt>
                <c:pt idx="143">
                  <c:v>0.67707564449999991</c:v>
                </c:pt>
                <c:pt idx="144">
                  <c:v>0.75191033750000003</c:v>
                </c:pt>
                <c:pt idx="145">
                  <c:v>0.57926085549999995</c:v>
                </c:pt>
                <c:pt idx="146">
                  <c:v>0.28574108349999999</c:v>
                </c:pt>
                <c:pt idx="147">
                  <c:v>-0.20738271850000001</c:v>
                </c:pt>
                <c:pt idx="148">
                  <c:v>-0.33213086700000005</c:v>
                </c:pt>
                <c:pt idx="149">
                  <c:v>-0.57515051500000003</c:v>
                </c:pt>
                <c:pt idx="150">
                  <c:v>-0.64620216399999997</c:v>
                </c:pt>
                <c:pt idx="151">
                  <c:v>-1.1285562965</c:v>
                </c:pt>
                <c:pt idx="152">
                  <c:v>-1.706261853</c:v>
                </c:pt>
                <c:pt idx="153">
                  <c:v>-1.8270449120000001</c:v>
                </c:pt>
                <c:pt idx="154">
                  <c:v>-1.6961023085</c:v>
                </c:pt>
                <c:pt idx="155">
                  <c:v>-1.5661267054999999</c:v>
                </c:pt>
                <c:pt idx="156">
                  <c:v>-1.7194924354999999</c:v>
                </c:pt>
                <c:pt idx="157">
                  <c:v>-2.1500577710000002</c:v>
                </c:pt>
                <c:pt idx="158">
                  <c:v>-2.758119438</c:v>
                </c:pt>
                <c:pt idx="159">
                  <c:v>-2.2274823875000003</c:v>
                </c:pt>
                <c:pt idx="160">
                  <c:v>-1.8683260214999999</c:v>
                </c:pt>
                <c:pt idx="161">
                  <c:v>-1.372093717</c:v>
                </c:pt>
                <c:pt idx="162">
                  <c:v>-1.7690168865</c:v>
                </c:pt>
                <c:pt idx="163">
                  <c:v>-2.106593438</c:v>
                </c:pt>
                <c:pt idx="164">
                  <c:v>-2.165735921</c:v>
                </c:pt>
                <c:pt idx="165">
                  <c:v>-1.3990780785000001</c:v>
                </c:pt>
                <c:pt idx="166">
                  <c:v>-1.3908852780000001</c:v>
                </c:pt>
                <c:pt idx="167">
                  <c:v>-1.4683312955000001</c:v>
                </c:pt>
                <c:pt idx="168">
                  <c:v>-0.87738332699999999</c:v>
                </c:pt>
                <c:pt idx="169">
                  <c:v>-0.38995000099999999</c:v>
                </c:pt>
                <c:pt idx="170">
                  <c:v>-0.18415348850000002</c:v>
                </c:pt>
                <c:pt idx="171">
                  <c:v>1.1166692500000019E-2</c:v>
                </c:pt>
                <c:pt idx="172">
                  <c:v>0.11368036049999997</c:v>
                </c:pt>
                <c:pt idx="173">
                  <c:v>0.35275927499999993</c:v>
                </c:pt>
                <c:pt idx="174">
                  <c:v>0.61142719000000012</c:v>
                </c:pt>
                <c:pt idx="175">
                  <c:v>0.75939110449999991</c:v>
                </c:pt>
                <c:pt idx="176">
                  <c:v>1.1610083055</c:v>
                </c:pt>
                <c:pt idx="177">
                  <c:v>1.5060882529999999</c:v>
                </c:pt>
                <c:pt idx="178">
                  <c:v>1.969859166</c:v>
                </c:pt>
                <c:pt idx="179">
                  <c:v>2.3130326184999999</c:v>
                </c:pt>
                <c:pt idx="180">
                  <c:v>2.374108637</c:v>
                </c:pt>
                <c:pt idx="181">
                  <c:v>2.2760803445</c:v>
                </c:pt>
                <c:pt idx="182">
                  <c:v>2.2226559675000002</c:v>
                </c:pt>
                <c:pt idx="183">
                  <c:v>2.4894549705000002</c:v>
                </c:pt>
                <c:pt idx="184">
                  <c:v>2.6665304729999999</c:v>
                </c:pt>
                <c:pt idx="185">
                  <c:v>2.8257344600000001</c:v>
                </c:pt>
                <c:pt idx="186">
                  <c:v>2.6891561705</c:v>
                </c:pt>
                <c:pt idx="187">
                  <c:v>2.4362878564999999</c:v>
                </c:pt>
                <c:pt idx="188">
                  <c:v>2.7271882205</c:v>
                </c:pt>
                <c:pt idx="189">
                  <c:v>3.0500735734999997</c:v>
                </c:pt>
                <c:pt idx="190">
                  <c:v>3.253067562</c:v>
                </c:pt>
                <c:pt idx="191">
                  <c:v>3.0810937160000003</c:v>
                </c:pt>
                <c:pt idx="192">
                  <c:v>3.0156328315000001</c:v>
                </c:pt>
                <c:pt idx="193">
                  <c:v>3.2522677795000003</c:v>
                </c:pt>
                <c:pt idx="194">
                  <c:v>3.28111766</c:v>
                </c:pt>
                <c:pt idx="195">
                  <c:v>3.3081028369999999</c:v>
                </c:pt>
                <c:pt idx="196">
                  <c:v>3.3106297720000004</c:v>
                </c:pt>
                <c:pt idx="197">
                  <c:v>3.2506705680000003</c:v>
                </c:pt>
                <c:pt idx="198">
                  <c:v>3.2467580539999998</c:v>
                </c:pt>
                <c:pt idx="199">
                  <c:v>3.1422570045000002</c:v>
                </c:pt>
                <c:pt idx="200">
                  <c:v>3.1005294555000003</c:v>
                </c:pt>
                <c:pt idx="201">
                  <c:v>2.8853251814999998</c:v>
                </c:pt>
                <c:pt idx="202">
                  <c:v>2.7508028505</c:v>
                </c:pt>
                <c:pt idx="203">
                  <c:v>2.8583213164999997</c:v>
                </c:pt>
                <c:pt idx="204">
                  <c:v>3.0783255734999999</c:v>
                </c:pt>
                <c:pt idx="205">
                  <c:v>3.20494083</c:v>
                </c:pt>
                <c:pt idx="206">
                  <c:v>3.3060310985000001</c:v>
                </c:pt>
                <c:pt idx="207">
                  <c:v>3.3310334410000002</c:v>
                </c:pt>
                <c:pt idx="208">
                  <c:v>3.4483468410000002</c:v>
                </c:pt>
                <c:pt idx="209">
                  <c:v>3.5566237095000002</c:v>
                </c:pt>
                <c:pt idx="210">
                  <c:v>3.6312675775000001</c:v>
                </c:pt>
                <c:pt idx="211">
                  <c:v>3.5256374109999999</c:v>
                </c:pt>
                <c:pt idx="212">
                  <c:v>3.3478461395000001</c:v>
                </c:pt>
                <c:pt idx="213">
                  <c:v>3.1991271354999999</c:v>
                </c:pt>
                <c:pt idx="214">
                  <c:v>3.3657675385000001</c:v>
                </c:pt>
                <c:pt idx="215">
                  <c:v>3.375783953</c:v>
                </c:pt>
                <c:pt idx="216">
                  <c:v>3.3612572890000001</c:v>
                </c:pt>
                <c:pt idx="217">
                  <c:v>3.2525758235</c:v>
                </c:pt>
                <c:pt idx="218">
                  <c:v>3.2057613575000001</c:v>
                </c:pt>
                <c:pt idx="219">
                  <c:v>3.1302848375000001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C5-4E6E-93C5-C35271DA6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93464"/>
        <c:axId val="699794424"/>
      </c:scatterChart>
      <c:valAx>
        <c:axId val="69979346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794424"/>
        <c:crosses val="max"/>
        <c:crossBetween val="midCat"/>
        <c:majorUnit val="20000"/>
        <c:minorUnit val="4000"/>
      </c:valAx>
      <c:valAx>
        <c:axId val="699794424"/>
        <c:scaling>
          <c:orientation val="minMax"/>
          <c:max val="20"/>
          <c:min val="-10"/>
        </c:scaling>
        <c:delete val="0"/>
        <c:axPos val="l"/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793464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 Africa'!$A$8:$A$227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'W Africa'!$E$8:$E$227</c:f>
              <c:numCache>
                <c:formatCode>General</c:formatCode>
                <c:ptCount val="220"/>
                <c:pt idx="0">
                  <c:v>0.30896618100000001</c:v>
                </c:pt>
                <c:pt idx="1">
                  <c:v>0.10771121250000001</c:v>
                </c:pt>
                <c:pt idx="2">
                  <c:v>-0.12819428799999999</c:v>
                </c:pt>
                <c:pt idx="3">
                  <c:v>0.72107395333333335</c:v>
                </c:pt>
                <c:pt idx="4">
                  <c:v>0.73451339966666662</c:v>
                </c:pt>
                <c:pt idx="5">
                  <c:v>0.57948836433333339</c:v>
                </c:pt>
                <c:pt idx="6">
                  <c:v>0.38662539699999998</c:v>
                </c:pt>
                <c:pt idx="7">
                  <c:v>0.55948411600000003</c:v>
                </c:pt>
                <c:pt idx="8">
                  <c:v>0.48292528133333334</c:v>
                </c:pt>
                <c:pt idx="9">
                  <c:v>0.51380293733333338</c:v>
                </c:pt>
                <c:pt idx="10">
                  <c:v>0.53255151366666664</c:v>
                </c:pt>
                <c:pt idx="11">
                  <c:v>0.46177959166666666</c:v>
                </c:pt>
                <c:pt idx="12">
                  <c:v>0.53205856166666665</c:v>
                </c:pt>
                <c:pt idx="13">
                  <c:v>0.26445153433333329</c:v>
                </c:pt>
                <c:pt idx="14">
                  <c:v>0.28839307666666669</c:v>
                </c:pt>
                <c:pt idx="15">
                  <c:v>0.36626287200000002</c:v>
                </c:pt>
                <c:pt idx="16">
                  <c:v>0.35092589233333332</c:v>
                </c:pt>
                <c:pt idx="17">
                  <c:v>0.36550378333333328</c:v>
                </c:pt>
                <c:pt idx="18">
                  <c:v>0.20233316199999998</c:v>
                </c:pt>
                <c:pt idx="19">
                  <c:v>0.10260840566666667</c:v>
                </c:pt>
                <c:pt idx="20">
                  <c:v>0.11678145933333332</c:v>
                </c:pt>
                <c:pt idx="21">
                  <c:v>0.20970288233333331</c:v>
                </c:pt>
                <c:pt idx="22">
                  <c:v>0.32601501733333338</c:v>
                </c:pt>
                <c:pt idx="23">
                  <c:v>0.47352416766666666</c:v>
                </c:pt>
                <c:pt idx="24">
                  <c:v>0.53105346366666661</c:v>
                </c:pt>
                <c:pt idx="25">
                  <c:v>0.4176974426666667</c:v>
                </c:pt>
                <c:pt idx="26">
                  <c:v>0.50253120500000004</c:v>
                </c:pt>
                <c:pt idx="27">
                  <c:v>0.38865739333333332</c:v>
                </c:pt>
                <c:pt idx="28">
                  <c:v>0.23432538</c:v>
                </c:pt>
                <c:pt idx="29">
                  <c:v>0.61730034266666667</c:v>
                </c:pt>
                <c:pt idx="30">
                  <c:v>0.63220437266666651</c:v>
                </c:pt>
                <c:pt idx="31">
                  <c:v>0.45248803500000001</c:v>
                </c:pt>
                <c:pt idx="32">
                  <c:v>0.3179389643333333</c:v>
                </c:pt>
                <c:pt idx="33">
                  <c:v>0.347101616</c:v>
                </c:pt>
                <c:pt idx="34">
                  <c:v>0.30363030666666668</c:v>
                </c:pt>
                <c:pt idx="35">
                  <c:v>0.105495878</c:v>
                </c:pt>
                <c:pt idx="36">
                  <c:v>9.9710267333333338E-2</c:v>
                </c:pt>
                <c:pt idx="37">
                  <c:v>0.1126050913333333</c:v>
                </c:pt>
                <c:pt idx="38">
                  <c:v>0.25153686033333339</c:v>
                </c:pt>
                <c:pt idx="39">
                  <c:v>7.356530233333336E-2</c:v>
                </c:pt>
                <c:pt idx="40">
                  <c:v>-3.7453048999999981E-2</c:v>
                </c:pt>
                <c:pt idx="41">
                  <c:v>-7.8132073333333132E-3</c:v>
                </c:pt>
                <c:pt idx="42">
                  <c:v>-4.259195499999998E-2</c:v>
                </c:pt>
                <c:pt idx="43">
                  <c:v>0.26710415466666665</c:v>
                </c:pt>
                <c:pt idx="44">
                  <c:v>0.12621527366666666</c:v>
                </c:pt>
                <c:pt idx="45">
                  <c:v>0.27291851900000003</c:v>
                </c:pt>
                <c:pt idx="46">
                  <c:v>0.20411749000000001</c:v>
                </c:pt>
                <c:pt idx="47">
                  <c:v>1.005645799999999E-2</c:v>
                </c:pt>
                <c:pt idx="48">
                  <c:v>-2.5102979999999997E-2</c:v>
                </c:pt>
                <c:pt idx="49">
                  <c:v>-0.24526218233333333</c:v>
                </c:pt>
                <c:pt idx="50">
                  <c:v>-0.45865256666666671</c:v>
                </c:pt>
                <c:pt idx="51">
                  <c:v>-0.33571163233333334</c:v>
                </c:pt>
                <c:pt idx="52">
                  <c:v>-0.23657311299999997</c:v>
                </c:pt>
                <c:pt idx="53">
                  <c:v>-5.7198750666666666E-2</c:v>
                </c:pt>
                <c:pt idx="54">
                  <c:v>-0.14430567899999999</c:v>
                </c:pt>
                <c:pt idx="55">
                  <c:v>-0.24470032866666666</c:v>
                </c:pt>
                <c:pt idx="56">
                  <c:v>-0.34188416900000002</c:v>
                </c:pt>
                <c:pt idx="57">
                  <c:v>-0.4139486506666667</c:v>
                </c:pt>
                <c:pt idx="58">
                  <c:v>-0.21511999466666668</c:v>
                </c:pt>
                <c:pt idx="59">
                  <c:v>-0.27462552200000001</c:v>
                </c:pt>
                <c:pt idx="60">
                  <c:v>-0.52147264733333332</c:v>
                </c:pt>
                <c:pt idx="61">
                  <c:v>-0.39525435766666667</c:v>
                </c:pt>
                <c:pt idx="62">
                  <c:v>-0.26166735266666669</c:v>
                </c:pt>
                <c:pt idx="63">
                  <c:v>-0.10961343800000001</c:v>
                </c:pt>
                <c:pt idx="64">
                  <c:v>-0.45741976900000009</c:v>
                </c:pt>
                <c:pt idx="65">
                  <c:v>-0.46725546933333334</c:v>
                </c:pt>
                <c:pt idx="66">
                  <c:v>-0.39182835466666671</c:v>
                </c:pt>
                <c:pt idx="67">
                  <c:v>-0.38775589166666663</c:v>
                </c:pt>
                <c:pt idx="68">
                  <c:v>-0.20811651433333334</c:v>
                </c:pt>
                <c:pt idx="69">
                  <c:v>-9.3150110999999994E-2</c:v>
                </c:pt>
                <c:pt idx="70">
                  <c:v>-0.23844829133333334</c:v>
                </c:pt>
                <c:pt idx="71">
                  <c:v>-0.22044748133333333</c:v>
                </c:pt>
                <c:pt idx="72">
                  <c:v>-8.8764121666666682E-2</c:v>
                </c:pt>
                <c:pt idx="73">
                  <c:v>-0.10797997200000002</c:v>
                </c:pt>
                <c:pt idx="74">
                  <c:v>0.12421897333333332</c:v>
                </c:pt>
                <c:pt idx="75">
                  <c:v>6.8312072333333321E-2</c:v>
                </c:pt>
                <c:pt idx="76">
                  <c:v>8.2063593666666643E-2</c:v>
                </c:pt>
                <c:pt idx="77">
                  <c:v>-7.9746669999999978E-2</c:v>
                </c:pt>
                <c:pt idx="78">
                  <c:v>-0.1294476483333333</c:v>
                </c:pt>
                <c:pt idx="79">
                  <c:v>-4.5617183666666672E-2</c:v>
                </c:pt>
                <c:pt idx="80">
                  <c:v>0.18928435966666668</c:v>
                </c:pt>
                <c:pt idx="81">
                  <c:v>0.1603303773333333</c:v>
                </c:pt>
                <c:pt idx="82">
                  <c:v>4.2564222000000006E-2</c:v>
                </c:pt>
                <c:pt idx="83">
                  <c:v>-0.10456075566666667</c:v>
                </c:pt>
                <c:pt idx="84">
                  <c:v>0.17724316999999998</c:v>
                </c:pt>
                <c:pt idx="85">
                  <c:v>-1.7531951000000007E-2</c:v>
                </c:pt>
                <c:pt idx="86">
                  <c:v>-5.8791989333333329E-2</c:v>
                </c:pt>
                <c:pt idx="87">
                  <c:v>0.26392619666666667</c:v>
                </c:pt>
                <c:pt idx="88">
                  <c:v>-1.7735219999999996E-2</c:v>
                </c:pt>
                <c:pt idx="89">
                  <c:v>-0.13535172733333334</c:v>
                </c:pt>
                <c:pt idx="90">
                  <c:v>-7.8120610999999993E-2</c:v>
                </c:pt>
                <c:pt idx="91">
                  <c:v>-0.18447080800000001</c:v>
                </c:pt>
                <c:pt idx="92">
                  <c:v>-0.16028107699999999</c:v>
                </c:pt>
                <c:pt idx="93">
                  <c:v>-0.30982237766666665</c:v>
                </c:pt>
                <c:pt idx="94">
                  <c:v>-0.10870639333333333</c:v>
                </c:pt>
                <c:pt idx="95">
                  <c:v>0.17553046833333333</c:v>
                </c:pt>
                <c:pt idx="96">
                  <c:v>2.0696221333333337E-2</c:v>
                </c:pt>
                <c:pt idx="97">
                  <c:v>-0.25108764466666672</c:v>
                </c:pt>
                <c:pt idx="98">
                  <c:v>-0.15236794966666667</c:v>
                </c:pt>
                <c:pt idx="99">
                  <c:v>-0.36821915966666668</c:v>
                </c:pt>
                <c:pt idx="100">
                  <c:v>-0.15363339200000001</c:v>
                </c:pt>
                <c:pt idx="101">
                  <c:v>-0.15831167033333335</c:v>
                </c:pt>
                <c:pt idx="102">
                  <c:v>-4.7230077000000002E-2</c:v>
                </c:pt>
                <c:pt idx="103">
                  <c:v>-4.4694049000000007E-2</c:v>
                </c:pt>
                <c:pt idx="104">
                  <c:v>-0.26471951233333335</c:v>
                </c:pt>
                <c:pt idx="105">
                  <c:v>-0.18293900166666663</c:v>
                </c:pt>
                <c:pt idx="106">
                  <c:v>5.2467899000000019E-2</c:v>
                </c:pt>
                <c:pt idx="107">
                  <c:v>3.5412989999999998E-2</c:v>
                </c:pt>
                <c:pt idx="108">
                  <c:v>0.244069169</c:v>
                </c:pt>
                <c:pt idx="109">
                  <c:v>3.8820235666666668E-2</c:v>
                </c:pt>
                <c:pt idx="110">
                  <c:v>6.2280931666666671E-2</c:v>
                </c:pt>
                <c:pt idx="111">
                  <c:v>3.8970804999999997E-2</c:v>
                </c:pt>
                <c:pt idx="112">
                  <c:v>-2.0532515333333334E-2</c:v>
                </c:pt>
                <c:pt idx="113">
                  <c:v>0.15308299533333333</c:v>
                </c:pt>
                <c:pt idx="114">
                  <c:v>0.18346223133333331</c:v>
                </c:pt>
                <c:pt idx="115">
                  <c:v>0.22381380933333336</c:v>
                </c:pt>
                <c:pt idx="116">
                  <c:v>0.13536825933333332</c:v>
                </c:pt>
                <c:pt idx="117">
                  <c:v>0.112547464</c:v>
                </c:pt>
                <c:pt idx="118">
                  <c:v>0.23355119433333335</c:v>
                </c:pt>
                <c:pt idx="119">
                  <c:v>0.321302115</c:v>
                </c:pt>
                <c:pt idx="120">
                  <c:v>0.4027961166666667</c:v>
                </c:pt>
                <c:pt idx="121">
                  <c:v>0.4482669483333333</c:v>
                </c:pt>
                <c:pt idx="122">
                  <c:v>0.74651136566666665</c:v>
                </c:pt>
                <c:pt idx="123">
                  <c:v>0.84039012633333332</c:v>
                </c:pt>
                <c:pt idx="124">
                  <c:v>0.98011283700000007</c:v>
                </c:pt>
                <c:pt idx="125">
                  <c:v>1.1280720603333332</c:v>
                </c:pt>
                <c:pt idx="126">
                  <c:v>0.91382992266666674</c:v>
                </c:pt>
                <c:pt idx="127">
                  <c:v>0.81004647733333324</c:v>
                </c:pt>
                <c:pt idx="128">
                  <c:v>0.87591731166666653</c:v>
                </c:pt>
                <c:pt idx="129">
                  <c:v>0.76857811833333345</c:v>
                </c:pt>
                <c:pt idx="130">
                  <c:v>0.83971523033333328</c:v>
                </c:pt>
                <c:pt idx="131">
                  <c:v>0.86075585366666674</c:v>
                </c:pt>
                <c:pt idx="132">
                  <c:v>0.87376305600000004</c:v>
                </c:pt>
                <c:pt idx="133">
                  <c:v>0.99140589300000004</c:v>
                </c:pt>
                <c:pt idx="134">
                  <c:v>0.58824083800000004</c:v>
                </c:pt>
                <c:pt idx="135">
                  <c:v>0.46435457733333335</c:v>
                </c:pt>
                <c:pt idx="136">
                  <c:v>0.5397267716666666</c:v>
                </c:pt>
                <c:pt idx="137">
                  <c:v>0.46579080733333339</c:v>
                </c:pt>
                <c:pt idx="138">
                  <c:v>0.20342945333333332</c:v>
                </c:pt>
                <c:pt idx="139">
                  <c:v>0.21029057766666667</c:v>
                </c:pt>
                <c:pt idx="140">
                  <c:v>0.35619474633333331</c:v>
                </c:pt>
                <c:pt idx="141">
                  <c:v>0.37166686200000004</c:v>
                </c:pt>
                <c:pt idx="142">
                  <c:v>0.46261713966666668</c:v>
                </c:pt>
                <c:pt idx="143">
                  <c:v>0.39381479499999994</c:v>
                </c:pt>
                <c:pt idx="144">
                  <c:v>0.29111230333333332</c:v>
                </c:pt>
                <c:pt idx="145">
                  <c:v>7.1970034333333377E-2</c:v>
                </c:pt>
                <c:pt idx="146">
                  <c:v>4.3920888999999984E-2</c:v>
                </c:pt>
                <c:pt idx="147">
                  <c:v>9.9397419666666653E-2</c:v>
                </c:pt>
                <c:pt idx="148">
                  <c:v>0.26659724733333334</c:v>
                </c:pt>
                <c:pt idx="149">
                  <c:v>0.41045516766666662</c:v>
                </c:pt>
                <c:pt idx="150">
                  <c:v>0.53484220000000005</c:v>
                </c:pt>
                <c:pt idx="151">
                  <c:v>0.54841118966666669</c:v>
                </c:pt>
                <c:pt idx="152">
                  <c:v>0.51388222699999997</c:v>
                </c:pt>
                <c:pt idx="153">
                  <c:v>0.43466991866666665</c:v>
                </c:pt>
                <c:pt idx="154">
                  <c:v>0.3296438433333333</c:v>
                </c:pt>
                <c:pt idx="155">
                  <c:v>0.17591257299999999</c:v>
                </c:pt>
                <c:pt idx="156">
                  <c:v>0.25320997333333334</c:v>
                </c:pt>
                <c:pt idx="157">
                  <c:v>0.14580324633333333</c:v>
                </c:pt>
                <c:pt idx="158">
                  <c:v>9.907488966666668E-2</c:v>
                </c:pt>
                <c:pt idx="159">
                  <c:v>0.1902989036666666</c:v>
                </c:pt>
                <c:pt idx="160">
                  <c:v>0.46549716800000002</c:v>
                </c:pt>
                <c:pt idx="161">
                  <c:v>0.25880072566666668</c:v>
                </c:pt>
                <c:pt idx="162">
                  <c:v>0.30638320133333335</c:v>
                </c:pt>
                <c:pt idx="163">
                  <c:v>0.35529557966666664</c:v>
                </c:pt>
                <c:pt idx="164">
                  <c:v>0.34080747666666666</c:v>
                </c:pt>
                <c:pt idx="165">
                  <c:v>0.50439710100000001</c:v>
                </c:pt>
                <c:pt idx="166">
                  <c:v>0.72330382066666665</c:v>
                </c:pt>
                <c:pt idx="167">
                  <c:v>0.74530785799999999</c:v>
                </c:pt>
                <c:pt idx="168">
                  <c:v>0.58416385766666667</c:v>
                </c:pt>
                <c:pt idx="169">
                  <c:v>0.66540123100000004</c:v>
                </c:pt>
                <c:pt idx="170">
                  <c:v>0.7617550946666668</c:v>
                </c:pt>
                <c:pt idx="171">
                  <c:v>0.98480664466666656</c:v>
                </c:pt>
                <c:pt idx="172">
                  <c:v>0.78869609433333332</c:v>
                </c:pt>
                <c:pt idx="173">
                  <c:v>0.7539577403333334</c:v>
                </c:pt>
                <c:pt idx="174">
                  <c:v>0.84951440733333339</c:v>
                </c:pt>
                <c:pt idx="175">
                  <c:v>1.0128240826666666</c:v>
                </c:pt>
                <c:pt idx="176">
                  <c:v>0.94315615666666675</c:v>
                </c:pt>
                <c:pt idx="177">
                  <c:v>0.88954616199999992</c:v>
                </c:pt>
                <c:pt idx="178">
                  <c:v>1.0614280526666666</c:v>
                </c:pt>
                <c:pt idx="179">
                  <c:v>1.065783178</c:v>
                </c:pt>
                <c:pt idx="180">
                  <c:v>1.0694360593333334</c:v>
                </c:pt>
                <c:pt idx="181">
                  <c:v>1.2156168933333333</c:v>
                </c:pt>
                <c:pt idx="182">
                  <c:v>0.92836116233333332</c:v>
                </c:pt>
                <c:pt idx="183">
                  <c:v>0.88594614466666666</c:v>
                </c:pt>
                <c:pt idx="184">
                  <c:v>0.75931774733333335</c:v>
                </c:pt>
                <c:pt idx="185">
                  <c:v>0.83349565733333331</c:v>
                </c:pt>
                <c:pt idx="186">
                  <c:v>0.93127821866666649</c:v>
                </c:pt>
                <c:pt idx="187">
                  <c:v>1.099508747</c:v>
                </c:pt>
                <c:pt idx="188">
                  <c:v>1.0812262990000001</c:v>
                </c:pt>
                <c:pt idx="189">
                  <c:v>1.253823267</c:v>
                </c:pt>
                <c:pt idx="190">
                  <c:v>1.1444138513333333</c:v>
                </c:pt>
                <c:pt idx="191">
                  <c:v>1.1757206016666666</c:v>
                </c:pt>
                <c:pt idx="192">
                  <c:v>0.91550211433333339</c:v>
                </c:pt>
                <c:pt idx="193">
                  <c:v>1.1274697843333332</c:v>
                </c:pt>
                <c:pt idx="194">
                  <c:v>1.839460058</c:v>
                </c:pt>
                <c:pt idx="195">
                  <c:v>1.973611912</c:v>
                </c:pt>
                <c:pt idx="196">
                  <c:v>1.8465508234999999</c:v>
                </c:pt>
                <c:pt idx="197">
                  <c:v>1.7468158545000001</c:v>
                </c:pt>
                <c:pt idx="198">
                  <c:v>1.873896633</c:v>
                </c:pt>
                <c:pt idx="199">
                  <c:v>1.6686252365000001</c:v>
                </c:pt>
                <c:pt idx="200">
                  <c:v>1.9097318704999999</c:v>
                </c:pt>
                <c:pt idx="201">
                  <c:v>1.7853193730000001</c:v>
                </c:pt>
                <c:pt idx="202">
                  <c:v>1.6618807329999998</c:v>
                </c:pt>
                <c:pt idx="203">
                  <c:v>1.6077465864999998</c:v>
                </c:pt>
                <c:pt idx="204">
                  <c:v>1.9562301949999998</c:v>
                </c:pt>
                <c:pt idx="205">
                  <c:v>1.46950867</c:v>
                </c:pt>
                <c:pt idx="206">
                  <c:v>1.47950486</c:v>
                </c:pt>
                <c:pt idx="207">
                  <c:v>1.5242587034999999</c:v>
                </c:pt>
                <c:pt idx="208">
                  <c:v>1.2051355655</c:v>
                </c:pt>
                <c:pt idx="209">
                  <c:v>1.2447298455</c:v>
                </c:pt>
                <c:pt idx="210">
                  <c:v>0.78646916099999997</c:v>
                </c:pt>
                <c:pt idx="211">
                  <c:v>0.40665124000000002</c:v>
                </c:pt>
                <c:pt idx="212">
                  <c:v>0.97223611899999995</c:v>
                </c:pt>
                <c:pt idx="213">
                  <c:v>1.3259146530000001</c:v>
                </c:pt>
                <c:pt idx="214">
                  <c:v>1.364658897</c:v>
                </c:pt>
                <c:pt idx="215">
                  <c:v>1.7195652939999999</c:v>
                </c:pt>
                <c:pt idx="216">
                  <c:v>1.6236582820000001</c:v>
                </c:pt>
                <c:pt idx="217">
                  <c:v>0.12410715899999999</c:v>
                </c:pt>
                <c:pt idx="218">
                  <c:v>0.31203278600000001</c:v>
                </c:pt>
                <c:pt idx="219">
                  <c:v>0.37421016899999998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E5-4589-900C-3EB2BEBDC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83224"/>
        <c:axId val="699783544"/>
      </c:scatterChart>
      <c:valAx>
        <c:axId val="69978322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783544"/>
        <c:crosses val="max"/>
        <c:crossBetween val="midCat"/>
        <c:majorUnit val="20000"/>
        <c:minorUnit val="4000"/>
      </c:valAx>
      <c:valAx>
        <c:axId val="699783544"/>
        <c:scaling>
          <c:orientation val="minMax"/>
          <c:max val="20"/>
          <c:min val="-10"/>
        </c:scaling>
        <c:delete val="0"/>
        <c:axPos val="l"/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78322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Scandinavia!$A$11:$A$159</c:f>
              <c:numCache>
                <c:formatCode>General</c:formatCode>
                <c:ptCount val="14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</c:numCache>
            </c:numRef>
          </c:xVal>
          <c:yVal>
            <c:numRef>
              <c:f>Scandinavia!$I$11:$I$159</c:f>
              <c:numCache>
                <c:formatCode>General</c:formatCode>
                <c:ptCount val="149"/>
                <c:pt idx="0">
                  <c:v>2.2649772654999998</c:v>
                </c:pt>
                <c:pt idx="1">
                  <c:v>2.3261531245000002</c:v>
                </c:pt>
                <c:pt idx="2">
                  <c:v>2.0030862947500001</c:v>
                </c:pt>
                <c:pt idx="3">
                  <c:v>2.0838916869999999</c:v>
                </c:pt>
                <c:pt idx="4">
                  <c:v>1.87831467575</c:v>
                </c:pt>
                <c:pt idx="5">
                  <c:v>1.8470085614000002</c:v>
                </c:pt>
                <c:pt idx="6">
                  <c:v>1.6683971</c:v>
                </c:pt>
                <c:pt idx="7">
                  <c:v>1.755004094</c:v>
                </c:pt>
                <c:pt idx="8">
                  <c:v>1.9525982631666665</c:v>
                </c:pt>
                <c:pt idx="9">
                  <c:v>1.3810232549999999</c:v>
                </c:pt>
                <c:pt idx="10">
                  <c:v>1.3326932608333333</c:v>
                </c:pt>
                <c:pt idx="11">
                  <c:v>1.232917437</c:v>
                </c:pt>
                <c:pt idx="12">
                  <c:v>1.5732127446666666</c:v>
                </c:pt>
                <c:pt idx="13">
                  <c:v>1.1296205241666666</c:v>
                </c:pt>
                <c:pt idx="14">
                  <c:v>1.167207463</c:v>
                </c:pt>
                <c:pt idx="15">
                  <c:v>1.0403474023333334</c:v>
                </c:pt>
                <c:pt idx="16">
                  <c:v>1.4882991543333333</c:v>
                </c:pt>
                <c:pt idx="17">
                  <c:v>1.4288225078333332</c:v>
                </c:pt>
                <c:pt idx="18">
                  <c:v>1.357909034142857</c:v>
                </c:pt>
                <c:pt idx="19">
                  <c:v>1.0076144308571429</c:v>
                </c:pt>
                <c:pt idx="20">
                  <c:v>1.1365462894285714</c:v>
                </c:pt>
                <c:pt idx="21">
                  <c:v>1.2070408052857142</c:v>
                </c:pt>
                <c:pt idx="22">
                  <c:v>1.4629478834285714</c:v>
                </c:pt>
                <c:pt idx="23">
                  <c:v>1.5624824851428569</c:v>
                </c:pt>
                <c:pt idx="24">
                  <c:v>1.1564704581428571</c:v>
                </c:pt>
                <c:pt idx="25">
                  <c:v>1.5654893178571427</c:v>
                </c:pt>
                <c:pt idx="26">
                  <c:v>1.3381547479999998</c:v>
                </c:pt>
                <c:pt idx="27">
                  <c:v>1.2748169541428571</c:v>
                </c:pt>
                <c:pt idx="28">
                  <c:v>1.4846624470000001</c:v>
                </c:pt>
                <c:pt idx="29">
                  <c:v>1.2195687979999998</c:v>
                </c:pt>
                <c:pt idx="30">
                  <c:v>1.5129240671428572</c:v>
                </c:pt>
                <c:pt idx="31">
                  <c:v>1.4125719101428571</c:v>
                </c:pt>
                <c:pt idx="32">
                  <c:v>1.2012103101428571</c:v>
                </c:pt>
                <c:pt idx="33">
                  <c:v>1.2750470678571431</c:v>
                </c:pt>
                <c:pt idx="34">
                  <c:v>1.5142410981428571</c:v>
                </c:pt>
                <c:pt idx="35">
                  <c:v>1.4124514485714283</c:v>
                </c:pt>
                <c:pt idx="36">
                  <c:v>1.3886846075714285</c:v>
                </c:pt>
                <c:pt idx="37">
                  <c:v>1.4658567101428572</c:v>
                </c:pt>
                <c:pt idx="38">
                  <c:v>1.2652596591428573</c:v>
                </c:pt>
                <c:pt idx="39">
                  <c:v>1.1022448152857141</c:v>
                </c:pt>
                <c:pt idx="40">
                  <c:v>1.3222233994285715</c:v>
                </c:pt>
                <c:pt idx="41">
                  <c:v>1.022889760142857</c:v>
                </c:pt>
                <c:pt idx="42">
                  <c:v>1.3036262818571429</c:v>
                </c:pt>
                <c:pt idx="43">
                  <c:v>1.0413117604285715</c:v>
                </c:pt>
                <c:pt idx="44">
                  <c:v>1.1402902235714285</c:v>
                </c:pt>
                <c:pt idx="45">
                  <c:v>1.0847934858571429</c:v>
                </c:pt>
                <c:pt idx="46">
                  <c:v>1.0197342367142856</c:v>
                </c:pt>
                <c:pt idx="47">
                  <c:v>1.2588851994285712</c:v>
                </c:pt>
                <c:pt idx="48">
                  <c:v>0.89025178414285733</c:v>
                </c:pt>
                <c:pt idx="49">
                  <c:v>0.95902617042857152</c:v>
                </c:pt>
                <c:pt idx="50">
                  <c:v>0.78934743585714284</c:v>
                </c:pt>
                <c:pt idx="51">
                  <c:v>0.39148553485714288</c:v>
                </c:pt>
                <c:pt idx="52">
                  <c:v>0.32669154042857146</c:v>
                </c:pt>
                <c:pt idx="53">
                  <c:v>0.55727492871428563</c:v>
                </c:pt>
                <c:pt idx="54">
                  <c:v>0.32683610257142853</c:v>
                </c:pt>
                <c:pt idx="55">
                  <c:v>0.18563064199999996</c:v>
                </c:pt>
                <c:pt idx="56">
                  <c:v>0.35745072185714288</c:v>
                </c:pt>
                <c:pt idx="57">
                  <c:v>9.588955471428573E-2</c:v>
                </c:pt>
                <c:pt idx="58">
                  <c:v>0.17501185314285708</c:v>
                </c:pt>
                <c:pt idx="59">
                  <c:v>-4.7612253571428606E-2</c:v>
                </c:pt>
                <c:pt idx="60">
                  <c:v>0.25501281471428577</c:v>
                </c:pt>
                <c:pt idx="61">
                  <c:v>0.17828397171428575</c:v>
                </c:pt>
                <c:pt idx="62">
                  <c:v>0.23932844414285709</c:v>
                </c:pt>
                <c:pt idx="63">
                  <c:v>0.14688449371428566</c:v>
                </c:pt>
                <c:pt idx="64">
                  <c:v>0.18178643485714291</c:v>
                </c:pt>
                <c:pt idx="65">
                  <c:v>0.27797703742857144</c:v>
                </c:pt>
                <c:pt idx="66">
                  <c:v>0.45950464728571433</c:v>
                </c:pt>
                <c:pt idx="67">
                  <c:v>0.37680432128571434</c:v>
                </c:pt>
                <c:pt idx="68">
                  <c:v>-8.243662628571416E-2</c:v>
                </c:pt>
                <c:pt idx="69">
                  <c:v>-6.1612364714285724E-2</c:v>
                </c:pt>
                <c:pt idx="70">
                  <c:v>6.246707357142859E-2</c:v>
                </c:pt>
                <c:pt idx="71">
                  <c:v>-6.8195923714285706E-2</c:v>
                </c:pt>
                <c:pt idx="72">
                  <c:v>0.24174875928571429</c:v>
                </c:pt>
                <c:pt idx="73">
                  <c:v>8.0416136285714243E-2</c:v>
                </c:pt>
                <c:pt idx="74">
                  <c:v>1.6162895714285801E-2</c:v>
                </c:pt>
                <c:pt idx="75">
                  <c:v>0.12033077357142855</c:v>
                </c:pt>
                <c:pt idx="76">
                  <c:v>3.556642357142855E-2</c:v>
                </c:pt>
                <c:pt idx="77">
                  <c:v>-0.21823514242857142</c:v>
                </c:pt>
                <c:pt idx="78">
                  <c:v>-0.33711252014285714</c:v>
                </c:pt>
                <c:pt idx="79">
                  <c:v>-0.39201826928571426</c:v>
                </c:pt>
                <c:pt idx="80">
                  <c:v>-9.5556672142857124E-2</c:v>
                </c:pt>
                <c:pt idx="81">
                  <c:v>0.19449432371428574</c:v>
                </c:pt>
                <c:pt idx="82">
                  <c:v>7.2825570714285706E-2</c:v>
                </c:pt>
                <c:pt idx="83">
                  <c:v>-0.15304878599999996</c:v>
                </c:pt>
                <c:pt idx="84">
                  <c:v>0.20674608399999997</c:v>
                </c:pt>
                <c:pt idx="85">
                  <c:v>-0.23664436685714282</c:v>
                </c:pt>
                <c:pt idx="86">
                  <c:v>-4.716309128571429E-2</c:v>
                </c:pt>
                <c:pt idx="87">
                  <c:v>-3.1234121428571435E-2</c:v>
                </c:pt>
                <c:pt idx="88">
                  <c:v>-0.48133236657142853</c:v>
                </c:pt>
                <c:pt idx="89">
                  <c:v>-0.21744399042857146</c:v>
                </c:pt>
                <c:pt idx="90">
                  <c:v>-0.39497242671428573</c:v>
                </c:pt>
                <c:pt idx="91">
                  <c:v>-0.25205438342857145</c:v>
                </c:pt>
                <c:pt idx="92">
                  <c:v>-0.14425676942857141</c:v>
                </c:pt>
                <c:pt idx="93">
                  <c:v>-6.6053065714285708E-2</c:v>
                </c:pt>
                <c:pt idx="94">
                  <c:v>-9.9024300833333287E-2</c:v>
                </c:pt>
                <c:pt idx="95">
                  <c:v>-0.13931177750000001</c:v>
                </c:pt>
                <c:pt idx="96">
                  <c:v>-0.19697221416666666</c:v>
                </c:pt>
                <c:pt idx="97">
                  <c:v>-5.0165865333333302E-2</c:v>
                </c:pt>
                <c:pt idx="98">
                  <c:v>6.3143416833333355E-2</c:v>
                </c:pt>
                <c:pt idx="99">
                  <c:v>-0.29591216779999996</c:v>
                </c:pt>
                <c:pt idx="100">
                  <c:v>4.3233795999999989E-3</c:v>
                </c:pt>
                <c:pt idx="101">
                  <c:v>-0.17551900839999998</c:v>
                </c:pt>
                <c:pt idx="102">
                  <c:v>8.844708300000001E-2</c:v>
                </c:pt>
                <c:pt idx="103">
                  <c:v>-9.2699259999995398E-4</c:v>
                </c:pt>
                <c:pt idx="104">
                  <c:v>-9.6789883999999993E-2</c:v>
                </c:pt>
                <c:pt idx="105">
                  <c:v>5.0629851200000076E-2</c:v>
                </c:pt>
                <c:pt idx="106">
                  <c:v>0.55669238500000007</c:v>
                </c:pt>
                <c:pt idx="107">
                  <c:v>0.84794233440000011</c:v>
                </c:pt>
                <c:pt idx="108">
                  <c:v>0.80517149020000001</c:v>
                </c:pt>
                <c:pt idx="109">
                  <c:v>0.46932191175000004</c:v>
                </c:pt>
                <c:pt idx="110">
                  <c:v>0.66779560924999992</c:v>
                </c:pt>
                <c:pt idx="111">
                  <c:v>0.68600865150000001</c:v>
                </c:pt>
                <c:pt idx="112">
                  <c:v>0.57137780449999998</c:v>
                </c:pt>
                <c:pt idx="113">
                  <c:v>1.8392382669999998</c:v>
                </c:pt>
                <c:pt idx="114">
                  <c:v>1.6400573013333337</c:v>
                </c:pt>
                <c:pt idx="115">
                  <c:v>2.0772714693333332</c:v>
                </c:pt>
                <c:pt idx="116">
                  <c:v>1.1812867515000001</c:v>
                </c:pt>
                <c:pt idx="117">
                  <c:v>1.1403592410000001</c:v>
                </c:pt>
                <c:pt idx="118">
                  <c:v>0.91261149900000005</c:v>
                </c:pt>
                <c:pt idx="119">
                  <c:v>0.68621494950000006</c:v>
                </c:pt>
                <c:pt idx="120">
                  <c:v>0.44124133050000003</c:v>
                </c:pt>
                <c:pt idx="121">
                  <c:v>0.50122808800000007</c:v>
                </c:pt>
                <c:pt idx="122">
                  <c:v>0.410518683</c:v>
                </c:pt>
                <c:pt idx="123">
                  <c:v>0.47643547649999995</c:v>
                </c:pt>
                <c:pt idx="124">
                  <c:v>0.47075607349999998</c:v>
                </c:pt>
                <c:pt idx="125">
                  <c:v>0.56992184299999993</c:v>
                </c:pt>
                <c:pt idx="126">
                  <c:v>0.55975688200000007</c:v>
                </c:pt>
                <c:pt idx="127">
                  <c:v>0.55637990900000001</c:v>
                </c:pt>
                <c:pt idx="128">
                  <c:v>0.14397961849999999</c:v>
                </c:pt>
                <c:pt idx="129">
                  <c:v>-1.5831859989999999</c:v>
                </c:pt>
                <c:pt idx="130">
                  <c:v>-1.753824614</c:v>
                </c:pt>
                <c:pt idx="131">
                  <c:v>-1.8501823659999999</c:v>
                </c:pt>
                <c:pt idx="132">
                  <c:v>-2.0881850685000001</c:v>
                </c:pt>
                <c:pt idx="133">
                  <c:v>-1.8875039055</c:v>
                </c:pt>
                <c:pt idx="134">
                  <c:v>-2.1181583709999998</c:v>
                </c:pt>
                <c:pt idx="135">
                  <c:v>-2.3533876034999999</c:v>
                </c:pt>
                <c:pt idx="136">
                  <c:v>-2.1118319679999997</c:v>
                </c:pt>
                <c:pt idx="137">
                  <c:v>-2.4074229355000001</c:v>
                </c:pt>
                <c:pt idx="138">
                  <c:v>-2.5868966365000001</c:v>
                </c:pt>
                <c:pt idx="139">
                  <c:v>-3.7415260400000001</c:v>
                </c:pt>
                <c:pt idx="140">
                  <c:v>-4.2005467559999996</c:v>
                </c:pt>
                <c:pt idx="141">
                  <c:v>-4.3776560480000004</c:v>
                </c:pt>
                <c:pt idx="142">
                  <c:v>-3.225314037</c:v>
                </c:pt>
                <c:pt idx="143">
                  <c:v>-1.7927005140000001</c:v>
                </c:pt>
                <c:pt idx="144">
                  <c:v>-0.90649095000000002</c:v>
                </c:pt>
                <c:pt idx="145">
                  <c:v>-0.74165603700000005</c:v>
                </c:pt>
                <c:pt idx="146">
                  <c:v>-0.77972123000000004</c:v>
                </c:pt>
                <c:pt idx="147">
                  <c:v>-1.1019883500000001</c:v>
                </c:pt>
                <c:pt idx="148">
                  <c:v>-1.082395411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B7-4BB8-BC40-65BBF11CF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17944"/>
        <c:axId val="522924664"/>
      </c:scatterChart>
      <c:valAx>
        <c:axId val="52291794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24664"/>
        <c:crosses val="max"/>
        <c:crossBetween val="midCat"/>
      </c:valAx>
      <c:valAx>
        <c:axId val="522924664"/>
        <c:scaling>
          <c:orientation val="minMax"/>
          <c:max val="20"/>
          <c:min val="-10"/>
        </c:scaling>
        <c:delete val="0"/>
        <c:axPos val="l"/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1794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79DD-8F51-4CAD-94BD-A1C15C53350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1FD9B-C6D4-42A1-8A0B-6A2ADFD46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26493" r="831" b="2338"/>
          <a:stretch/>
        </p:blipFill>
        <p:spPr>
          <a:xfrm>
            <a:off x="0" y="98990"/>
            <a:ext cx="9144000" cy="5424741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359F08-EC08-404E-8103-163083C36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275847"/>
              </p:ext>
            </p:extLst>
          </p:nvPr>
        </p:nvGraphicFramePr>
        <p:xfrm>
          <a:off x="4792740" y="2718033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6BFA33-3BC6-4E31-95FF-E2B4100BD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344364"/>
              </p:ext>
            </p:extLst>
          </p:nvPr>
        </p:nvGraphicFramePr>
        <p:xfrm>
          <a:off x="4092780" y="3831462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368334-24A3-4EFE-A193-EEDCDEBB7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933506"/>
              </p:ext>
            </p:extLst>
          </p:nvPr>
        </p:nvGraphicFramePr>
        <p:xfrm>
          <a:off x="7147420" y="3356644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B44F3A4-594A-4EB3-8988-64C13EB95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928800"/>
              </p:ext>
            </p:extLst>
          </p:nvPr>
        </p:nvGraphicFramePr>
        <p:xfrm>
          <a:off x="6573562" y="1055965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42052BC-287E-463E-A397-B0B1D5E37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005983"/>
              </p:ext>
            </p:extLst>
          </p:nvPr>
        </p:nvGraphicFramePr>
        <p:xfrm>
          <a:off x="5374725" y="1821250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2AC576D-4FFB-4C99-B8E1-8A448C567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750062"/>
              </p:ext>
            </p:extLst>
          </p:nvPr>
        </p:nvGraphicFramePr>
        <p:xfrm>
          <a:off x="3613560" y="2644210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24D7BA5-A788-4CBA-B1F3-94C4DE17E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484370"/>
              </p:ext>
            </p:extLst>
          </p:nvPr>
        </p:nvGraphicFramePr>
        <p:xfrm>
          <a:off x="4423617" y="0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6256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Ye</dc:creator>
  <cp:lastModifiedBy>Shan Ye</cp:lastModifiedBy>
  <cp:revision>7</cp:revision>
  <dcterms:created xsi:type="dcterms:W3CDTF">2019-10-17T23:25:12Z</dcterms:created>
  <dcterms:modified xsi:type="dcterms:W3CDTF">2019-10-17T23:56:17Z</dcterms:modified>
</cp:coreProperties>
</file>