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79512" y="836712"/>
            <a:ext cx="8964487" cy="6027639"/>
            <a:chOff x="1590675" y="3311525"/>
            <a:chExt cx="5067300" cy="3552825"/>
          </a:xfrm>
        </p:grpSpPr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1638300" y="3311525"/>
              <a:ext cx="828675" cy="107632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1638300" y="5197475"/>
              <a:ext cx="895350" cy="12001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3429000" y="5492750"/>
              <a:ext cx="1076325" cy="904875"/>
            </a:xfrm>
            <a:prstGeom prst="rect">
              <a:avLst/>
            </a:prstGeom>
            <a:solidFill>
              <a:srgbClr val="8064A2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3F3151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3552825" y="3368675"/>
              <a:ext cx="800100" cy="1076325"/>
            </a:xfrm>
            <a:prstGeom prst="ellipse">
              <a:avLst/>
            </a:prstGeom>
            <a:gradFill rotWithShape="0">
              <a:gsLst>
                <a:gs pos="0">
                  <a:srgbClr val="B2A1C7"/>
                </a:gs>
                <a:gs pos="50000">
                  <a:srgbClr val="8064A2"/>
                </a:gs>
                <a:gs pos="100000">
                  <a:srgbClr val="B2A1C7"/>
                </a:gs>
              </a:gsLst>
              <a:lin ang="5400000" scaled="1"/>
            </a:gradFill>
            <a:ln w="12700">
              <a:solidFill>
                <a:srgbClr val="8064A2"/>
              </a:solidFill>
              <a:round/>
              <a:headEnd/>
              <a:tailEnd/>
            </a:ln>
            <a:effectLst>
              <a:outerShdw dist="28398" dir="3806097" algn="ctr" rotWithShape="0">
                <a:srgbClr val="3F3151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600700" y="4968875"/>
              <a:ext cx="904875" cy="1495425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1814513" y="4445000"/>
              <a:ext cx="585787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天车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1712786" y="5221466"/>
              <a:ext cx="695325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Foup ID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1638300" y="6464300"/>
              <a:ext cx="895350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Loadport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3609975" y="4502150"/>
              <a:ext cx="895350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Prealigner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57" name="Text Box 33"/>
            <p:cNvSpPr txBox="1">
              <a:spLocks noChangeArrowheads="1"/>
            </p:cNvSpPr>
            <p:nvPr/>
          </p:nvSpPr>
          <p:spPr bwMode="auto">
            <a:xfrm>
              <a:off x="3695700" y="6464300"/>
              <a:ext cx="895350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Robot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58" name="Text Box 34"/>
            <p:cNvSpPr txBox="1">
              <a:spLocks noChangeArrowheads="1"/>
            </p:cNvSpPr>
            <p:nvPr/>
          </p:nvSpPr>
          <p:spPr bwMode="auto">
            <a:xfrm>
              <a:off x="5762625" y="6537325"/>
              <a:ext cx="895350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Tool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3590925" y="3578225"/>
              <a:ext cx="762000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/>
                <a:t>slot3 waferID </a:t>
              </a:r>
              <a:r>
                <a:rPr lang="zh-CN" altLang="en-US" dirty="0" smtClean="0"/>
                <a:t>单层还是双层 初始角度 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60" name="Text Box 36"/>
            <p:cNvSpPr txBox="1">
              <a:spLocks noChangeArrowheads="1"/>
            </p:cNvSpPr>
            <p:nvPr/>
          </p:nvSpPr>
          <p:spPr bwMode="auto">
            <a:xfrm>
              <a:off x="5667375" y="5054600"/>
              <a:ext cx="762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Wafer ID</a:t>
              </a:r>
              <a:endPara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初始角度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插入深度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测试值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1061" name="AutoShape 37"/>
            <p:cNvCxnSpPr>
              <a:cxnSpLocks noChangeShapeType="1"/>
            </p:cNvCxnSpPr>
            <p:nvPr/>
          </p:nvCxnSpPr>
          <p:spPr bwMode="auto">
            <a:xfrm>
              <a:off x="1814513" y="4445000"/>
              <a:ext cx="0" cy="752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2" name="AutoShape 38"/>
            <p:cNvCxnSpPr>
              <a:cxnSpLocks noChangeShapeType="1"/>
            </p:cNvCxnSpPr>
            <p:nvPr/>
          </p:nvCxnSpPr>
          <p:spPr bwMode="auto">
            <a:xfrm>
              <a:off x="2533650" y="5645150"/>
              <a:ext cx="8477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3" name="AutoShape 39"/>
            <p:cNvCxnSpPr>
              <a:cxnSpLocks noChangeShapeType="1"/>
            </p:cNvCxnSpPr>
            <p:nvPr/>
          </p:nvCxnSpPr>
          <p:spPr bwMode="auto">
            <a:xfrm flipV="1">
              <a:off x="3695700" y="4711700"/>
              <a:ext cx="0" cy="781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4" name="AutoShape 40"/>
            <p:cNvCxnSpPr>
              <a:cxnSpLocks noChangeShapeType="1"/>
            </p:cNvCxnSpPr>
            <p:nvPr/>
          </p:nvCxnSpPr>
          <p:spPr bwMode="auto">
            <a:xfrm>
              <a:off x="4171950" y="4740275"/>
              <a:ext cx="0" cy="733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5" name="AutoShape 41"/>
            <p:cNvCxnSpPr>
              <a:cxnSpLocks noChangeShapeType="1"/>
            </p:cNvCxnSpPr>
            <p:nvPr/>
          </p:nvCxnSpPr>
          <p:spPr bwMode="auto">
            <a:xfrm>
              <a:off x="4543425" y="5645150"/>
              <a:ext cx="1047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6" name="AutoShape 42"/>
            <p:cNvCxnSpPr>
              <a:cxnSpLocks noChangeShapeType="1"/>
            </p:cNvCxnSpPr>
            <p:nvPr/>
          </p:nvCxnSpPr>
          <p:spPr bwMode="auto">
            <a:xfrm flipH="1">
              <a:off x="4543425" y="6254750"/>
              <a:ext cx="1047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7" name="AutoShape 43"/>
            <p:cNvCxnSpPr>
              <a:cxnSpLocks noChangeShapeType="1"/>
            </p:cNvCxnSpPr>
            <p:nvPr/>
          </p:nvCxnSpPr>
          <p:spPr bwMode="auto">
            <a:xfrm flipH="1">
              <a:off x="2533650" y="6254750"/>
              <a:ext cx="8953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8" name="AutoShape 44"/>
            <p:cNvCxnSpPr>
              <a:cxnSpLocks noChangeShapeType="1"/>
            </p:cNvCxnSpPr>
            <p:nvPr/>
          </p:nvCxnSpPr>
          <p:spPr bwMode="auto">
            <a:xfrm flipV="1">
              <a:off x="2314575" y="4445000"/>
              <a:ext cx="0" cy="752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69" name="Text Box 45"/>
            <p:cNvSpPr txBox="1">
              <a:spLocks noChangeArrowheads="1"/>
            </p:cNvSpPr>
            <p:nvPr/>
          </p:nvSpPr>
          <p:spPr bwMode="auto">
            <a:xfrm>
              <a:off x="1590675" y="4699000"/>
              <a:ext cx="2809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0" name="Text Box 46"/>
            <p:cNvSpPr txBox="1">
              <a:spLocks noChangeArrowheads="1"/>
            </p:cNvSpPr>
            <p:nvPr/>
          </p:nvSpPr>
          <p:spPr bwMode="auto">
            <a:xfrm>
              <a:off x="4886325" y="5375275"/>
              <a:ext cx="2809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1" name="Text Box 47"/>
            <p:cNvSpPr txBox="1">
              <a:spLocks noChangeArrowheads="1"/>
            </p:cNvSpPr>
            <p:nvPr/>
          </p:nvSpPr>
          <p:spPr bwMode="auto">
            <a:xfrm>
              <a:off x="4986338" y="6254750"/>
              <a:ext cx="280987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2" name="Text Box 48"/>
            <p:cNvSpPr txBox="1">
              <a:spLocks noChangeArrowheads="1"/>
            </p:cNvSpPr>
            <p:nvPr/>
          </p:nvSpPr>
          <p:spPr bwMode="auto">
            <a:xfrm>
              <a:off x="1830198" y="4584819"/>
              <a:ext cx="452437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E84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pic>
        <p:nvPicPr>
          <p:cNvPr id="1106" name="Picture 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613498"/>
            <a:ext cx="14192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椭圆 28"/>
          <p:cNvSpPr/>
          <p:nvPr/>
        </p:nvSpPr>
        <p:spPr>
          <a:xfrm>
            <a:off x="3995936" y="5229200"/>
            <a:ext cx="8640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39952" y="47971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slot3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260648"/>
            <a:ext cx="83529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667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            1.</a:t>
            </a:r>
            <a:r>
              <a:rPr lang="en-US" altLang="zh-CN" sz="2000" dirty="0" smtClean="0">
                <a:solidFill>
                  <a:prstClr val="black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Wafer</a:t>
            </a:r>
            <a:r>
              <a:rPr lang="zh-CN" altLang="en-US" sz="1600" dirty="0" smtClean="0">
                <a:solidFill>
                  <a:prstClr val="black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在每个工位上都应该有检测传感器，</a:t>
            </a:r>
            <a:r>
              <a:rPr lang="en-US" altLang="zh-CN" sz="1600" dirty="0" smtClean="0">
                <a:solidFill>
                  <a:prstClr val="black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wafer</a:t>
            </a:r>
            <a:r>
              <a:rPr lang="zh-CN" altLang="en-US" sz="1600" dirty="0" smtClean="0">
                <a:solidFill>
                  <a:prstClr val="black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处于哪个位置，处于</a:t>
            </a:r>
            <a:endParaRPr lang="en-US" altLang="zh-CN" sz="1600" dirty="0" smtClean="0">
              <a:solidFill>
                <a:prstClr val="black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lvl="0" indent="6667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                </a:t>
            </a:r>
            <a:r>
              <a:rPr lang="zh-CN" altLang="en-US" sz="1600" dirty="0" smtClean="0">
                <a:solidFill>
                  <a:prstClr val="black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什么状态要能远程监测，并记录。</a:t>
            </a:r>
            <a:endParaRPr lang="en-US" altLang="zh-CN" sz="1600" dirty="0" smtClean="0">
              <a:solidFill>
                <a:prstClr val="black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lvl="0" indent="666750"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 smtClean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504" y="836712"/>
            <a:ext cx="8964487" cy="5400600"/>
            <a:chOff x="1590675" y="3311525"/>
            <a:chExt cx="5067300" cy="3552825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1638300" y="3311525"/>
              <a:ext cx="828675" cy="107632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1638300" y="5197475"/>
              <a:ext cx="895350" cy="12001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3429000" y="5492750"/>
              <a:ext cx="1076325" cy="904875"/>
            </a:xfrm>
            <a:prstGeom prst="rect">
              <a:avLst/>
            </a:prstGeom>
            <a:solidFill>
              <a:srgbClr val="8064A2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3F3151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7"/>
            <p:cNvSpPr>
              <a:spLocks noChangeArrowheads="1"/>
            </p:cNvSpPr>
            <p:nvPr/>
          </p:nvSpPr>
          <p:spPr bwMode="auto">
            <a:xfrm>
              <a:off x="3552825" y="3368675"/>
              <a:ext cx="800100" cy="1076325"/>
            </a:xfrm>
            <a:prstGeom prst="ellipse">
              <a:avLst/>
            </a:prstGeom>
            <a:gradFill rotWithShape="0">
              <a:gsLst>
                <a:gs pos="0">
                  <a:srgbClr val="B2A1C7"/>
                </a:gs>
                <a:gs pos="50000">
                  <a:srgbClr val="8064A2"/>
                </a:gs>
                <a:gs pos="100000">
                  <a:srgbClr val="B2A1C7"/>
                </a:gs>
              </a:gsLst>
              <a:lin ang="5400000" scaled="1"/>
            </a:gradFill>
            <a:ln w="12700">
              <a:solidFill>
                <a:srgbClr val="8064A2"/>
              </a:solidFill>
              <a:round/>
              <a:headEnd/>
              <a:tailEnd/>
            </a:ln>
            <a:effectLst>
              <a:outerShdw dist="28398" dir="3806097" algn="ctr" rotWithShape="0">
                <a:srgbClr val="3F3151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600700" y="4968875"/>
              <a:ext cx="904875" cy="1495425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1814513" y="4445000"/>
              <a:ext cx="585787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天车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1712786" y="5221466"/>
              <a:ext cx="695325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Foup ID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1638300" y="6464300"/>
              <a:ext cx="895350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Loadport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3609975" y="4502150"/>
              <a:ext cx="895350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Prealigner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3695700" y="6464300"/>
              <a:ext cx="895350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Robot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5762625" y="6537325"/>
              <a:ext cx="895350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Tool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3590925" y="3578225"/>
              <a:ext cx="762000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/>
                <a:t>slot3 waferID </a:t>
              </a:r>
              <a:r>
                <a:rPr lang="zh-CN" altLang="en-US" dirty="0" smtClean="0"/>
                <a:t>单层还是双层 初始角度 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5667375" y="5054600"/>
              <a:ext cx="762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Wafer ID</a:t>
              </a:r>
              <a:endPara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初始角度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插入深度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测试值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21" name="AutoShape 37"/>
            <p:cNvCxnSpPr>
              <a:cxnSpLocks noChangeShapeType="1"/>
            </p:cNvCxnSpPr>
            <p:nvPr/>
          </p:nvCxnSpPr>
          <p:spPr bwMode="auto">
            <a:xfrm>
              <a:off x="1814513" y="4445000"/>
              <a:ext cx="0" cy="752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8"/>
            <p:cNvCxnSpPr>
              <a:cxnSpLocks noChangeShapeType="1"/>
            </p:cNvCxnSpPr>
            <p:nvPr/>
          </p:nvCxnSpPr>
          <p:spPr bwMode="auto">
            <a:xfrm>
              <a:off x="2533650" y="5645150"/>
              <a:ext cx="8477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9"/>
            <p:cNvCxnSpPr>
              <a:cxnSpLocks noChangeShapeType="1"/>
            </p:cNvCxnSpPr>
            <p:nvPr/>
          </p:nvCxnSpPr>
          <p:spPr bwMode="auto">
            <a:xfrm flipV="1">
              <a:off x="3695700" y="4711700"/>
              <a:ext cx="0" cy="781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40"/>
            <p:cNvCxnSpPr>
              <a:cxnSpLocks noChangeShapeType="1"/>
            </p:cNvCxnSpPr>
            <p:nvPr/>
          </p:nvCxnSpPr>
          <p:spPr bwMode="auto">
            <a:xfrm>
              <a:off x="4171950" y="4740275"/>
              <a:ext cx="0" cy="733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41"/>
            <p:cNvCxnSpPr>
              <a:cxnSpLocks noChangeShapeType="1"/>
            </p:cNvCxnSpPr>
            <p:nvPr/>
          </p:nvCxnSpPr>
          <p:spPr bwMode="auto">
            <a:xfrm>
              <a:off x="4543425" y="5645150"/>
              <a:ext cx="1047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42"/>
            <p:cNvCxnSpPr>
              <a:cxnSpLocks noChangeShapeType="1"/>
            </p:cNvCxnSpPr>
            <p:nvPr/>
          </p:nvCxnSpPr>
          <p:spPr bwMode="auto">
            <a:xfrm flipH="1">
              <a:off x="4543425" y="6254750"/>
              <a:ext cx="1047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43"/>
            <p:cNvCxnSpPr>
              <a:cxnSpLocks noChangeShapeType="1"/>
            </p:cNvCxnSpPr>
            <p:nvPr/>
          </p:nvCxnSpPr>
          <p:spPr bwMode="auto">
            <a:xfrm flipH="1">
              <a:off x="2533650" y="6254750"/>
              <a:ext cx="8953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44"/>
            <p:cNvCxnSpPr>
              <a:cxnSpLocks noChangeShapeType="1"/>
            </p:cNvCxnSpPr>
            <p:nvPr/>
          </p:nvCxnSpPr>
          <p:spPr bwMode="auto">
            <a:xfrm flipV="1">
              <a:off x="2314575" y="4445000"/>
              <a:ext cx="0" cy="752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9" name="Text Box 45"/>
            <p:cNvSpPr txBox="1">
              <a:spLocks noChangeArrowheads="1"/>
            </p:cNvSpPr>
            <p:nvPr/>
          </p:nvSpPr>
          <p:spPr bwMode="auto">
            <a:xfrm>
              <a:off x="1590675" y="4699000"/>
              <a:ext cx="2809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4886325" y="5375275"/>
              <a:ext cx="2809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4986338" y="6254750"/>
              <a:ext cx="280987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1862138" y="4699000"/>
              <a:ext cx="452437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E84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pic>
        <p:nvPicPr>
          <p:cNvPr id="33" name="Picture 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7072"/>
            <a:ext cx="14192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516216" y="980728"/>
          <a:ext cx="2232248" cy="1512168"/>
        </p:xfrm>
        <a:graphic>
          <a:graphicData uri="http://schemas.openxmlformats.org/drawingml/2006/table">
            <a:tbl>
              <a:tblPr/>
              <a:tblGrid>
                <a:gridCol w="1116124"/>
                <a:gridCol w="1116124"/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电压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气压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2339752" y="980728"/>
            <a:ext cx="288032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339752" y="1268760"/>
            <a:ext cx="288032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39752" y="1556792"/>
            <a:ext cx="28803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35696" y="19168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信号灯状态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35696" y="22048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报警信息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755576" y="476672"/>
            <a:ext cx="76328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2.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设备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log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，需要记录所有的工作参数，空气压力，真空压力。需要记录所有的报警信息。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36916" y="1484784"/>
            <a:ext cx="874842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3.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测试结果的数据库完整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   包括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Foup ID   Wafer ID 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初始角度  测试位 测试值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测试时间  操作者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   每片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wafer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测试数据和照片保存在同一文件夹。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照片和结果链接。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528" y="4221088"/>
          <a:ext cx="8640957" cy="548640"/>
        </p:xfrm>
        <a:graphic>
          <a:graphicData uri="http://schemas.openxmlformats.org/drawingml/2006/table">
            <a:tbl>
              <a:tblPr/>
              <a:tblGrid>
                <a:gridCol w="835847"/>
                <a:gridCol w="499187"/>
                <a:gridCol w="897762"/>
                <a:gridCol w="897762"/>
                <a:gridCol w="495317"/>
                <a:gridCol w="835847"/>
                <a:gridCol w="835847"/>
                <a:gridCol w="835847"/>
                <a:gridCol w="835847"/>
                <a:gridCol w="835847"/>
                <a:gridCol w="835847"/>
              </a:tblGrid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Foup ID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SLOT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Wafer 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初始角度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插刀深度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扩散值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键合力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图片链接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操作者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-2077"/>
            <a:ext cx="853310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4.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设备有 在线模式  离线模式  人工操作模式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可以注册 操作者 有密码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,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不同的操作者拥有不同的权限。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微软雅黑" pitchFamily="34" charset="-122"/>
                <a:cs typeface="Tahoma" pitchFamily="34" charset="0"/>
              </a:rPr>
              <a:t>                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在线模式</a:t>
            </a:r>
            <a:r>
              <a:rPr lang="zh-CN" altLang="en-US" sz="3600" dirty="0" smtClean="0"/>
              <a:t>（</a:t>
            </a:r>
            <a:r>
              <a:rPr lang="en-US" altLang="zh-CN" sz="3600" smtClean="0"/>
              <a:t>online</a:t>
            </a:r>
            <a:r>
              <a:rPr lang="zh-CN" altLang="en-US" sz="3600" smtClean="0"/>
              <a:t>）</a:t>
            </a:r>
            <a:endParaRPr lang="en-US" altLang="zh-CN" sz="3600" dirty="0" smtClean="0"/>
          </a:p>
          <a:p>
            <a:r>
              <a:rPr lang="en-US" altLang="zh-CN" sz="3600" dirty="0" smtClean="0"/>
              <a:t>     EAP </a:t>
            </a:r>
            <a:r>
              <a:rPr lang="zh-CN" altLang="en-US" sz="3600" dirty="0" smtClean="0"/>
              <a:t>系统控制操作（机台电脑界面不可操作）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离线模式（</a:t>
            </a:r>
            <a:r>
              <a:rPr lang="en-US" altLang="zh-CN" sz="3600" dirty="0" smtClean="0"/>
              <a:t>offline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en-US" altLang="zh-CN" sz="3600" dirty="0" smtClean="0"/>
              <a:t>     </a:t>
            </a:r>
            <a:r>
              <a:rPr lang="zh-CN" altLang="en-US" sz="3600" dirty="0" smtClean="0"/>
              <a:t>断开</a:t>
            </a:r>
            <a:r>
              <a:rPr lang="en-US" altLang="zh-CN" sz="3600" dirty="0" smtClean="0"/>
              <a:t>EAP</a:t>
            </a:r>
            <a:r>
              <a:rPr lang="zh-CN" altLang="en-US" sz="3600" dirty="0" smtClean="0"/>
              <a:t>，机台电脑界面可操作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人工模式（</a:t>
            </a:r>
            <a:r>
              <a:rPr lang="en-US" altLang="zh-CN" sz="3600" dirty="0" smtClean="0"/>
              <a:t>manual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en-US" altLang="zh-CN" sz="3600" dirty="0" smtClean="0"/>
              <a:t>     </a:t>
            </a:r>
            <a:r>
              <a:rPr lang="zh-CN" altLang="en-US" sz="3600" dirty="0" smtClean="0"/>
              <a:t>维护模式，可以单独控制每项动作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3326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6667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5.</a:t>
            </a:r>
            <a:r>
              <a:rPr lang="en-US" altLang="zh-CN" sz="240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 </a:t>
            </a:r>
            <a:r>
              <a:rPr lang="zh-CN" altLang="en-US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设备编程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908720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天车</a:t>
            </a:r>
            <a:r>
              <a:rPr lang="en-US" altLang="zh-CN" dirty="0" smtClean="0"/>
              <a:t>—loadport—robot—prealigner---robot---tool---robot---loadport---</a:t>
            </a:r>
            <a:r>
              <a:rPr lang="zh-CN" altLang="en-US" dirty="0" smtClean="0"/>
              <a:t>天车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天车</a:t>
            </a:r>
            <a:r>
              <a:rPr lang="en-US" altLang="zh-CN" dirty="0" smtClean="0"/>
              <a:t>—loadport—robot—prealigner---robot---loadport---</a:t>
            </a:r>
            <a:r>
              <a:rPr lang="zh-CN" altLang="en-US" dirty="0" smtClean="0"/>
              <a:t>天车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天车</a:t>
            </a:r>
            <a:r>
              <a:rPr lang="en-US" altLang="zh-CN" dirty="0" smtClean="0"/>
              <a:t>—loadport—robot—prealigner—robot—tool—robot—prealigner—robot---loadport—</a:t>
            </a:r>
            <a:r>
              <a:rPr lang="zh-CN" altLang="en-US" dirty="0" smtClean="0"/>
              <a:t>天车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1187624" y="2852936"/>
            <a:ext cx="6516215" cy="3672408"/>
            <a:chOff x="1590675" y="3311525"/>
            <a:chExt cx="5067300" cy="3552825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1638300" y="3311525"/>
              <a:ext cx="828675" cy="107632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1638300" y="5197475"/>
              <a:ext cx="895350" cy="12001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3429000" y="5492750"/>
              <a:ext cx="1076325" cy="904875"/>
            </a:xfrm>
            <a:prstGeom prst="rect">
              <a:avLst/>
            </a:prstGeom>
            <a:solidFill>
              <a:srgbClr val="8064A2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3F3151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3552825" y="3368675"/>
              <a:ext cx="800100" cy="1076325"/>
            </a:xfrm>
            <a:prstGeom prst="ellipse">
              <a:avLst/>
            </a:prstGeom>
            <a:gradFill rotWithShape="0">
              <a:gsLst>
                <a:gs pos="0">
                  <a:srgbClr val="B2A1C7"/>
                </a:gs>
                <a:gs pos="50000">
                  <a:srgbClr val="8064A2"/>
                </a:gs>
                <a:gs pos="100000">
                  <a:srgbClr val="B2A1C7"/>
                </a:gs>
              </a:gsLst>
              <a:lin ang="5400000" scaled="1"/>
            </a:gradFill>
            <a:ln w="12700">
              <a:solidFill>
                <a:srgbClr val="8064A2"/>
              </a:solidFill>
              <a:round/>
              <a:headEnd/>
              <a:tailEnd/>
            </a:ln>
            <a:effectLst>
              <a:outerShdw dist="28398" dir="3806097" algn="ctr" rotWithShape="0">
                <a:srgbClr val="3F3151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5600700" y="4968875"/>
              <a:ext cx="904875" cy="1495425"/>
            </a:xfrm>
            <a:prstGeom prst="rect">
              <a:avLst/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1814513" y="4445000"/>
              <a:ext cx="585787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天车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1712786" y="5221466"/>
              <a:ext cx="695325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Foup ID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1638300" y="6464300"/>
              <a:ext cx="895350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Loadport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3609975" y="4502150"/>
              <a:ext cx="895350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Preligner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3695700" y="6464300"/>
              <a:ext cx="895350" cy="328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Robot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5762625" y="6537325"/>
              <a:ext cx="895350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Tool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3590925" y="3578225"/>
              <a:ext cx="762000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/>
                <a:t>slot3 waferID </a:t>
              </a:r>
              <a:r>
                <a:rPr lang="zh-CN" altLang="en-US" dirty="0" smtClean="0"/>
                <a:t>单层还是双层 初始角度 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5667375" y="5054600"/>
              <a:ext cx="762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Wafer ID</a:t>
              </a:r>
              <a:endPara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初始角度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插入深度</a:t>
              </a: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测试值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20" name="AutoShape 37"/>
            <p:cNvCxnSpPr>
              <a:cxnSpLocks noChangeShapeType="1"/>
            </p:cNvCxnSpPr>
            <p:nvPr/>
          </p:nvCxnSpPr>
          <p:spPr bwMode="auto">
            <a:xfrm>
              <a:off x="1814513" y="4445000"/>
              <a:ext cx="0" cy="752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8"/>
            <p:cNvCxnSpPr>
              <a:cxnSpLocks noChangeShapeType="1"/>
            </p:cNvCxnSpPr>
            <p:nvPr/>
          </p:nvCxnSpPr>
          <p:spPr bwMode="auto">
            <a:xfrm>
              <a:off x="2533650" y="5645150"/>
              <a:ext cx="8477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9"/>
            <p:cNvCxnSpPr>
              <a:cxnSpLocks noChangeShapeType="1"/>
            </p:cNvCxnSpPr>
            <p:nvPr/>
          </p:nvCxnSpPr>
          <p:spPr bwMode="auto">
            <a:xfrm flipV="1">
              <a:off x="3695700" y="4711700"/>
              <a:ext cx="0" cy="781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4171950" y="4740275"/>
              <a:ext cx="0" cy="733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4543425" y="5645150"/>
              <a:ext cx="1047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H="1">
              <a:off x="4543425" y="6254750"/>
              <a:ext cx="1047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43"/>
            <p:cNvCxnSpPr>
              <a:cxnSpLocks noChangeShapeType="1"/>
            </p:cNvCxnSpPr>
            <p:nvPr/>
          </p:nvCxnSpPr>
          <p:spPr bwMode="auto">
            <a:xfrm flipH="1">
              <a:off x="2533650" y="6254750"/>
              <a:ext cx="8953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44"/>
            <p:cNvCxnSpPr>
              <a:cxnSpLocks noChangeShapeType="1"/>
            </p:cNvCxnSpPr>
            <p:nvPr/>
          </p:nvCxnSpPr>
          <p:spPr bwMode="auto">
            <a:xfrm flipV="1">
              <a:off x="2314575" y="4445000"/>
              <a:ext cx="0" cy="752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590675" y="4699000"/>
              <a:ext cx="2809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886325" y="5375275"/>
              <a:ext cx="2809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4986338" y="6254750"/>
              <a:ext cx="280987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48"/>
            <p:cNvSpPr txBox="1">
              <a:spLocks noChangeArrowheads="1"/>
            </p:cNvSpPr>
            <p:nvPr/>
          </p:nvSpPr>
          <p:spPr bwMode="auto">
            <a:xfrm>
              <a:off x="1862138" y="4699000"/>
              <a:ext cx="452437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E84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457</Words>
  <Application>Microsoft Office PowerPoint</Application>
  <PresentationFormat>全屏显示(4:3)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18</cp:revision>
  <dcterms:modified xsi:type="dcterms:W3CDTF">2020-04-02T01:40:38Z</dcterms:modified>
</cp:coreProperties>
</file>