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1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5519"/>
    <a:srgbClr val="FFFFFF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738" y="-396"/>
      </p:cViewPr>
      <p:guideLst>
        <p:guide orient="horz" pos="2160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73030" y="1651635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991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形参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形参就是在函数定义时，函数名后面的参数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;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函数的形参跟变量是一样使用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且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不能用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修饰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实参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实参就是调用时，函数名后面的参数</a:t>
            </a:r>
          </a:p>
          <a:p>
            <a:pPr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之前定义的函数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sum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one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two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是形参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是实参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function sum(one,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two){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one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two;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return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s;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}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sum(2,</a:t>
            </a:r>
            <a:r>
              <a:rPr lang="zh-CN" altLang="en-US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8);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440160" cy="5047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函数中的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中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函数不介意传递进来多少个参数，也不在乎传进来参数是什么数据类型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在调用函数时也未必一定要传递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指定数量的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参数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原因是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ECMAScript 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中的参数在内部是用一个数组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(arguments)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来表示的。函数接收到的始终都是这个数组，而不关心数组中包含哪些参数（如果有参数的话）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。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arguments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可以判断参数的个数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是个数组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后面会详细讲解数组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。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我们可以使用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arguments.length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来获取参数的个数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可以使用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arguments[i]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的方式来访问数组中的第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(i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为自己给定的整数下标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练习：向一个函数传入不定数量的数值求和。</a:t>
            </a: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作用域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就是起作用的范围。或者说有效范围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这里涉及到另外两个概念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局部变量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定义在函数内部的变量，这个变量只能在函数内部使用，即作用域范围只是函数内部，另外，形参也是局部变量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全局变量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全局变量就是定义在函数外部的变量，这个变量在任何函数中都有效，即作用域范围是当前文件的任何地方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  在定义变量时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 如果不写关键字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var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也是合法的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  且是全局变量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 但是这样写不安全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容易在其他地方被更改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  所以我们在函数中写变量要加上</a:t>
            </a:r>
            <a:r>
              <a:rPr lang="en-US" altLang="zh-CN">
                <a:solidFill>
                  <a:srgbClr val="FF0000"/>
                </a:solidFill>
                <a:latin typeface="+mn-ea"/>
                <a:sym typeface="宋体" panose="02010600030101010101" pitchFamily="2" charset="-122"/>
              </a:rPr>
              <a:t>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57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a = 10;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function m1(){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a = 5;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 console.log(a);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//5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}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m1();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console.log(a);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//10</a:t>
            </a: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在上面函数中第一个打印为函数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m1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内部定义的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变量会从下往上寻找最近的变量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a;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第二个打印为最上面定义的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65798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函数的嵌套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函数的嵌套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函数内部可以再包含其他函数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</a:p>
          <a:p>
            <a:pPr marL="742950" lvl="1" indent="-28575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函数之间允许相互调用，也允许向外调用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但是不可以调用同级函数的嵌套函数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657985"/>
            <a:ext cx="11547475" cy="3110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练习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</a:p>
          <a:p>
            <a:pPr marL="0" lvl="1" indent="0"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写一个函数判断一个年份是不是闰年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写一个函数判断一个数是不是素数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又称质数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除了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和本身以外不再有其他数整除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年月日分别为自定义函数的参数，判断某一个日期是否为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合法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的日期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2016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日不是合法的日期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	      2016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日是合法的日期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657985"/>
            <a:ext cx="1154747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的简单操作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获取元素节点对象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document.getElementById(‘id’);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获取输入框的内容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点击事件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onclick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在输入框中输入数字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点击按钮调用函数来判断奇偶性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?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document.write()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在文档页面加载完后使用会覆盖页面内容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尽量少用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1945" y="1706245"/>
            <a:ext cx="115474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事件驱动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因为函数不会主动执行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只有当调用的时候才会执行函数中的代码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在前面的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操作示例中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我们点击了按钮才触发函数调用 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所有的函数，没有调用不会执行，那么在我们浏览器中函数调用的源头在何处，就是事件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只有使用事件去驱动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函数才被调用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onclick: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点击事件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点击搜索按钮调用函数打印出文本框内容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再清空文本框的内容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003" y="5121275"/>
            <a:ext cx="3495675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1945" y="1706245"/>
            <a:ext cx="11547475" cy="493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递归调用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函数可以自己调用自己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称为函数的递归调用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重要性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递归的分量，递归属于函数中比较难理解的知识，在应用开发中，虽然使用不是很频繁，但是很体现你的功底，而且，从事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行业开发，最好要会递归，如果说现在可以不要求灵活运用的话，以后到公司中一定要会，如果面试中有人问你递归，说明，他对你要求挺高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递归调用的方式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首先去找临界值，即无需计算，获得的值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一般是返回该值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。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找这一次和上一次的关系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一般从后往前找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假设当前函数已经可以使用，调用自身计算上一次的运行结果，再写出这次的运行结果。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看上去还是很迷茫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我们来举个例子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44033" name="文本框 7"/>
          <p:cNvSpPr txBox="1"/>
          <p:nvPr/>
        </p:nvSpPr>
        <p:spPr>
          <a:xfrm>
            <a:off x="405130" y="1727518"/>
            <a:ext cx="8280400" cy="7308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的阶乘是多少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? </a:t>
            </a:r>
          </a:p>
        </p:txBody>
      </p:sp>
      <p:pic>
        <p:nvPicPr>
          <p:cNvPr id="44035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995" y="2540000"/>
            <a:ext cx="6386513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函数的作用域</a:t>
            </a: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操作和函数递归调用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44033" name="文本框 7"/>
          <p:cNvSpPr txBox="1"/>
          <p:nvPr/>
        </p:nvSpPr>
        <p:spPr>
          <a:xfrm>
            <a:off x="405130" y="1727518"/>
            <a:ext cx="8280400" cy="477361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用递归实现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: 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1,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计算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1+2+3+…+100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的和  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f(n) =f(n-1) +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n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function	  f(n){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if(n==1){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	return 1;}</a:t>
            </a:r>
          </a:p>
          <a:p>
            <a:pPr algn="just" eaLnBrk="0" fontAlgn="auto" hangingPunct="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return  f(n-1)+n;}</a:t>
            </a:r>
            <a:endParaRPr lang="en-US" altLang="zh-CN" dirty="0" smtClean="0">
              <a:solidFill>
                <a:schemeClr val="bg1"/>
              </a:solidFill>
              <a:latin typeface="+mn-ea"/>
              <a:sym typeface="+mn-ea"/>
            </a:endParaRPr>
          </a:p>
          <a:p>
            <a:pPr algn="just" eaLnBrk="0" fontAlgn="auto" hangingPunct="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sym typeface="+mn-ea"/>
              </a:rPr>
              <a:t>console.log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(f(100));</a:t>
            </a: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algn="just" eaLnBrk="0" fontAlgn="auto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742950" lvl="1" indent="-285750" eaLnBrk="0" fontAlgn="auto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44033" name="文本框 7"/>
          <p:cNvSpPr txBox="1"/>
          <p:nvPr/>
        </p:nvSpPr>
        <p:spPr>
          <a:xfrm>
            <a:off x="405130" y="1727835"/>
            <a:ext cx="11249660" cy="42473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2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课堂代码写一遍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掌握函数的定义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能够灵活使用函数</a:t>
            </a:r>
          </a:p>
          <a:p>
            <a:pPr marL="0" lvl="2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写个函数计算所有传入参数相乘的结果(参数数量不定)</a:t>
            </a:r>
          </a:p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写个函数实现加减乘除运算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两个操作数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一个操作符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</a:p>
          <a:p>
            <a:pPr marL="0" lvl="2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4,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+mn-ea"/>
              </a:rPr>
              <a:t>写个函数实现n的阶乘</a:t>
            </a:r>
            <a:endParaRPr lang="zh-CN" altLang="zh-CN" dirty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0" lvl="1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制作一个简易计算器（计算两个数的加减乘除, 带可手动输入数字和运算符）</a:t>
            </a:r>
          </a:p>
          <a:p>
            <a:pPr marL="0" lvl="1" indent="0" eaLnBrk="0" fontAlgn="auto" hangingPunct="0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不用循环，计算0-100以内的数字和</a:t>
            </a:r>
            <a:endParaRPr lang="zh-CN" altLang="zh-CN" b="1" dirty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7,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兔子繁殖问题，设有一对新生兔子，从第四个月开始他们每个月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月初都生一对兔子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新生的兔子从第四个月月初开始又每个月生一对兔子按此规律，并假定兔子没有死亡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n(n&lt;=20)</a:t>
            </a:r>
            <a:r>
              <a:rPr lang="zh-CN" altLang="zh-CN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个月月末共有多少对兔子</a:t>
            </a:r>
            <a:r>
              <a:rPr lang="zh-CN" altLang="zh-CN" dirty="0" smtClean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？</a:t>
            </a:r>
            <a:endParaRPr lang="en-US" altLang="zh-CN" dirty="0" smtClean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8, 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使用递归输出数字序列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21...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，给定输出个数。</a:t>
            </a:r>
            <a:endParaRPr lang="zh-CN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函数的概念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函数就是把特定功能的代码抽取出来，使之成为程序中的一个独立实体。</a:t>
            </a: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函数的作用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正如函数的概念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我们可以根据需要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将特定的功能用函数来包裹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使用函数的好处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函数可以在同一个程序或其他程序中多次重复使用（通过函数名调用）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使程序变得更简短而清晰 ， 提高可读性</a:t>
            </a: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有利于程序维护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函数的分类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函数可以分为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系统函数 内置函数 和 自定义函数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系统函数，内置函数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是官方提供好的函数，可以直接使用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alert(),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isNaN(),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console.log()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document.write(), Boolean(), Math.pow()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  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自定义函数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是用户自己定义的函数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用户可以根据实际需求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对特定的功能使用函数来封装</a:t>
            </a: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5202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函数的简单定义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定义函数的语法格式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marL="457200" indent="-457200"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function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() {</a:t>
            </a:r>
          </a:p>
          <a:p>
            <a:pPr marL="457200" indent="-457200"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代码块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;</a:t>
            </a:r>
          </a:p>
          <a:p>
            <a:pPr marL="457200" indent="-457200"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}</a:t>
            </a:r>
          </a:p>
          <a:p>
            <a:pPr marL="457200" indent="-457200"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必须使用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且为小写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函数名可以自己给定</a:t>
            </a:r>
          </a:p>
          <a:p>
            <a:pPr marL="457200" indent="-457200"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函数名的命名规则和变量名一致</a:t>
            </a:r>
          </a:p>
          <a:p>
            <a:pPr marL="457200" indent="-457200"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函数名后必须写圆括号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()</a:t>
            </a:r>
          </a:p>
          <a:p>
            <a:pPr marL="457200" indent="-457200"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定义一个函数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printOut</a:t>
            </a:r>
          </a:p>
          <a:p>
            <a:pPr marL="457200" indent="-457200" eaLnBrk="0" fontAlgn="auto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function printOut(){</a:t>
            </a:r>
          </a:p>
          <a:p>
            <a:pPr marL="457200" indent="-457200" eaLnBrk="0" fontAlgn="auto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 document.write(“Hello World!”);</a:t>
            </a:r>
          </a:p>
          <a:p>
            <a:pPr marL="457200" indent="-457200" eaLnBrk="0" fontAlgn="auto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}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373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函数的调用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函数的调用方式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() 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如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调用下面的函数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printOut()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； </a:t>
            </a: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function printOut(){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document.write(“Hello World!”);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}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调用函数后会执行函数内部的代码块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;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函数在不调用的情况下是不会执行的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只有调用后函数中的代码才会执行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013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函数的标准定义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定义函数的语法格式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函数名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……)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{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执行语句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return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返回值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函数名后圆括号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中的参数数量不定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也可以没有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根据功能需要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return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关键字的作用是将某个值返回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如果没有返回值则默认返回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undefined;</a:t>
            </a: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5071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定义一个函数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sum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function sum(one,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two){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  var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+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two;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return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s;</a:t>
            </a:r>
          </a:p>
          <a:p>
            <a:pPr eaLnBrk="0" fontAlgn="auto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}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调用上面的函数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result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sum(2,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8);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console.log(result);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上面代码的执行过程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先执行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sum(2,8),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传给变量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one,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传给变量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two;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sum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内部执行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one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two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的相加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然后将和返回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返回值会赋值给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result,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所以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result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相加后的和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10;</a:t>
            </a:r>
          </a:p>
          <a:p>
            <a:pPr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最后会打印出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函数的定义和调用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2223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写一个函数计算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并返回结果打印出来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;(n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为函数参数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写一个函数计算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的阶乘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并返回结果打印出来</a:t>
            </a: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写一个函数计算两个数的最小公倍数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并返回结果打印出来</a:t>
            </a:r>
          </a:p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2682</Words>
  <Application>Microsoft Office PowerPoint</Application>
  <PresentationFormat>自定义</PresentationFormat>
  <Paragraphs>212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370</cp:revision>
  <dcterms:created xsi:type="dcterms:W3CDTF">2015-08-05T01:47:00Z</dcterms:created>
  <dcterms:modified xsi:type="dcterms:W3CDTF">2017-11-23T10:04:22Z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