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384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29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273030" y="1651635"/>
            <a:ext cx="1689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数组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1505" name="文本框 7"/>
          <p:cNvSpPr txBox="1"/>
          <p:nvPr/>
        </p:nvSpPr>
        <p:spPr>
          <a:xfrm>
            <a:off x="345440" y="1477645"/>
            <a:ext cx="11526520" cy="4255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栈方法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push()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和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pop()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push():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接收任意数量的参数，把它们逐个添加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到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数组的末尾，并返回修改后数组的长度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pop():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从数组末尾移除最后一个元素，减少数组的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length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值，然后返回移除的元素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数组末尾添加一个元素，并且返回长度</a:t>
            </a:r>
            <a:endParaRPr lang="zh-CN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console.log(arr.push(‘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张家界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'));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移除数组末尾元素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并返回移除的元素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arr.pop();	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488440"/>
            <a:ext cx="870077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队列方法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push()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shift()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和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unshift()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队列在数组的末端添加元素，从数组的前端移除元素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push():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和栈方法中的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push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是同一个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，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shift():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方法从数组前端移除一个元素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unshift():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方法从数组前端添加一个或多个元素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。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数组末尾添加一个元素，并且返回长度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console.log(arr.push('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深圳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'));</a:t>
            </a:r>
            <a:endParaRPr lang="en-US" altLang="zh-CN">
              <a:solidFill>
                <a:srgbClr val="EA5519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移除数组开头元素，并返回移除的元素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console.log(arr.shift());</a:t>
            </a:r>
            <a:endParaRPr lang="en-US" altLang="zh-CN">
              <a:solidFill>
                <a:srgbClr val="EA5519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数组开头添加两个元素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console.log(arr.unshift(‘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广东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’,‘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深圳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'));</a:t>
            </a:r>
            <a:endParaRPr lang="en-US" altLang="zh-CN">
              <a:solidFill>
                <a:srgbClr val="EA5519"/>
              </a:solidFill>
              <a:latin typeface="+mn-ea"/>
            </a:endParaRPr>
          </a:p>
        </p:txBody>
      </p:sp>
      <p:pic>
        <p:nvPicPr>
          <p:cNvPr id="2560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2442528"/>
            <a:ext cx="2684463" cy="3168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488440"/>
            <a:ext cx="8700770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排序方法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reverse()</a:t>
            </a:r>
            <a:r>
              <a:rPr lang="zh-CN" altLang="zh-CN" sz="2000">
                <a:solidFill>
                  <a:schemeClr val="bg1"/>
                </a:solidFill>
                <a:latin typeface="+mn-ea"/>
                <a:sym typeface="+mn-ea"/>
              </a:rPr>
              <a:t>和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sort()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reverse() 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逆向排序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原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数组也被逆向排序了</a:t>
            </a:r>
            <a:endParaRPr lang="zh-CN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var arr = [1,2,3,4,5];</a:t>
            </a:r>
            <a:endParaRPr lang="en-US" altLang="zh-CN">
              <a:solidFill>
                <a:srgbClr val="EA5519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console.log(arr.reverse());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//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逆向排序方法，返回排序后的数组</a:t>
            </a:r>
            <a:endParaRPr lang="zh-CN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console.log (arr);    </a:t>
            </a:r>
            <a:endParaRPr lang="en-US" altLang="zh-CN">
              <a:solidFill>
                <a:srgbClr val="EA5519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sort() 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从小到大排序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原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数组也被升序排序了</a:t>
            </a:r>
            <a:endParaRPr lang="zh-CN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arr= [4,1,7,3,9,2];</a:t>
            </a:r>
            <a:endParaRPr lang="en-US" altLang="zh-CN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(arr.sort());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//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从小到大排序，返回排序后的数组</a:t>
            </a:r>
            <a:endParaRPr lang="zh-CN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(arr);  </a:t>
            </a:r>
            <a:endParaRPr lang="en-US" altLang="zh-CN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488440"/>
            <a:ext cx="11525885" cy="5204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sort()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详解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zh-CN" altLang="en-US" sz="20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sort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方法的默认排序在数字排序上有些问题，因为数字排序和数字字符串排序的算法是一样的。我们必须修改这一特征，修改的方式，就是给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sort(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方法传递一个函数参数。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//如果一定要使用sort()进行排序, 可以传递一个函数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function compare (value1, value2) {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if (value1 &lt;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value2) {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	        return -1;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-1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表示不交换值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	}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	return 1;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//返回1, 表示会交换值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}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var box = [0, 1,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5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10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, 15];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var aseBox = box.sort(compare);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//返回升序的数组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4864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数组操作的方法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ECMAScript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为操作已经包含在数组中的元素提供了很多方法。 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concat() :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追加数据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创建一个新数组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不改变原数组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= [2, 3, 4,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绿箭侠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,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黑寡妇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];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arr2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=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.concat(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美队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,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雷神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arr2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slice() :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不修改原数组, 将原数组中的指定区域数据提取出来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= [2, 3, 4, "绿巨人"];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arr2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=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.slice(1, 3);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 sz="1600">
                <a:solidFill>
                  <a:srgbClr val="FFFFFF"/>
                </a:solidFill>
                <a:latin typeface="+mn-ea"/>
                <a:sym typeface="+mn-ea"/>
              </a:rPr>
              <a:t>//并没有修改原数组,将原数组中的元素提取出来,生成新数组, 取的是下标在区域: [1,3)</a:t>
            </a:r>
            <a:endParaRPr lang="zh-CN" altLang="zh-CN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arr2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3369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splice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() :</a:t>
            </a:r>
            <a:r>
              <a:rPr lang="zh-CN" altLang="zh-CN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截取原数组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中指定的数据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会改变原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数组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[2, 3, 4, '绿箭侠', '黑寡妇'];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 var arr2 = arr.splice(2, 1);   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</a:t>
            </a:r>
            <a:r>
              <a:rPr lang="en-US" altLang="en-US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第一个参数代表我要开始截取的下标位置</a:t>
            </a:r>
            <a:endParaRPr lang="en-US" altLang="zh-CN" sz="1600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			         //第二个参数截取的长度</a:t>
            </a:r>
            <a:r>
              <a:rPr lang="en-US" altLang="en-US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, 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如果只有两个参数, 则表示删除操作</a:t>
            </a:r>
            <a:endParaRPr lang="en-US" altLang="zh-CN" sz="1600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 console.log(arr);   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//[2, 3, '绿箭侠', '黑寡妇'];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 console.log(arr2); 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//4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splice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slice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的区别</a:t>
            </a:r>
            <a:endParaRPr lang="zh-CN" altLang="en-US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splice</a:t>
            </a:r>
            <a:r>
              <a:rPr lang="zh-CN" altLang="zh-CN">
                <a:solidFill>
                  <a:srgbClr val="FFFFFF"/>
                </a:solidFill>
                <a:latin typeface="+mn-ea"/>
                <a:sym typeface="+mn-ea"/>
              </a:rPr>
              <a:t>()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详解</a:t>
            </a:r>
            <a:r>
              <a:rPr lang="zh-CN" altLang="zh-CN">
                <a:solidFill>
                  <a:srgbClr val="FFFFFF"/>
                </a:solidFill>
                <a:latin typeface="+mn-ea"/>
                <a:sym typeface="+mn-ea"/>
              </a:rPr>
              <a:t>: </a:t>
            </a:r>
            <a:endParaRPr lang="zh-CN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插入: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如果有3个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或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以上参数,且第二个参数(长度)为0,则表示插入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arr.splice(1, 0, “绿巨人”, “冬兵”);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//在下标为1的位置插入: "绿巨人","冬兵"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替换: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如果有</a:t>
            </a:r>
            <a:r>
              <a:rPr lang="en-US" altLang="en-US">
                <a:solidFill>
                  <a:srgbClr val="FFFFFF"/>
                </a:solidFill>
                <a:latin typeface="+mn-ea"/>
                <a:sym typeface="+mn-ea"/>
              </a:rPr>
              <a:t>3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个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或以上的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参数, 且第二个参数(长度)不为0, 则表示替换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arr.splice(1, 1, “绿巨人”, “冬兵”);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//在下标为1的位置替换成: "绿巨人","冬兵"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	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删除</a:t>
            </a:r>
            <a:r>
              <a:rPr lang="en-US" altLang="en-US">
                <a:solidFill>
                  <a:srgbClr val="EA5519"/>
                </a:solidFill>
                <a:latin typeface="+mn-ea"/>
                <a:sym typeface="+mn-ea"/>
              </a:rPr>
              <a:t>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如果只有两个参数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则表示删除指定区域的数据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arr.splice(0, 2);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//删除原数组的部分数据</a:t>
            </a:r>
            <a:r>
              <a:rPr lang="en-US" altLang="en-US">
                <a:solidFill>
                  <a:srgbClr val="FFFFFF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并返回截取的数据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join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() 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连接数组中的元素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并返回连接后的字符串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不传参则以逗号连接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arr.join(“+”);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295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不改变原数组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取出数组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[3,2,4,5,8,6,3,9]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[5,8,6].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[1,2,3,4,6,7,8]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中对应的位置插入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变成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[1,2,3,4,5,6,7,8]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将数组 ["我","是","一","只","笨","鸟"] 改成 ["我","是","一","只","聪","明","鸟"], 并打印出: "我是一只聪明鸟"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[20,23,21,34,54,55,32]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中的倒数第二个和倒数第三个元素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数组排序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冒泡排序法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用冒泡排序，对输入的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个数进行排序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思路：输入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个无序的数字，从头到尾依次比较相邻两个数字大小，若大数在前、小数在后，则交换两数位置，依次比较，使全部数据按从小到大排列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将数组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[8,9,7,6,5,4]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进行升序排序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[4,5,6,7,8,9]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3" y="3876675"/>
            <a:ext cx="7415212" cy="2824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数组排序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冒泡排序法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4198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515745"/>
            <a:ext cx="8135938" cy="522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数组排序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冒泡排序法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数组排序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冒泡排序法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4403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525905"/>
            <a:ext cx="8101013" cy="5246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将数组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[1, 5, 6, 3, 2, 8, 9, 4]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降序排序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请将数组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[1,46,74,3,5,5]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中的元素右移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位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插数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在数组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[1,46,74,3,5,5]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的下标为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的位置插入一个数字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结果为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[1,46,8,74,3,5,5]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44955"/>
            <a:ext cx="1152588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 把课堂上的所有代码写一遍, 并掌握数组的定义, 赋值, 遍历, 常用函数等知识点.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 冒泡排序自己写一遍.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  给定一个含有n个元素的整型数组a，求a中所有元素的和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  给定一个含有n个元素的整型数组a，打印其中的最大值和最小值. 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  对称数组. 传入一个数组，元素类型与个数皆未知，返回新数组，由原数组的元素正序反序拼接而成;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如传入[“One”, “Two”,”Three”] 返回[“One”, “Two”, “Three”,”Three”,”Two”, “One”]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6,  给定一个不存在重复元素的整数数组，例如[6,4,7,2,5,8]和一个数字，例如10，请设计一个函数找出两个元素(或同一个元素加自身)，并且使这两个数的和为给定数字，并打印出来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例如[6,4,7,2,5,8]和数字10. 打印结果为: 6,4  2,8  5,5 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  给定两个升序整型数组a和b，打印其共同元素，比如：a = [0, 1, 2, 3, 4]，b = [1, 3,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 7, 9]，输出 1, 3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8,  有一个从小到大排好序的数组。现输入一个数，要求按原来的规律将它插入数组中,      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如: [2,3,4,56,67,98]    //63, 100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9,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取出数组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[1,3,1,4,2,3,6,2,6,1,5]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中的重复项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存入一个新的数组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并从大到小排序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4984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0" eaLnBrk="0" fontAlgn="auto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写一个函数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随机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给出一个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位以内的数，然后输出该数共有多少位，并将每位的数字保存到数组中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:1342,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位数为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:4,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数组为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:[1,3,4,2]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生成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13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位条形码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对之前的知识综合练习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Ean-13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码规则：第十三位数字是前十二位数字经过计算得到的校验码。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 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例如：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690123456789  -&gt; [6,9,0,1,2,3,4,5,6,7,8,9]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第十三位计算其校验码的过程为：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前十二位的奇数位和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6+0+2+4+6+8=26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前十二位的偶数位和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9+1+3+5+7+9=34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3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将奇数和与偶数和的三倍相加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26+34*3=128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4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取结果的个位数：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128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的个位数为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5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减去这个个位数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10-8=2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所以校验码为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（注：如果取结果的个位数为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，那么校验码不是（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10-0=10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），而是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     实现函数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ean13(n)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计算验证码，输入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位条码，返回带验证码的条码。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     例如：输入：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692223361219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输出：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6922233612192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开发一个标题为“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FlipFlop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”的游戏应用程序。它从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计数到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，遇到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的倍数就替换为单词“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Flip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”，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的倍数就替换为单词“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Flop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”，既为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的倍数又为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的倍数则替换为单词“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FlipFlop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”。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41907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数组的概念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数组的字面意思就是一组数据，一组数据（一般情况下是相同类型的数据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不一定都是数字）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数组的作用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使用单独的变量名来存储一系列的值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数组是特殊的变量，它可以同时保存一个以上的值。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如上节课中我们学过的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arguments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就是一个数组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里面保存了多个参数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为什么要使用数组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?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如果您有一个项目列表（例如汽车品牌列表），在单个变量中存储这些品牌名称是这样的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cars1=“Volvo”, cars2 =“BMW”, cars3 =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”Benz“;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不过，假如您希望对变量进行遍历并找出特定的那个值？或者如果您需要存储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300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个汽车品牌，而不是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个呢？  解决方法就是创建数组！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13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数组的定义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方式一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new Array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（参数，参数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,...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）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只有一个数字参数时是数组的长度（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new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可以省略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但一般尽量写上）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arr = new Array();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定义一个空数组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new Array(10);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创建一个包含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10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个元素的数组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，没有赋值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new Array(“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芙蓉姐姐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”,30);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创建一个数组有两个元素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方式二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[1,2,3,4,5];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字面量定义方式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数组元素的获取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访问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arr[0]: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表示数组的第一个元素，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是下标，也叫索引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arr[1]: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表示数组的第二个元素，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是下标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数组的长度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数组长度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数组元素的个数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 :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arr.length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length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不仅是只读的，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也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可以设置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colors = new Array("red", "blue", "green");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colors.length=2;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console.log(colors[2]);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数组的下标从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开始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所以数组的最后一个元素的下标为：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arr.length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–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下标可以是变量或表达式</a:t>
            </a:r>
            <a:endParaRPr lang="zh-CN" altLang="en-US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96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， 数组的赋值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给数组赋值，就是给数组的元素赋值，需要通过给数组的每个元素一一赋值，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arr[0] = 20;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让数组的第一个元素的值为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arr[1] = 12;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让数组的第二个元素的值为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以下为通过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循环给数组的每个元素赋值，赋成下标的平方。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for(var i=0;i&lt;10;i++){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arr[i] = i*i;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以下为通过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循环给数组的每个元素赋值，赋值一个随机数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Math.random()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for(var i=0;i&lt;10;i++){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arr[i] = Math.random();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Math.random()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的范围是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0~1(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包括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0,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不包括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1)</a:t>
            </a:r>
            <a:endParaRPr lang="en-US" altLang="zh-CN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00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5,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数组的使用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使用数组就是在使用数组的每个元素，因为数组相当于若干个相同类型的变量。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遍历数组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之前我们讲过通过下标获取单个数组元素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但有时候我们需要批量使用数组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这个时候我们需要遍历整个数组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普通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循环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for(var i=0; i&lt;5; i++){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console.log(arr[i]);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for...in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遍历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用于遍历数组或者对象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for(var i in arr){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console.log(arr[i]);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630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求数组中所有元素的和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让数组中的元素交换位置（重要）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3,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求数组的最大数和最小数（重要）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4,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求数组的最小数的下标（重要）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1505" name="文本框 7"/>
          <p:cNvSpPr txBox="1"/>
          <p:nvPr/>
        </p:nvSpPr>
        <p:spPr>
          <a:xfrm>
            <a:off x="345440" y="1477645"/>
            <a:ext cx="11526520" cy="221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栈方法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push()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pop()</a:t>
            </a:r>
            <a:endParaRPr lang="en-US" altLang="zh-CN" sz="2000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ECMAScript 数组提供了一种让数组的行为类似于其他数据结构的方法。可以让数组像栈一样，可以限制插入和删除项的数据结构。栈是一种数据结构(后进先出)，也就是说最后添加的元素最早被移除。而栈中元素的插入(或叫推入)和移除(或叫弹出)，只发生在一个位置——栈的顶部。ECMAScript 为数组专门提供了 push()和 pop()方法。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1507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68" y="3515995"/>
            <a:ext cx="2665412" cy="3063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5976</Words>
  <Application>WPS 演示</Application>
  <PresentationFormat>自定义</PresentationFormat>
  <Paragraphs>313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452</cp:revision>
  <dcterms:created xsi:type="dcterms:W3CDTF">2015-08-05T01:47:00Z</dcterms:created>
  <dcterms:modified xsi:type="dcterms:W3CDTF">2017-09-22T08:42:46Z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