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2" r:id="rId14"/>
    <p:sldId id="305" r:id="rId15"/>
    <p:sldId id="306" r:id="rId16"/>
    <p:sldId id="307" r:id="rId17"/>
    <p:sldId id="308" r:id="rId18"/>
    <p:sldId id="311" r:id="rId19"/>
    <p:sldId id="304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053955" y="1651635"/>
            <a:ext cx="190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日期和对象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651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创建一个人的对象, 添加属性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姓名 年龄 爱好 薪资期望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并有一个打印自身信息的方法, 可以输出自身信息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锤子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hammer,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有属性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高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可以锤钉子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 有一辆50km/h车,跑在一条1000km路上，问多少小时跑完？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对象: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车Car 属性: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速度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speed 50km/h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	          功能: 跑在路上runOnRoad(Road)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路Road 属性: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长度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length 1000km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600"/>
              </a:spcAft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87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定时器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setInterval</a:t>
            </a:r>
            <a:endParaRPr lang="en-US" altLang="zh-CN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setInterval():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定时器方法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可按照指定的周期（以毫秒计）来调用函数或计算表达式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创建定时器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setInterval(code,millisec)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code: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要调用的代码块或者函数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millisec: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是周期性执行代码块或函数的间隔，以毫秒计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创建定时器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timer,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每隔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秒调用一次函数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timer = setInterval( function(){},1000);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关闭定时器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方法会不停地调用函数，直到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clearInterval()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被调用或窗口被关闭。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由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setInterval()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值可用作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clearInterval()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方法的参数。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关闭上面创建的定时器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timer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clearInterval(timer);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04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setInterval()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可以有三种不同的写法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写法一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直接使用字符串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不建议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setInterval(“alert(‘hello’)”, 1000);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写法二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直接传入函数名即可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function func(){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alert(“hello”);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setInterval(func, 1000); 	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写法三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推荐写法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以后最常用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setInterval(function(){   	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alert(“hello”);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}, 1000);</a:t>
            </a:r>
            <a:endParaRPr lang="en-US" altLang="zh-CN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2476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marL="0" lvl="1" indent="0"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实现秒表功能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秒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点击按钮开始计时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565400"/>
            <a:ext cx="3311525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3907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延时器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setTimeout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setTimeout():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指定的时间过后执行一次代码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setTimeout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setInterval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的用法类似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创建延时器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timer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setTimeout(function(){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}, 1000);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取消延时器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clearTimeout(timer);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4273" name="文本框 7"/>
          <p:cNvSpPr txBox="1"/>
          <p:nvPr/>
        </p:nvSpPr>
        <p:spPr>
          <a:xfrm>
            <a:off x="323850" y="1484313"/>
            <a:ext cx="8496300" cy="3830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计算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2017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日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时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 距离当前日期的时间差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并以指定的格式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天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的形式显示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实现秒表功能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包含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时</a:t>
            </a:r>
            <a:r>
              <a:rPr lang="en-US" altLang="zh-CN" b="1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分</a:t>
            </a:r>
            <a:r>
              <a:rPr lang="en-US" altLang="zh-CN" b="1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秒</a:t>
            </a:r>
            <a:r>
              <a:rPr lang="en-US" altLang="zh-CN" b="1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毫秒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，点击按钮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开始计时，点击按钮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结束计时</a:t>
            </a: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使用定时器实现进度条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提示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获取标签对象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并改变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style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属性的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width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值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lvl="1" indent="0"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var proBar = document.getElementById("progressBar");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lvl="1" indent="0"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proBar.style.width = barW + "px"; 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zh-CN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27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805113"/>
            <a:ext cx="3749675" cy="63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图片 6" descr="进度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93" y="4908868"/>
            <a:ext cx="2800350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6321" name="文本框 7"/>
          <p:cNvSpPr txBox="1"/>
          <p:nvPr/>
        </p:nvSpPr>
        <p:spPr>
          <a:xfrm>
            <a:off x="323850" y="1505903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倒计时，  给定一个未来的日期，计算和当前时间的差值，并倒计时， 当倒计时为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时， 弹出提示框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活动结束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550160"/>
            <a:ext cx="27813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6321" name="文本框 7"/>
          <p:cNvSpPr txBox="1"/>
          <p:nvPr/>
        </p:nvSpPr>
        <p:spPr>
          <a:xfrm>
            <a:off x="323850" y="150590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广告窗口自动关闭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倒计时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秒后关闭窗口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分别使用定时器和延时器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63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2012950"/>
            <a:ext cx="3810000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对象作业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找出下面题目中的对象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以及对象的属性和方法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并实现相应的功能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 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个学生，每个学生有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门课的成绩，（包括学生号，姓名，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门课成绩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语文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英语），计算出平均成绩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 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Mountain: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从前有座山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山里有座庙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还有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name,height(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高度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Temple: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庙里有个老和尚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有个小和尚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还有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name,area(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面积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Monk: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和尚能挑水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讲故事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化缘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还有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name,age,sex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 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定义一圆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Cirlcle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包含半径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和圆心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圆心为“点”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Point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,point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x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y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属性，构造一圆，该圆可以计算周长和面积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计算该原的周长和面积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?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742950" lvl="1" indent="-285750" eaLnBrk="0" fontAlgn="auto" hangingPunct="0">
              <a:lnSpc>
                <a:spcPct val="150000"/>
              </a:lnSpc>
              <a:spcAft>
                <a:spcPts val="600"/>
              </a:spcAft>
            </a:pPr>
            <a:endParaRPr lang="en-US" altLang="zh-CN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2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对象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类型使用自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UTC(Coordinated Universal Time,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国际协调时间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日午夜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零时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开始经过的毫秒数来保存日期。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类型保存的日期能够精确到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日之前或之后的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285616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对象的创建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创建一个日期对象，使用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new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运算符和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构造函数即可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d = new Date();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在调用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构造方法而不传递参数的情况下，新建的对象自动获取当前的时间和日期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创建日期对象并指定时间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d = new Date("2015/08/22");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d = new Date(2016,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04,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13,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14,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34);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日期的格式可以是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“2015/08/22”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“2015-08-22”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年当前日期的毫秒数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1443453475234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1795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对象的方法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date.toDateString();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以特定的格式显示星期几、月、日和年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date.toTimeString();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以特定的格式显示时、分、秒和时区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date.toLocaleDateString();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以特定地区格式显示年、月、日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date.toLocaleTimeString();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以特定地区格式显示时、分、秒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date.toUTCString();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以特定的格式显示完整的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UTC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秒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。</a:t>
            </a:r>
            <a:endParaRPr lang="zh-CN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15000"/>
              </a:lnSpc>
            </a:pPr>
            <a:endParaRPr lang="zh-CN" altLang="zh-CN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Date.parse(“2015-08-24”);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转换格式默认支持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2015-08-24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2015/08/24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返回距离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时的毫秒数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date.toString();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对象转换为字符串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date.valueOf();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对象的原始值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 日期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的常用方法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setDate() / getDate();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对象中返回一个月中的某一天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(1~31)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getDay();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对象返回一周中的某一天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(0~6)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getMonth();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对象中返回月份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(0~11)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getFullYear();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从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对象以四位数返回年份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getHours();	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对象的小时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(0~23)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getMinutes();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对象的分钟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(0~59)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getSeconds();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对象的秒数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(0~59)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getMilliseconds();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对象的毫秒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set / getTime();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返回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1970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日至今的毫秒数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getTimezoneOffset();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返回本地时间与格林尼治标准时间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(GMT)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的分钟差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显示当前时间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显示格式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2016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时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分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判断两个日期相差的天数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可先求毫秒数差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再转换成天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根据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getDate()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setDate()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封装一个函数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afterDate(date,n)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，得到日期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天后的日期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44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对象的概念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是一种引用数据类型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在后期还会继续延伸对象的详细讲解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在 ECMAScript 中对象可以存储变量和函数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数据和功能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创建对象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方式一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new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= new Object();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//new方式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.name 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//创建属性字段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.age 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8;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//创建属性字段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new关键字可以省略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= Object();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//省略了new关键字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不建议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方式二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字面量方式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= {               </a:t>
            </a:r>
            <a:endParaRPr lang="zh-CN" altLang="en-US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name :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张三’,  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//创建属性字段</a:t>
            </a:r>
            <a:r>
              <a:rPr lang="en-US" altLang="zh-CN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最后加逗号 </a:t>
            </a:r>
            <a:endParaRPr lang="zh-CN" altLang="en-US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age :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8 </a:t>
            </a:r>
            <a:endParaRPr lang="zh-CN" altLang="en-US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};</a:t>
            </a:r>
            <a:endParaRPr lang="zh-CN" altLang="en-US" b="1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4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rgbClr val="FFFFFF"/>
                </a:solidFill>
                <a:latin typeface="+mn-ea"/>
                <a:sym typeface="+mn-ea"/>
              </a:rPr>
              <a:t>3.</a:t>
            </a:r>
            <a:r>
              <a:rPr lang="zh-CN" altLang="en-US" sz="2000">
                <a:solidFill>
                  <a:srgbClr val="FFFFFF"/>
                </a:solidFill>
                <a:latin typeface="+mn-ea"/>
                <a:sym typeface="+mn-ea"/>
              </a:rPr>
              <a:t> 属性字段也可以使用字符串形式 </a:t>
            </a:r>
            <a:endParaRPr lang="zh-CN" altLang="en-US" sz="20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var box={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name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 : 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,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//也可以用字符串形式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"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: 28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};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rgbClr val="FFFFFF"/>
                </a:solidFill>
                <a:latin typeface="+mn-ea"/>
                <a:sym typeface="+mn-ea"/>
              </a:rPr>
              <a:t>4</a:t>
            </a:r>
            <a:r>
              <a:rPr lang="zh-CN" altLang="en-US" sz="2000">
                <a:solidFill>
                  <a:srgbClr val="FFFFFF"/>
                </a:solidFill>
                <a:latin typeface="+mn-ea"/>
                <a:sym typeface="+mn-ea"/>
              </a:rPr>
              <a:t>.  使用字面量及传统赋值方式 </a:t>
            </a:r>
            <a:endParaRPr lang="zh-CN" altLang="en-US" sz="20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ar box={};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//字面量方式声明空的对象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box.name=‘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’;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点符号给属性赋值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box.age= 18;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rgbClr val="FFFFFF"/>
                </a:solidFill>
                <a:latin typeface="+mn-ea"/>
                <a:sym typeface="+mn-ea"/>
              </a:rPr>
              <a:t>5</a:t>
            </a:r>
            <a:r>
              <a:rPr lang="zh-CN" altLang="en-US" sz="2000">
                <a:solidFill>
                  <a:srgbClr val="FFFFFF"/>
                </a:solidFill>
                <a:latin typeface="+mn-ea"/>
                <a:sym typeface="+mn-ea"/>
              </a:rPr>
              <a:t>.  两种属性输出方式 </a:t>
            </a:r>
            <a:endParaRPr lang="zh-CN" altLang="en-US" sz="20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alert(box.age);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//点表示法输出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alert(box[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]);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//中括号表示法输出，注意引号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697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 给对象创建方法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v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={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run : function() {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//对象中添加方法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)run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retrun 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正在跑步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..”;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}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obj.run();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调用对象中的方法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 使用 delete 删除对象属性 或 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.name;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//删除属性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run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;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//删除方法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4155</Words>
  <Application>WPS 演示</Application>
  <PresentationFormat>自定义</PresentationFormat>
  <Paragraphs>265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470</cp:revision>
  <dcterms:created xsi:type="dcterms:W3CDTF">2015-08-05T01:47:00Z</dcterms:created>
  <dcterms:modified xsi:type="dcterms:W3CDTF">2017-06-26T04:17:42Z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