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291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9" r:id="rId28"/>
    <p:sldId id="340" r:id="rId29"/>
    <p:sldId id="341" r:id="rId30"/>
    <p:sldId id="347" r:id="rId31"/>
    <p:sldId id="342" r:id="rId32"/>
    <p:sldId id="343" r:id="rId33"/>
    <p:sldId id="345" r:id="rId34"/>
    <p:sldId id="29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88220" y="1651635"/>
            <a:ext cx="214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BOM</a:t>
            </a:r>
            <a:r>
              <a:rPr lang="zh-CN" altLang="en-US" sz="2400" b="1" dirty="0">
                <a:solidFill>
                  <a:schemeClr val="bg1"/>
                </a:solidFill>
              </a:rPr>
              <a:t>和</a:t>
            </a:r>
            <a:r>
              <a:rPr lang="en-US" altLang="zh-CN" sz="2400" b="1" dirty="0">
                <a:solidFill>
                  <a:schemeClr val="bg1"/>
                </a:solidFill>
              </a:rPr>
              <a:t>DOM</a:t>
            </a:r>
            <a:r>
              <a:rPr lang="zh-CN" altLang="en-US" sz="2400" b="1" dirty="0">
                <a:solidFill>
                  <a:schemeClr val="bg1"/>
                </a:solidFill>
              </a:rPr>
              <a:t>上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876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5,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location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对象</a:t>
            </a:r>
            <a:endParaRPr lang="zh-CN" altLang="en-US" sz="20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location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BOM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对象之一，它提供了与当前窗口中加载的文档有关的信息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还提供了一些导航功能。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事实上，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location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window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对象的属性，也是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document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对象的属性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所以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window.location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document.location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等效。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alert(window.location);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获取当前的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URL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alert(location);	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//window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可以省略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alert(window.document.location);  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7"/>
          <p:cNvSpPr txBox="1"/>
          <p:nvPr/>
        </p:nvSpPr>
        <p:spPr>
          <a:xfrm>
            <a:off x="335280" y="1629093"/>
            <a:ext cx="8496300" cy="506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location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对象的属性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2366963"/>
            <a:ext cx="6989763" cy="3671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92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location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对象的属性</a:t>
            </a:r>
            <a:endParaRPr lang="zh-CN" altLang="en-US" sz="20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location.hash = ‘#1’;	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设置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#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后的字符串，并跳转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console.log(location.hash);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 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#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后的字符串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console.log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(location.port);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获取当前端口号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console.log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(location.hostname);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获取主机名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域名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console.log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(location.pathname);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获取当前路径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服务器地址后部分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console.log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(location.search);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?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后面的字符串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location.href = “http://www.baidu.com”;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设置跳转的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URL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，并跳转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location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对象的方法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location.assign(‘http://www.baidu.com’);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跳转到指定的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URL,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与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href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等效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location.reload();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最有效的重新加载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有缓存加载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location.reload(true);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强制加载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从服务器源头重新加载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location.replace(“http://www.baidu.com”);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用新的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URL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替代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可以避免产生历史记录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2065" y="-1206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784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6,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history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对象</a:t>
            </a:r>
            <a:endParaRPr lang="zh-CN" altLang="en-US" sz="20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history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window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对象的属性，它保存着用户上网的记录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从窗口被打开的那一刻算起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history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对象的属性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history.length;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//history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对象中的记录数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history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对象的方法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history.back(); 	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前往浏览器历史条目前一个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URL,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类似后退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history.forward();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前往浏览器历史条目下一个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URL,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类似前进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history.go(-1);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浏览器在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history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对象中向前或向后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(-1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代表后退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代表向前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,0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表示刷新当前页面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815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4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7,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navigator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了解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navigator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window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对象的属性，它保存了浏览器的信息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浏览器名称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版本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浏览器所在的电脑操作系统等。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navigator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对象的属性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console.log(navigator.appName);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浏览器名称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console.log(navigator.appVersion);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浏览器版本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console.log(navigator.platform);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操作系统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最新的浏览器已经全面放弃以上这些属性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navigator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对象的属性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console.log(navigator.userAgent);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用户代理信息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通过该属性可以获取浏览器及操作系统信息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323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close()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关闭浏览器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秒后关闭浏览器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setTimeout(function(){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window.close();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alert("窗口关闭");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},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5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000);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: 火狐浏览器不支持, 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如要支持火狐浏览器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则可以先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open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指定的页面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然后在该页面调用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close()</a:t>
            </a:r>
            <a:endParaRPr lang="en-US" altLang="zh-CN">
              <a:solidFill>
                <a:srgbClr val="FF0000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print():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调出打印对话框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DOM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的概念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DOM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就是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Document  Object Model(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文档对象模型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的缩写，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DOM 是 W3C（万维网联盟）的标准。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DOM是中立于平台和语言的接口，它允许程序和脚本动态地访问和更新文档的内容、结构和样式。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HTML-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页面结构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css-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页面样式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 –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页面行为操作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921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48" y="3710623"/>
            <a:ext cx="6350000" cy="2928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876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DOM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节点分类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DOM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节点分为三种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元素节点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属性节点和文本节点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&lt;div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title=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"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属性节点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"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&gt;测试Div&lt;/div&gt;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&lt;div&gt;&lt;/div&gt;: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元素节点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最重要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title=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"属性节点"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 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属性节点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测试Div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 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文本节点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9997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元素节点对象的获取方式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刚才讲了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DOM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节点的三种分类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其中最重要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使用最多的是元素节点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元素节点的获取方式有多种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常用的有以下三种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getElementById()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获取特定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ID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元素的节点对象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返回一个对象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getElementsByTagName():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获取指定标签名的节点列表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返回一个数组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getElementsByName():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获取相同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name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属性值的节点列表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返回一个数组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26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getElementById()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getElementById()需要给一个参数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元素节点的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id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属性值。如果找到相应的元素则返回该元素的元素节点对象，如果不存在，则返回 null。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获取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id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为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box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的元素节点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box = document.getElementById('box'); 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如果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id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值存在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但是返回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null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，则是执行顺序的问题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解决方法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把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&lt;script&gt;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标签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(JS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移到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结构后面；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onload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事件来处理，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onload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事件会在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加载完毕后再调用。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加载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html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后执行 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algn="l"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window.onload=function() {      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algn="l"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   document.getElementById('box');  </a:t>
            </a:r>
            <a:r>
              <a:rPr lang="en-US" altLang="zh-CN">
                <a:solidFill>
                  <a:srgbClr val="FFFFFF"/>
                </a:solidFill>
                <a:latin typeface="+mn-ea"/>
                <a:sym typeface="宋体" panose="02010600030101010101" pitchFamily="2" charset="-122"/>
              </a:rPr>
              <a:t>//id具有唯一性</a:t>
            </a:r>
            <a:endParaRPr lang="en-US" altLang="zh-CN">
              <a:solidFill>
                <a:srgbClr val="FFFFFF"/>
              </a:solidFill>
              <a:latin typeface="+mn-ea"/>
              <a:sym typeface="宋体" panose="02010600030101010101" pitchFamily="2" charset="-122"/>
            </a:endParaRPr>
          </a:p>
          <a:p>
            <a:pPr algn="l"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};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390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3,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元素节点的属性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tagName: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元素节点对象所指向的标签名称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id: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元素节点的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id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属性值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innerHTML: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元素节点中的内容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className: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元素节点的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class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属性值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style: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css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内联样式对象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title: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元素节点的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title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属性值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document.getElementById(‘box’).id;   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//获取 id 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document.getElementById(‘box’).id = ‘person’;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//设置id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document.getElementById(‘box’).style; 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//获取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css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样式对象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document.getElementById(‘box’).style.color;  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//获取 style 对象中 color 的值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document.getElementById(‘box’).style.color=‘red’;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//设置 style 对象中 color 的值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document.getElementById(‘box’).className; 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//获取 class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document.getElementById(‘box’).className=‘box’; 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//设置 class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getElementsByTagName()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getElementsByTagName()方法将返回一个数组HTMLCollection(NodeList)，这个数组保存着所有相同标签名的节点列表。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document.getElementsByTagName(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‘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li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’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);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获取所有li元素，返回数组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document.getElementsByTagName(‘li’).length;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获取所有li元素的数量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document.getElementsByTagName(‘li’)[0];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获取第一个li元素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document.getElementsByTagName(‘li’).item(0);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获取第一个li元素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5,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getElementsByName()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getElementsByName()方法可以获取相同名称(name)的元素，返回一个数组 HTMLCollection(NodeList)。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document.getElementsByName(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‘box’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)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 input 元素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document.getElementsByName(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‘box’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)[0].value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获取 input 元素的 value 值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6,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getElementsByClassName():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通过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class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名称获取元素节点对象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(IE9+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以上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73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获取子元素节点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我们获取元素节点不一定必须使用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来调用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getElementsByTagName()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getElementByName();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在某些情况下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我们需要获取指定范围内的子元素节点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&lt;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div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id="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"&gt;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&lt;img src="images/1.jpg"&gt;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&lt;img src="images/2.jpg"&gt;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&lt;img src="images/3.jpg"&gt;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&lt;/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div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&gt;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&lt;img id="showImg" src="images/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.jpg" /&gt;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oBox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元素节点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获取其三个子元素节点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img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oBox = document.getElementById("box");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aImg = oBox.getElementsByTagName("img");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9697" name="文本框 7"/>
          <p:cNvSpPr txBox="1"/>
          <p:nvPr/>
        </p:nvSpPr>
        <p:spPr>
          <a:xfrm>
            <a:off x="287338" y="1484313"/>
            <a:ext cx="8569325" cy="1060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有一个装有颜色的数组 ["red", "blue", "yellow", "green", "black", "orange"];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n-ea"/>
              </a:rPr>
              <a:t>点击button 启动定时器,每一秒给它换一次色, 按顺序循环换色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699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708275"/>
            <a:ext cx="3390900" cy="1571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658" y="1597978"/>
            <a:ext cx="8569325" cy="46926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latin typeface="+mn-ea"/>
              </a:rPr>
              <a:t>DOM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节点的共有属性</a:t>
            </a:r>
            <a:endParaRPr lang="zh-CN" altLang="en-US" sz="2000">
              <a:solidFill>
                <a:schemeClr val="bg1"/>
              </a:solidFill>
              <a:latin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DOM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节点可以分为元素节点、属性节点和文本节点，而这些节点又有三个共有的属性，分别为：nodeName、nodeType 和 nodeValue。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 元素节点的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nodeName,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nodeType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nodeValue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的属性值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n-ea"/>
              </a:rPr>
              <a:t>var oDiv = document.getElementById("div");</a:t>
            </a:r>
            <a:endParaRPr lang="zh-CN" altLang="en-US">
              <a:solidFill>
                <a:srgbClr val="EA5519"/>
              </a:solidFill>
              <a:latin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n-ea"/>
              </a:rPr>
              <a:t>console.log(oDiv.nodeName);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//DIV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n-ea"/>
              </a:rPr>
              <a:t>console.log(oDiv.nodeType);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//1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n-ea"/>
              </a:rPr>
              <a:t>console.log(oDiv.nodeValue);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//null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174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2686685"/>
            <a:ext cx="8037195" cy="1655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3011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childNodes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某元素的所有子节点，这些子节点包含元素节点和文本节点。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ar box = document.getElementById(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‘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box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’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);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获取元素节点对象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console.log(box.childNodes.length);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获取这个元素节点的所有子节点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(box.childNodes[0]);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获取第一个子节点对象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children: 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某元素的所有子元素节点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4964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忽略空白文本节点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在非IE中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标准的DOM具有识别空白文本节点的功能，而 IE自动忽略了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如果要保持一致的子元素节点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需要手工忽略掉它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忽略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nodes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数组中的空白节点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unction filterSpaceNode(nodes){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for(var i=0; i&lt;nodes.length; i++) {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如果是文本节点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且文本节点的内容为一个或多个空格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    if ( nodes[i].nodeType==3 &amp;&amp; /^\s+$/.test(nodes[i].nodeValue) ){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          nodes[i].parentNode.removeChild(nodes[i]);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//找到空白文本节点后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将其删除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    }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}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return nodes;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}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/^\s+$/表示一个或多个空格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340" y="1588135"/>
            <a:ext cx="11563985" cy="5073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innerHTML和nodeValue的区别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取值的区别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nodeValue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可以获取文本节点的内容和属性节点的值。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innerHTML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只能获取元素节点中的内容。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赋值的区别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nodeValue 会把包含在文本里的HTML标签按原样输出。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innerHTML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可以解析内部的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标签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文本节点使用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nodeValue,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结果为：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&lt;strong&gt;abc&lt;/strong&gt;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box.childNodes[0].nodeValue='&lt;strong&gt;abc&lt;/strong&gt;';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元素节点使用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innerHTML,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结果为：</a:t>
            </a:r>
            <a:r>
              <a:rPr lang="zh-CN" altLang="en-US" b="1">
                <a:solidFill>
                  <a:schemeClr val="bg1"/>
                </a:solidFill>
                <a:latin typeface="+mn-ea"/>
                <a:sym typeface="+mn-ea"/>
              </a:rPr>
              <a:t>abc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加粗的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box.innerHTML='&lt;strong&gt;abc&lt;/strong&gt;';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7"/>
          <p:cNvSpPr txBox="1"/>
          <p:nvPr/>
        </p:nvSpPr>
        <p:spPr>
          <a:xfrm>
            <a:off x="287655" y="1484630"/>
            <a:ext cx="1142428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实现一个个人信息页面   姓名  年龄  学历  专业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可以获取到输入的信息, 点击保存按钮以后, 输出信息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信息显示形式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姓名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张三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年龄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:33,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学历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本科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专业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计算机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要求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分别使用通过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id, tagName, name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三种获取节点的方式实现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</p:txBody>
      </p:sp>
      <p:pic>
        <p:nvPicPr>
          <p:cNvPr id="7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3361055"/>
            <a:ext cx="5422900" cy="15214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BOM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的概念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BOM 是Browser Object Model的缩写，简称浏览器对象模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型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提供了独立于内容而与浏览器窗口进行交互的对象，用于访问浏览器的功能。BOM由一系列相关的对象构成，并且每个对象都提供了一些方法与属性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我们可以通过这些属性和方法去对浏览器进行操作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JavaScript语法的标准化组织是ECMA，DOM的标准化组织是W3C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但是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BOM缺乏标准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由于BOM 缺少规范，每个浏览器提供商又按照自己想法去扩展它，那么浏览器共有对象就成了事实的标准。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8129" name="文本框 7"/>
          <p:cNvSpPr txBox="1"/>
          <p:nvPr/>
        </p:nvSpPr>
        <p:spPr>
          <a:xfrm>
            <a:off x="287655" y="1649730"/>
            <a:ext cx="1086231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2, 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写一个定时器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每隔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0.1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秒修改一次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div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内文字颜色和文字大小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 最开始这个文字是默认大小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开启定时器后文字大小开始增大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当增大了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6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次以后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文字大小开始缩小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缩小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6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次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文字再开始增大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…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效果如下图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</a:t>
            </a:r>
            <a:endParaRPr lang="en-US" altLang="zh-CN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813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3" y="2991803"/>
            <a:ext cx="5876925" cy="2270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50177" name="文本框 7"/>
          <p:cNvSpPr txBox="1"/>
          <p:nvPr/>
        </p:nvSpPr>
        <p:spPr>
          <a:xfrm>
            <a:off x="343218" y="1716723"/>
            <a:ext cx="8569325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n-ea"/>
              </a:rPr>
              <a:t>3,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网页换肤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点击皮肤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切换到第一张图的效果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点击皮肤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切换到第二张图的效果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0179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3" y="3108325"/>
            <a:ext cx="4445000" cy="2227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0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698" y="3108325"/>
            <a:ext cx="4525962" cy="2219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54273" name="文本框 7"/>
          <p:cNvSpPr txBox="1"/>
          <p:nvPr/>
        </p:nvSpPr>
        <p:spPr>
          <a:xfrm>
            <a:off x="360363" y="1681798"/>
            <a:ext cx="85693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n-ea"/>
              </a:rPr>
              <a:t>4, 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隔行变色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427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5" y="2224405"/>
            <a:ext cx="7170738" cy="2124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1505" name="文本框 7"/>
          <p:cNvSpPr txBox="1"/>
          <p:nvPr/>
        </p:nvSpPr>
        <p:spPr>
          <a:xfrm>
            <a:off x="334645" y="1505903"/>
            <a:ext cx="8496300" cy="2214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</a:rPr>
              <a:t>2,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window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对象</a:t>
            </a:r>
            <a:endParaRPr lang="zh-CN" altLang="en-US" sz="2000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window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对象是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BOM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的核心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window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对象表示浏览器窗口的一个对象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每个浏览器窗口都有一个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window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对象与之对应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. </a:t>
            </a:r>
            <a:endParaRPr lang="en-US" altLang="zh-CN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window对象是BOM的顶层(核心)对象，所有对象都是通过它延伸出来的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.</a:t>
            </a:r>
            <a:r>
              <a:rPr lang="zh-CN" altLang="en-US" b="1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</a:t>
            </a:r>
            <a:endParaRPr lang="zh-CN" altLang="en-US" b="1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 b="1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</p:txBody>
      </p:sp>
      <p:pic>
        <p:nvPicPr>
          <p:cNvPr id="2150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33" y="3423920"/>
            <a:ext cx="7200900" cy="2051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9997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window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对象的属性对象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document(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核心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):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文档对象，让我们可以在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脚本中直接访问页面元素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(DOM) 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history(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重要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):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历史对象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包含窗口的浏览历史，可以实现后退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location(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重要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):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包含浏览器当前的地址信息，可以用来刷新本页面或跳转到新页面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frames: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框架对象，可以获取页面框架内容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b="1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screen: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包含有关客户端显示屏幕的信息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navigator: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导航对象, 包含所有有关访问者浏览器的信息</a:t>
            </a:r>
            <a:endParaRPr lang="zh-CN" altLang="en-US" b="1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661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window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对象的方法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alert(text)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: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弹出提示框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警告框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confirm():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创建一个需要用户确认的对话框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prompt(text,defaultInput) :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创建一个对话框要求用户输入信息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open(url,name,[options]) :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打开一个新窗口并返回新 window 对象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setInterval(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):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设置定时器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clearInterval(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) :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移除定时器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setTimeOut() :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设置延时器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clearTimeOut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():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移除延时器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close()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: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关闭窗口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print()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: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调出打印对话框</a:t>
            </a:r>
            <a:endParaRPr lang="en-US" altLang="zh-CN" b="1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window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对象的属性和方法的调用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:</a:t>
            </a:r>
            <a:endParaRPr lang="en-US" altLang="zh-CN" b="1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window对象的属性和方法的调用方式，可以使用 window.属性、window.方法()或者一般可以直接使用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属性、方法()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的方式调用。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例如：window.alert() 和 alert()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效果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是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一样的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 b="1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782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4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3,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系统对话框</a:t>
            </a:r>
            <a:endParaRPr lang="zh-CN" altLang="en-US" sz="20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alert(“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谢谢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”);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弹出警告框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confirm(“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请确定或者取消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”);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提示框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确定和取消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if (confirm((“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请确定或者取消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”)){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alert(“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您按了确定！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”);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按确定返回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true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} else{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alert(“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您按了取消！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”)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按取消返回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false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}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algn="l"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num = prompt(“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请输入一个数字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”, 0);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带输入的提示框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提示文字和输入框默认值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alert(num);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点击确定得到输入的值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点击取消返回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null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4,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window.open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()</a:t>
            </a:r>
            <a:endParaRPr lang="en-US" altLang="zh-CN" sz="20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window.open():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打开指定的网址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url.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一般可以接受三个参数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(1.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要加载的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URL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窗口的名称 或者 窗口的目标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3.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一个特性的字符串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open(“http://www.baidu.com”);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          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新建页面并打开百度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open(“http://www.baidu.com”, “baidu”);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新建页面并打开百度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窗口命名为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baidu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open(“http://www.baidu.com”, “_parent”);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在本页窗口打开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_blank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是新建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默认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不命名会每次打开新窗口，命名的第一次打开新窗口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之后在这个窗口中加载。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第三个字符串参数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width/height: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新窗口的宽度和高度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top/left: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新窗口的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Y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坐标和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X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坐标 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open(‘http://www.baidu.com’, ‘baidu’,‘width=400,height=400,top=200,left=200’ 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opener: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父窗口对象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document.onclick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function(){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 opener.document.write("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调用父窗口对象输出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!");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}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7845</Words>
  <Application>WPS 演示</Application>
  <PresentationFormat>自定义</PresentationFormat>
  <Paragraphs>431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580</cp:revision>
  <dcterms:created xsi:type="dcterms:W3CDTF">2015-08-05T01:47:00Z</dcterms:created>
  <dcterms:modified xsi:type="dcterms:W3CDTF">2017-06-25T22:14:50Z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