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0" r:id="rId23"/>
    <p:sldId id="29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     DOM</a:t>
            </a:r>
            <a:r>
              <a:rPr lang="zh-CN" altLang="en-US" sz="2400" b="1" dirty="0">
                <a:solidFill>
                  <a:schemeClr val="bg1"/>
                </a:solidFill>
              </a:rPr>
              <a:t>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createElement()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createElement()方法可以创建一个元素节点。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newEle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document.createElement(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‘div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appendChild()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appendChild()方法可以将一个新节点添加到某个节点的子节点列表的末尾上。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var 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document.createElement(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//创建一个新元素节点&lt;p&gt;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box.appendChild(p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//把新元素节点&lt;p&gt;添加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节点的子节点末尾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createTextNode()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createTextNode() 方法可以创建一个文本节点。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text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document.createTextNode(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段落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p.appendChild(text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//将文本节点添加到子节点末尾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封装一个函数, 带两个参数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元素节点的名称, 该节点的文本内容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返回一个带文本内容的元素节点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insertBefore()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insertBefore()方法可以把节点插入到指定节点的前面。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之前插入一个新节点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第一个参数为新节点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box.parentNode.insertBefore(p, box);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replaceChild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replaceChild()方法可以把节点替换成指定的节点。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新节点p替换了旧节点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第一个参数为新节点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第二个参数为旧节点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box.parentNode.replaceChild(p,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84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6,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cloneNode()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cloneNode()方法可以把子节点复制出来。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//获取第一个子节点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true表示复制标签和内容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false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表示只复制标签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box.firstChild.cloneNode(true);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box.appendChild(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newNode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//添加到子节点列表末尾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7,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removeChild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()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removeChild()方法可以删除指定子节点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//通过父节点调用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来删除指定子节点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box.parentNode.removeChild(box);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事件中的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nodeName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//this表示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value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//这里的this表示被点击的那个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元素节点对象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动态表格的创建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在输入框中输入内容后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点击保存则在表格末尾添加一条记录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点击删除则会删除对应行的记录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也可以用以下方法删除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对于的行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rowIndex: 表中对应的行下标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oTable.deleteRow(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标签.rowIndex); 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2216785"/>
            <a:ext cx="10733405" cy="226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5601" name="文本框 7"/>
          <p:cNvSpPr txBox="1"/>
          <p:nvPr/>
        </p:nvSpPr>
        <p:spPr>
          <a:xfrm>
            <a:off x="327660" y="1624330"/>
            <a:ext cx="115366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实时获取距离顶部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左边的距离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顶部不可见区域的高度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window.onscroll = function()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scrollTop = document.documentElement.scrollTop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 b="1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</a:t>
            </a:r>
            <a:r>
              <a:rPr lang="en-US" altLang="zh-CN" b="1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||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document.body.scrollTop;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box = document.getElementById("box");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box.innerHTML = scrollTop;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兼容问题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document.documentElement.scrollTop: 不支持谷歌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document.body.scrollTop: 支持谷歌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9697" name="文本框 7"/>
          <p:cNvSpPr txBox="1"/>
          <p:nvPr/>
        </p:nvSpPr>
        <p:spPr>
          <a:xfrm>
            <a:off x="323850" y="1484630"/>
            <a:ext cx="1067816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示例： 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滚动页面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scrollTop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回到顶部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当滚动条滚动到距离顶部超过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显示回到顶部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红色部分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),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并当点击回到顶部时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让页面回到顶部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69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205038"/>
            <a:ext cx="4824412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4157345"/>
            <a:ext cx="4824412" cy="2500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35280" y="1627823"/>
            <a:ext cx="806450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点击表格中的三张图片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切换下面的图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349500"/>
            <a:ext cx="5759450" cy="323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60045" y="1556068"/>
            <a:ext cx="806450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简易年历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如右图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可以点击对应的月份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改变下面的文字内容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3" y="2123440"/>
            <a:ext cx="3717925" cy="4164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滚动事件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onscroll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5841" name="文本框 7"/>
          <p:cNvSpPr txBox="1"/>
          <p:nvPr/>
        </p:nvSpPr>
        <p:spPr>
          <a:xfrm>
            <a:off x="359410" y="1543368"/>
            <a:ext cx="8064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顶部悬浮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吸顶效果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当滚动条滚动到较下方时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留言信息一直显示在顶部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60575"/>
            <a:ext cx="4137025" cy="205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365625"/>
            <a:ext cx="4137025" cy="209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22263" y="1692593"/>
            <a:ext cx="85693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4, tab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点击科技显示左图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点击探索显示右图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2413318"/>
            <a:ext cx="3827462" cy="216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2413635"/>
            <a:ext cx="3952875" cy="216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51269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属性节点的属性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attributes属性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获取某元素节点的所有属性节点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document.getElementById(‘box’);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attributes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NamedNodeMap]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box.attributes.length;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返回属性节点个数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//[object Attr]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返回第一个属性节点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box.attributes[0].nodeType;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//2，节点类型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attributes[0].nodeName;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//属性名称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box.attributes[0].nodeValue;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//属性值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box.attributes[‘id’];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//返回属性名称为id的节点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box.attributes.getNamedItem(‘id’);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//返回属性名称为id的节点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2584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属性节点操作的三个函数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我们通过三个函数可以操作元素的属性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getAttribute():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通过属性名获取对应的属性值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setAttribute():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key-value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形式的属性键值对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removeAttribute():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移除指定的属性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getAttribute()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getAttribute()方法将获取元素中某个属性的值。它和直接使用点语法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.属性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获取属性值的方法有一定区别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).getAttribute(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id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获取元素的id属性值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document.getElementById(‘box’).id;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获取元素的id属性值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document.getElementById(‘box’).getAttribute(‘class’);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获取元素的class值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document.getElementById(‘box’).className;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获取元素的class值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//获取元素的自定义属性值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不可以使用点语法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document.getElementById(‘box’).getAttribute(bbb);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document.getElementById(‘box’).bbb;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无法获取元素的自定义属性值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属性节点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961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setAttribute()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setAttribute()方法可以给元素添加属性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如果属性已经存在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则会覆盖原来的属性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需要传入两个参数：属性名和属性值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//设置属性和值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document.getElementById(‘box’).setAttribute(‘align’, ‘center’);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//设置自定义的属性和值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document.getElementById(‘box’).setAttribute(‘bbb’, ‘ccc’);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removeAttribute()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removeAttribute()方法可以移除元素的属性。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//移除属性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document.getElementById('box').removeAttribute('style');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107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元素节点间关系的相关属性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childNodes: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子节点集合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firstChild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用于获取当前元素节点的第一个子节点，相当于childNodes[0]；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lastChild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用于获取当前元素节点的最后一个子节点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相当于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        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childNodes[box.childNodes.length-1]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获取第一个子节点的文本内容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console.log(box.firstChild.nodeValue);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获取最后一个子节点的文本内容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(box.lastChild.nodeValue);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节点间关系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707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元素节点间关系的相关属性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parentNode、previousSibling、nextSibling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parentNode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属性返回该节点的父节点，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previousSibling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属性返回该节点的前一个同级节点，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nextSibling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属性返回该节点的后一个同级节点。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(box.parentNode.nodeName);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//获取父节点的标签名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(box.lastChild.previousSibling); //获取前一个同级节点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(box.firstChild.nextSibling);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//获取后一个同级节点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938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节点操作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DOM节点操作指的是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创建节点、复制节点、插入节点、删除节点和替换节点等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操作所涉及的方法有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createElement();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创建一个元素节点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appendChild();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添加一个新子节点到子节点的末尾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createTextNode();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创建一个文本节点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insertBefore();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将新节点插入到某节点前面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replaceChild();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将新节点替换旧节点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cloneNode();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复制节点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removeChild();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移除节点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4661</Words>
  <Application>WPS 演示</Application>
  <PresentationFormat>自定义</PresentationFormat>
  <Paragraphs>319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588</cp:revision>
  <dcterms:created xsi:type="dcterms:W3CDTF">2015-08-05T01:47:00Z</dcterms:created>
  <dcterms:modified xsi:type="dcterms:W3CDTF">2017-05-25T17:06:11Z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