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2" r:id="rId29"/>
    <p:sldId id="373" r:id="rId30"/>
    <p:sldId id="29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事件上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有一块空白区域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当鼠标移动到区域内,显示"亲爱的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我爱你"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当我鼠标移开的时候,显示"对不起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开玩笑"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当我鼠标不停的在区域内移动的时候, 变换颜色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. 键盘事件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键盘事件，在键盘上按下键时触发的事件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一般由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对象或者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document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对象调用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keydown：当用户按下键盘上某个键触发，如果按住不放，会重复触发。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window.onkeydown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  console.log(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按下了键盘上的某个键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keypress：当用户按下键盘上的字符键触发，如果按住不放，会重复触发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window.onkeypress = function() {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按下了键盘上的字符键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keyup：当用户释放键盘上的某个键触发。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window.onkeyup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松开键盘上的某个键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.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事件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事件，跟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页面相关的事件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load：当页面完全加载后触发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window.onload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页面已经加载完毕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unload：当页面完全卸载后触发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un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load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页面已经卸载完毕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select：当用户选择文本框(input 或 textarea)中的内容触发。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select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选择了文本框中的内容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change：当文本框(input 或 textarea)内容改变且失去焦点后触发。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change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文本框中内容改变了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zh-CN" altLang="en-US" b="1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15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focus：当页面或者元素获得焦点时触发。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input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focus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文本框获得焦点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blur：当页面或元素失去焦点时触发。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input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blur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文本框失去焦点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submit：当用户点击提交按钮在&lt;form&gt;元素节点上触发。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submit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console.log(‘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提交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表单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’);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reset：当用户点击重置按钮在&lt;form&gt;元素节点上触发。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reset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重置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表单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scroll：当用户滚动带滚动条的元素时触发。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window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onscroll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滚动了滚动条了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 b="1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(event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是什么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?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对象是在触发事件时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浏览器会通过函数把事件对象作为参数传递过来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在事件触发执行函数时一般会得到一个隐藏的参数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该参数也是放在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arguments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数组中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//普通函数的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arguments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function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func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(arguments.length); //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得到一个传递的参数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func(“hello”);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//事件绑定的执行函数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(arguments.length); //1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得到一个隐藏参数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通过上面两组函数中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我们发现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通过事件绑定的执行函数是可以得到一个隐藏参数的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说明浏览器会自动分配一个参数，这个隐藏参数其实就是event对象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).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获取事件对象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(arguments[0]);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获得该事件对象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([object MouseEvent])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我们还可以使用更简单的获取事件对象的方式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通过给函数添加一个参数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//接受事件对象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名称不一定非要evt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这里的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evt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是形参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也可以自己给定其他名称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//[object MouseEvent]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通过事件的执行函数传入的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不是在所有浏览器都有值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浏览器上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对象并没有传过来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这里我们要用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来获取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而在火狐浏览器上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无法获取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而谷歌浏览器支持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事件传参和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两种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为了兼容所有浏览器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我们使用以下方式来得到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= evt || window.event;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//获取到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console.log(e);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其中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中的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可以省略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最终我们可以写成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= evt || event;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//获取到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console.log(e);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evt||event不要倒过来写</a:t>
            </a:r>
            <a:endParaRPr lang="zh-CN" altLang="en-US">
              <a:solidFill>
                <a:srgbClr val="FF000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143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23850" y="1484630"/>
            <a:ext cx="11201400" cy="5107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事件对象的属性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button: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鼠标按下了哪个键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document.onclick = function(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= evt || event;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button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993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421255"/>
            <a:ext cx="7546340" cy="2134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浏览器可视区域的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浏览器可视区域的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浏览器内容区域的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浏览器内容区域的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screenX: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显示器屏幕的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screenY: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显示器屏幕的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鼠标点击的元素位置距离元素左边界的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鼠标点击的元素位置距离元素上边界的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function(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var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= evt || event;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.clientX + ',' +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.clientY);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.screenX + ',' +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.screenY);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 +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+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 b="1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613535"/>
            <a:ext cx="1154747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target: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目标对象,存放绑定事件的元素节点对象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document.onclick = function(evt) 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var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evt || event;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console.log("document: " +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.target);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box.onclick = function(evt) 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evt || event;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console.log("box: " +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.target);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oInput.onclick = function(evt) 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evt || event;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console.log("input: " +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.target);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b="1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6081" name="文本框 7"/>
          <p:cNvSpPr txBox="1"/>
          <p:nvPr/>
        </p:nvSpPr>
        <p:spPr>
          <a:xfrm>
            <a:off x="383540" y="1543368"/>
            <a:ext cx="84963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鼠标点击某处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让精灵移动到该处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鼠标移动时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让精灵跟随鼠标移动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" y="2615883"/>
            <a:ext cx="4464050" cy="3781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71475" y="1687195"/>
            <a:ext cx="9794875" cy="675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键盘事件的组合键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键盘上的某些键可以配合鼠标来触发一些特殊的事件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Shfit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Ctrl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Alt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813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2552065"/>
            <a:ext cx="8063865" cy="1830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71475" y="1687195"/>
            <a:ext cx="979487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键码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keyCode属性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所有按键(包括功能键control, alt,shift, tab, 方向键等, 不包括亮度,音量..的按键)在发生 keydown和keyup 事件时，event对象的 keyCode属性中会包含一个代码，与键盘上一个特定的键对应。对数字字母字符集，keyCode属性的值与 ASCII 码中对应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document.onkeydown = function(evt) {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var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= evt || event;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.keyCode);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//按任意键，得到相应的 keyCode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大写字母或小写的编码相同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都为大写字母。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71475" y="1687195"/>
            <a:ext cx="979487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字符编码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charCode属性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Firefox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Chrom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和Safari的event对象支持charCode属性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只有按下字符键并且使用keypress事件时才会得到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charCode,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这个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charCode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码对应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keyCode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也类似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但是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charCode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的字母区分大小写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字符键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数字, 字母(区分大小写),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字符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空格, 回车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document.onkeypress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function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(evt) {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evt || event;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console.log(e.charCode);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注：可以使用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String.fromCharCode()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编码转换成实际的字符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71475" y="1687195"/>
            <a:ext cx="97948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有一个红色的div块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如果我按下ctrl+c变换颜色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如果我按下ctrl + shift + r 重置颜色,恢复初始颜色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如果我按下向上箭头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向上移动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同理还可以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向下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右移动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如果我按下ctrl + 上下左右,走的步数变大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事件中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71475" y="1687195"/>
            <a:ext cx="97948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this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表示触发事件的元素节点对象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document.getElementBy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(this.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nodeName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 //this表示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循环添加事件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aInput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= document.getElement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By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TagName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');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for (var i=0; i&lt;aInput.length; i++) {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aInput[i].index = i;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aInput[i]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.onclick = function()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   console.log(this.index);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};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143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83540" y="1579563"/>
            <a:ext cx="8496300" cy="3138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在输入框中输入用户名和密码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当鼠标失去焦点时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检测用户名长度至少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且只能为数字和字母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检测密码长度至少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给登录按钮添加点击事件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点击后弹出用户名和密码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有一个红色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块，有四个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button,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上下左右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当我点击对应的按钮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这个块就进行对应的行走。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742950" lvl="1" indent="-285750"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28" y="2732088"/>
            <a:ext cx="1800225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15" y="4532313"/>
            <a:ext cx="3216275" cy="2141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pic>
        <p:nvPicPr>
          <p:cNvPr id="6042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85" y="3731260"/>
            <a:ext cx="2081530" cy="2537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2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10" y="3730625"/>
            <a:ext cx="1961515" cy="2510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7"/>
          <p:cNvSpPr txBox="1"/>
          <p:nvPr/>
        </p:nvSpPr>
        <p:spPr>
          <a:xfrm>
            <a:off x="371475" y="1615123"/>
            <a:ext cx="8496300" cy="17837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3,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制作下拉菜单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1,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最开始效果如左图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2,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鼠标滑过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请选择游戏名称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区域时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效果如图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3,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鼠标滑过下拉选项区域时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让下拉选项可以继续显示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移开后隐藏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4,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鼠标在选项中滑过时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显示效果图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5,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选择某一项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将顶部的名称改成你选择的游戏名称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" y="3731260"/>
            <a:ext cx="1997710" cy="2556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960" y="3729990"/>
            <a:ext cx="1903413" cy="2538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62465" name="文本框 7"/>
          <p:cNvSpPr txBox="1"/>
          <p:nvPr/>
        </p:nvSpPr>
        <p:spPr>
          <a:xfrm>
            <a:off x="371475" y="1615123"/>
            <a:ext cx="84963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制作如下图效果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当鼠标滑过小图片时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让大图片也显示该图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46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2131695"/>
            <a:ext cx="4433888" cy="4284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6837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事件的概念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日常生活中事件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发生并得到处理的操作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即事情来了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然后处理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比如：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电话铃声响起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事件发生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需要接电话（处理）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学生举手请教问题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有事了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需要解答（处理）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咱们班有个同学被欺负了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出事了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去给他报仇（处理）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中的事件是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用户在页面上操作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然后我们要调用函数来处理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比如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点击了登录按钮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调用登录函数执行登录操作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鼠标拖拽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调用函数实现拖拽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事件触发：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用户在页面上操作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如点击按钮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鼠标滑过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鼠标点击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鼠标松开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文本框获得焦点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失去焦点等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就是事件触发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354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事件的模式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JavaScript有两种事件实现模式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内联模式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脚本模式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内联模式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直接在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标签中添加事件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这种模型是最传统简单的一种处理事件的方法。但是这种模式中事件和HTML是混写的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并没有将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与HTML分离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当代码量多了以后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对后期代码维护和扩展很不利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type="button" value="按钮" onclick="alert(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'hello'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);" /&gt;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单双引号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//执行自定义的JS函数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type="button"value="按钮" onclick="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btnClick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();" /&gt;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内联模式调用的函数不能放到window.onload里面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否则会找不到该函数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脚本模式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脚本模式能将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代码和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代码分离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符合代码规范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使用脚本模式我们需要先获取到元素节点对象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再针对该节点对象添加事件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如我们可以采用三种方式来获得节点对象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getElementById(), getElementsByTagName(), getElementsByName()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= document.getElementBy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Id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添加事件方式一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通过匿名函数，可以直接触发对应的代码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推荐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 {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节点对象添加点击事件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onclick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'Hello world!'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添加事件方式二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通过指定的函数名赋值的方式 来执行函数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注意这里不能写成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func()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function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() {  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节点对象添加点击事件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onclick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'Hello world!'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 b="1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事件处理由三个部分组成：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触发事件的元素节点对象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事件处理函数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事件执行函数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例如：单击文档任意处。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document.onclick = function(){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('单击了文档页面的某一个地方');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在上面的程序中： 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document 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是触发事件的对象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表示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触发事件的元素所在区域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onclick 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表示一个事件处理函数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(on+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事件类型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click)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function(){} 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匿名函数是被执行的函数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用于触发事件后执行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所有的事件处理函数都会都有两个部分组成，on+事件类型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例如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on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lick事件处理函数就是由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on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加上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click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事件处理函数一般都是小写字母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107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事件的分类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JavaScript 可以处理的事件种类有三种：鼠标事件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键盘事件和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HTML事件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鼠标事件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鼠标事件，页面所有元素都可触发鼠标事件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click： 当单击鼠标按钮并在松开时触发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onclick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单击了鼠标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dblclick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 当双击鼠标按钮时触发。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ondblclick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双击了鼠标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mousedown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：当按下了鼠标还未松开时触发。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onmousedown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按下鼠标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 b="1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mouseup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 释放鼠标按钮时触发。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onmouseup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松开了鼠标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mouseover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：当鼠标移入某个元素的那一刻触发。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onmouseover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鼠标移入了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mouseout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：当鼠标刚移出某个元素的那一刻触发。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onmouseout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鼠标移出了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mousemove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：当鼠标指针在某个元素上移动时触发。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onmousemove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鼠标移动了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 b="1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mouseenter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：当鼠标移入某个元素的那一刻触发。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onmouseenter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鼠标移入了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mouseleave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：当鼠标刚移出某个元素的那一刻触发。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onmouseleave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鼠标移出了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mouseover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和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mouseenter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的区别是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mouseover: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元素的子元素移入也会触发事件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mouseenter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元素的子元素移入不会触发事件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7518</Words>
  <Application>WPS 演示</Application>
  <PresentationFormat>自定义</PresentationFormat>
  <Paragraphs>481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602</cp:revision>
  <dcterms:created xsi:type="dcterms:W3CDTF">2015-08-05T01:47:00Z</dcterms:created>
  <dcterms:modified xsi:type="dcterms:W3CDTF">2017-06-25T22:18:47Z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