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5" r:id="rId15"/>
    <p:sldId id="384" r:id="rId16"/>
    <p:sldId id="393" r:id="rId17"/>
    <p:sldId id="394" r:id="rId18"/>
    <p:sldId id="387" r:id="rId19"/>
    <p:sldId id="388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事件下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81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即要拖拽的元素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document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onmouseup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document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的触发事件对象都是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document,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意味着鼠标在网页的任意位置移动鼠标或松开鼠标，都会触发对应的事件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onmouseup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都要写在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这样就可以保证鼠标按下后才可以移动目标元素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或停止移动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onload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//鼠标按下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box.onmousedown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e 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//计算鼠标位置与div左边和上边的距离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disX = e.clientX - box.offsetLeft;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disY = e.clientY - box.offsetTop;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//鼠标移动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document.onmousemove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box.style.left = e.clientX - disX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box.style.top = e.clientY - disY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//鼠标松开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document.onmouseup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document.onmousemove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document.onmouseup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323850" y="15643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窗口拖动和关闭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点击关闭按钮就关闭窗口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185035"/>
            <a:ext cx="3865245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059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获取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style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样式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if (window.getComputedStyle)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style = window.getComputedStyle(box, null);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IE9+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及非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 else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style = box.currentStyle;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 IE8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及以前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651615" cy="4907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事件中的一种事件触发机制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我们可以通过添加事件监听器的方式给元素添加事件及执行函数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box.addEventListener(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“click”, func, false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元素添加点击事件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(click),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以及事件执行函数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针对该函数的三个参数作说明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(“click”)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事件名称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前面没有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第二个参数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(func):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事件执行函数名称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没有双引号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也没有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())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(false/true) 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是否使用捕捉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反向冒泡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，默认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，为冒泡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移除事件监听器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box.removeEventListener(“click”, func)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元素的点击事件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(click),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以及对应的事件执行函数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func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移除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这里只会删除使用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box.addEventListener()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方法添加的事件监听器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IE8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及其以下不支持，火狐和谷歌支持。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96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及以下的浏览器中， 我们可以使用以下方式：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.attachEvent("onclick", fn);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//添加事件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.detachEvent("onclick", fn);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//移除事件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封装事件监听器， 兼容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浏览器， 谷歌， 火狐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//添加事件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addEvent(obj, type, fn, useCapture){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(obj.addEventListener) {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obj.addEventListener(type, fn, useCapture);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else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obj.attachEvent("on"+type, fn);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10515" y="1659255"/>
            <a:ext cx="11547475" cy="5203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//移除事件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removeEvent(obj, type, fn, useCapture){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(obj.removeEventListener)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obj.removeEventListener(type, fn, useCapture);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else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obj.detachEvent("on"+type, fn);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addEvent(aBtn[0], "click", fn, false);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fn(){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alert("click 按钮1");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aBtn[1].onclick = function(){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removeEvent(aBtn[0], "click", fn, false);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453390" y="1599565"/>
            <a:ext cx="66471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iPhone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拖动滑块解锁，让滑块在固定区域内左右拖动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2016125"/>
            <a:ext cx="3132455" cy="4739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7889" name="文本框 7"/>
          <p:cNvSpPr txBox="1"/>
          <p:nvPr/>
        </p:nvSpPr>
        <p:spPr>
          <a:xfrm>
            <a:off x="371475" y="1651000"/>
            <a:ext cx="112179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360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度全景展示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在空白页面上左右拖动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让图片呈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360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旋转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提示： 在空白处实现拖拽功能， 拖拽过程中 计算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的实时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坐标位置和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坐标位置的差； 根据差值的大小来改变图片的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src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路径， 图片名称是由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0.jpg-76.jpg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0" y="2807335"/>
            <a:ext cx="4629150" cy="3741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804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事件流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事件流是描述的从页面接受事件的顺序，当几个都具有事件的元素层叠在一起的时候， 那么你点击其中一个元素，并不是只有当前被点击的元素会触发事件，而层叠在你点击范围的所有元素都会触发事件。事件流包括两种模式：冒泡和捕获。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事件冒泡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事件冒泡是从里往外逐个触发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事件捕获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是从外往里逐个触发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现代的浏览器默认情况下都是事件冒泡的模式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冒泡传递事件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document.onclick=function(){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document');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html');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document.body.onclick= 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body');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document.getElementById('box').onclick=function()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div');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document.getElementsByTagName('input')[0].onclick= function(){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input');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但是一般我们只在指定的节点上添加事件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而不想让其传递到下层节点触发事件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这样我们就需要阻止事件冒泡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阻止事件冒泡有两个方法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在指定不想再继续传递事件的节点的事件执行函数中使用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1, 取消冒泡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.cancelBubble = true;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 停止传播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.stopPropagation();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document.getElementsByTagName('input')[0].onclick=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evt || window.event;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//可以通过下述两个方法取消事件冒泡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if(e.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stopPropagation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e.stopPropagation();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}else{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	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e.cancelBubble = true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94970" y="1603375"/>
            <a:ext cx="9512300" cy="4779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阻止浏览器默认行为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(e.preventDefault)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	e.preventDefault();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//非IE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else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e.returnValue = false;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 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阻止右键菜单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在之前使用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点击鼠标右键会弹出系统菜单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如果我们想要创建自己的右键菜单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则需要先阻止默认的右键菜单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document.oncontextmenu = function(){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console.log("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右键被按下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return false;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56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标签有属性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在用户点击超链接标签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实际上内部会调用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onclick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事件，那么如果我们需要在超链接跳转前做一些判断处理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onclick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指向我们自己的函数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来决定是否允许超链接跳转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oA = document.getElementsByTagName("a")[0];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oA.onclick = function()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if(confirm("你确定要跳转吗?"))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true;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false;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 href=“http://www.baidu.com”&gt;百度一下&lt;/a&gt;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305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就是按住元素后移动位置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最后松开的过程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实现拖拽相关的三大事件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实现拖拽思路：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给目标元素添加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在鼠标按下的瞬间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记录鼠标所在位置与目标元素左边界的距离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disX,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以及与上边界的距离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disY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根据以下公式不断刷新目标元素所在的位置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公式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 = oEvent.clientX – disX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top = oEvent.clientY – disY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3,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发生以后，给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，且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事件中，取消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4703</Words>
  <Application>WPS 演示</Application>
  <PresentationFormat>自定义</PresentationFormat>
  <Paragraphs>282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663</cp:revision>
  <dcterms:created xsi:type="dcterms:W3CDTF">2015-08-05T01:47:00Z</dcterms:created>
  <dcterms:modified xsi:type="dcterms:W3CDTF">2017-05-26T17:50:00Z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