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2"/>
    <p:sldId id="292" r:id="rId3"/>
    <p:sldId id="291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7" r:id="rId18"/>
    <p:sldId id="430" r:id="rId19"/>
    <p:sldId id="428" r:id="rId20"/>
    <p:sldId id="429" r:id="rId21"/>
    <p:sldId id="29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888220" y="1651635"/>
            <a:ext cx="214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正则表达式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正则表达式的使用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9941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//使用锚元字符</a:t>
            </a: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 /^ 匹配开始,从头开始匹配</a:t>
            </a: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 $/ 匹配结尾,从结尾开始匹配</a:t>
            </a: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/^google$/;</a:t>
            </a: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"google";</a:t>
            </a: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 \s 匹配空格</a:t>
            </a: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/goo\sgle/;</a:t>
            </a: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"goo gle";</a:t>
            </a: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正则表达式的使用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2692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//使用或模式匹配: |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 | 代表或者的意思, 匹配其中一种字符串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/google|baidu|bing/;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// | : 匹配三个中的其中一个字符串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"googl2e bai3du;bingl"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//分组模式匹配: ()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 ()加上小括号, 将内容进行分组, 可以作为一个整体进行多次匹配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/(google){4,8}/;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//匹配分组中的字符出现4-8次</a:t>
            </a: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"googlegooglegooglegoogle"</a:t>
            </a: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//获取8..8之间的任意字符</a:t>
            </a: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/8(.*)8/;</a:t>
            </a: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"this is 8google8 baab 8ggg8";</a:t>
            </a: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console.log(str.match(pattern)); </a:t>
            </a: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console.log(RegExp.$1); //"google8 baab 8ggg"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正则表达式的使用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使用exec返回数组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//exec 方法将匹配到的内容返回, 并将()分组的内容也放入数组返回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		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//以字母开头,至少一个, 忽略大小写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/^[a-z]+/i;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"google 2016";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console.log(pattern.exec(str)); //"google"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 /^[a-z]+\s[0-9]{4}$/i : 表示以字母开头, 至少有一个字母,有一个空格,和4个数字,并以数字结尾,忽略大小写</a:t>
            </a:r>
          </a:p>
          <a:p>
            <a:pPr algn="l" eaLnBrk="0" fontAlgn="auto" hangingPunct="0">
              <a:lnSpc>
                <a:spcPct val="15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/^[a-z]+\s[0-9]{4}$/i;</a:t>
            </a:r>
          </a:p>
          <a:p>
            <a:pPr algn="l" eaLnBrk="0" fontAlgn="auto" hangingPunct="0">
              <a:lnSpc>
                <a:spcPct val="15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"google 2016";</a:t>
            </a:r>
          </a:p>
          <a:p>
            <a:pPr algn="l" eaLnBrk="0" fontAlgn="auto" hangingPunct="0">
              <a:lnSpc>
                <a:spcPct val="15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console.log(pattern.exec(str)); //"google 2016"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正则表达式的使用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830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//使用分组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/^([a-z]+)\s([0-9]{4})$/i;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"google 2016";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console.log(pattern.exec(str));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//"google 2016,google,2016"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console.log(pattern.exec(str)[0]);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//google 2016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console.log(pattern.exec(str)[1]);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//google  RegExp.$1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console.log(pattern.exec(str)[2]);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//2016    RegExp.$2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console.log(RegExp.$1);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//google  RegExp.$1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console.log(RegExp.$2);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//2016  RegExp.$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正则表达式的使用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7445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//捕获性分组 和非捕获性分组</a:t>
            </a: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//捕获性分组</a:t>
            </a: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/(\d+)([a-z])/;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//一个或多个数字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和一个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a-z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的字母</a:t>
            </a: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"123abc";</a:t>
            </a: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console.log(pattern.exec(str));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//"123a,123,a"</a:t>
            </a:r>
          </a:p>
          <a:p>
            <a:pPr eaLnBrk="0" fontAlgn="auto" hangingPunct="0"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//非捕获性分组(添加?:后不会捕获第二个括号中的内容)</a:t>
            </a: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/(\d+)(?:[a-z])/; </a:t>
            </a: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"123abc";</a:t>
            </a: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console.log(pattern.exec(str));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//"123a,123"</a:t>
            </a: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正则表达式的使用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//使用特殊字符匹配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 \: 转义符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可以将本来有语义的字符没有语义, 这里的.和[]都是字符, 不代表任何正则匹配的语义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/\.\[\/b\]/;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".[/b]"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 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//使用换行模式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//m: 换行模式, 换行后又重新开始匹配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 /^表示以数字开头</a:t>
            </a:r>
          </a:p>
          <a:p>
            <a:pPr algn="l" eaLnBrk="0" fontAlgn="auto" hangingPunct="0">
              <a:lnSpc>
                <a:spcPct val="15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/^\d+/mg;</a:t>
            </a:r>
          </a:p>
          <a:p>
            <a:pPr algn="l" eaLnBrk="0" fontAlgn="auto" hangingPunct="0">
              <a:lnSpc>
                <a:spcPct val="15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"1,baidu\n2,google\n3,bing";</a:t>
            </a:r>
          </a:p>
          <a:p>
            <a:pPr algn="l" eaLnBrk="0" fontAlgn="auto" hangingPunct="0">
              <a:lnSpc>
                <a:spcPct val="15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console.log(str.replace(pattern, "#"));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常用正则表达式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2692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邮政编码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共6位数字, 第一位不能为0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/^[1-9]\d{5}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$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/;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"518000"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 </a:t>
            </a:r>
          </a:p>
          <a:p>
            <a:pPr eaLnBrk="0" fontAlgn="auto" hangingPunct="0">
              <a:lnSpc>
                <a:spcPct val="11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电子邮件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xxxx@xxx(.xxx)+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"zh.an.san@1000phone.com"</a:t>
            </a: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/^(\w)+(\.\w+)*@(\w)+((\.\w+)+)$/;</a:t>
            </a: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手机号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(13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或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14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或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15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或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18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开头的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11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位数字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/^((13[0-9])|(14[5|7])(15([0-3]|[5-9]))|(18[05-9]))\d{8}$/;</a:t>
            </a: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"18676273422";</a:t>
            </a: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用户名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只能使用数字字母下划线, 且数字不能开头, 长度在6-15位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/^[a-zA-Z_]\w{5,14}$/;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常用正则表达式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9644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删除多余空格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zhang  san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";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/\s+/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str.replace(pattern,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“”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//zhangsan</a:t>
            </a:r>
          </a:p>
          <a:p>
            <a:pPr eaLnBrk="0" fontAlgn="auto" hangingPunct="0">
              <a:lnSpc>
                <a:spcPct val="11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删除首尾空格</a:t>
            </a: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str.replace(/^\s+/, "");</a:t>
            </a: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str.replace(/\s+$/, "");</a:t>
            </a: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  Li    ss  ";</a:t>
            </a: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console.log(str.replace(/^\s+/, ""));</a:t>
            </a: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console.log(str.replace(/\s+$/, ""));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身份证</a:t>
            </a: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var pattern = /^\d{17}(\d|X)$/;</a:t>
            </a: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"42517372848273771X";</a:t>
            </a: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	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常用正则表达式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9644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中文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"张三";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/[\u4e00-\u9fa5]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/;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pattern .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test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1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简单日期格式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2017-11-11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";</a:t>
            </a: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^\d{4}\-\d{1,2}\-\d{1,2}$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pattern .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test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</a:p>
          <a:p>
            <a:pPr eaLnBrk="0" fontAlgn="auto" hangingPunct="0">
              <a:lnSpc>
                <a:spcPct val="11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图片文件格式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aa.jpg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";</a:t>
            </a: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/\.(jpg|jpeg|gif)$/i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pattern .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test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1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找出下面字符串中的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bag,beg,big,bog,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忽略大小写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并将其改为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bug: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 am a Big man, I have so mach bag, so veryone call me  beg man,  bog bog bog, I hate you!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假设有一个多字符的片断重复出现，把"really"、"really really "，以及任意数量连续出现的"really"字符串换成一个简单的"very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”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Billy tried really hard Sally tried really really hard Timmy tried really really really hard Johnny tried really really really really hard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正则表达式介绍</a:t>
            </a: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正则表达式的使用</a:t>
            </a:r>
          </a:p>
        </p:txBody>
      </p:sp>
      <p:sp>
        <p:nvSpPr>
          <p:cNvPr id="21" name="TextBox 7"/>
          <p:cNvSpPr txBox="1"/>
          <p:nvPr/>
        </p:nvSpPr>
        <p:spPr>
          <a:xfrm>
            <a:off x="7034095" y="382721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常用正则表达式</a:t>
            </a:r>
          </a:p>
        </p:txBody>
      </p:sp>
      <p:sp>
        <p:nvSpPr>
          <p:cNvPr id="22" name="TextBox 7"/>
          <p:cNvSpPr txBox="1"/>
          <p:nvPr/>
        </p:nvSpPr>
        <p:spPr>
          <a:xfrm>
            <a:off x="7050605" y="500577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表单验证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有以下表单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验证用户名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密码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手机号</a:t>
            </a:r>
          </a:p>
          <a:p>
            <a:pPr marL="1028700" lvl="1" indent="-285750" eaLnBrk="0" fontAlgn="auto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用户名只包含数字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字母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下划线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且长度不小于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位</a:t>
            </a:r>
          </a:p>
          <a:p>
            <a:pPr marL="1028700" lvl="1" indent="-285750" eaLnBrk="0" fontAlgn="auto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密码长度在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位</a:t>
            </a:r>
          </a:p>
          <a:p>
            <a:pPr marL="1028700" lvl="1" indent="-285750" eaLnBrk="0" fontAlgn="auto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手机号要合法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4035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67393" y="3139440"/>
            <a:ext cx="3402012" cy="346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正则表达式介绍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正则表达式介绍  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正则表达式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(Regular Expression)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是一个描述字符模式的对象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用于对字符串进行匹配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一般用在有规律的字符串匹配中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匹配用户名是否正确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邮箱是否正确等</a:t>
            </a: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 正则表达式常用于表单验证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如在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表单中填写的用户名、地址、出生日期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邮箱等信息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在表单提交到服务器做进一步处理之前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我们需要先检查表单中的信息是否符合要求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做表单验证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以确认用户确实输入了信息并且这些信息是符合要求的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.</a:t>
            </a: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90000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正则表达式的使用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创建正则表达式有两种方式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使用new</a:t>
            </a: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var box = new RegExp("box");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传入非空字符串 </a:t>
            </a: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console.log(box);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// /box/</a:t>
            </a: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console.log(typeof box);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object</a:t>
            </a:r>
          </a:p>
          <a:p>
            <a:pPr eaLnBrk="0" fontAlgn="auto" hangingPunct="0">
              <a:lnSpc>
                <a:spcPct val="100000"/>
              </a:lnSpc>
            </a:pPr>
            <a:endParaRPr lang="en-US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var box = new RegExp("box", "gi");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第二个参数是模式修饰符</a:t>
            </a: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console.log(box);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// /box/gi</a:t>
            </a:r>
          </a:p>
          <a:p>
            <a:pPr eaLnBrk="0" fontAlgn="auto" hangingPunct="0">
              <a:lnSpc>
                <a:spcPct val="10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采用字面量方式</a:t>
            </a: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box = /box/;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console.log(box);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// /box/</a:t>
            </a: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console.log(typeof box);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//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object</a:t>
            </a: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box = /box/gi;</a:t>
            </a: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console.log(box);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 /box/gi</a:t>
            </a:r>
          </a:p>
          <a:p>
            <a:pPr eaLnBrk="0" fontAlgn="auto" hangingPunct="0">
              <a:lnSpc>
                <a:spcPct val="10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其中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表示全局匹配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 i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表示忽略大小写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正则表达式的使用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1269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使用正则表达式匹配字符串有两种方式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</a:p>
          <a:p>
            <a:pPr eaLnBrk="0" fontAlgn="auto" hangingPunct="0">
              <a:lnSpc>
                <a:spcPct val="130000"/>
              </a:lnSpc>
            </a:pPr>
            <a:r>
              <a:rPr lang="zh-CN" altLang="en-US" dirty="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1, test() :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返回true则符合, false则不符合</a:t>
            </a:r>
          </a:p>
          <a:p>
            <a:pPr eaLnBrk="0" fontAlgn="auto" hangingPunct="0">
              <a:lnSpc>
                <a:spcPct val="130000"/>
              </a:lnSpc>
            </a:pPr>
            <a:r>
              <a:rPr lang="zh-CN" altLang="en-US" dirty="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2, exec() :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返回数组则符合, null则不符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合   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execute 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这两种方法使用正则表达式对象去调用, 参数为要匹配的字符串</a:t>
            </a:r>
          </a:p>
          <a:p>
            <a:pPr eaLnBrk="0" fontAlgn="auto" hangingPunct="0">
              <a:lnSpc>
                <a:spcPct val="130000"/>
              </a:lnSpc>
            </a:pP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 dirty="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box = /box/gi;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 dirty="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"This is a Box bOX box";</a:t>
            </a:r>
          </a:p>
          <a:p>
            <a:pPr eaLnBrk="0" fontAlgn="auto" hangingPunct="0">
              <a:lnSpc>
                <a:spcPct val="130000"/>
              </a:lnSpc>
            </a:pPr>
            <a:r>
              <a:rPr lang="zh-CN" altLang="en-US" dirty="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console.log(box.test(str));</a:t>
            </a:r>
          </a:p>
          <a:p>
            <a:pPr eaLnBrk="0" fontAlgn="auto" hangingPunct="0">
              <a:lnSpc>
                <a:spcPct val="130000"/>
              </a:lnSpc>
            </a:pPr>
            <a:r>
              <a:rPr lang="zh-CN" altLang="en-US" dirty="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console.log(/box/gi.test(str));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30000"/>
              </a:lnSpc>
              <a:buNone/>
            </a:pPr>
            <a:r>
              <a:rPr lang="zh-CN" altLang="en-US" dirty="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box = /box/gi;</a:t>
            </a:r>
          </a:p>
          <a:p>
            <a:pPr algn="l" eaLnBrk="0" fontAlgn="auto" hangingPunct="0">
              <a:lnSpc>
                <a:spcPct val="130000"/>
              </a:lnSpc>
              <a:buNone/>
            </a:pPr>
            <a:r>
              <a:rPr lang="zh-CN" altLang="en-US" dirty="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"This is a Box boX"</a:t>
            </a:r>
          </a:p>
          <a:p>
            <a:pPr algn="l" eaLnBrk="0" fontAlgn="auto" hangingPunct="0">
              <a:lnSpc>
                <a:spcPct val="130000"/>
              </a:lnSpc>
              <a:buNone/>
            </a:pPr>
            <a:r>
              <a:rPr lang="zh-CN" altLang="en-US" dirty="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console.log(box.exec(str));</a:t>
            </a:r>
          </a:p>
          <a:p>
            <a:pPr algn="l" eaLnBrk="0" fontAlgn="auto" hangingPunct="0">
              <a:lnSpc>
                <a:spcPct val="130000"/>
              </a:lnSpc>
              <a:buNone/>
            </a:pPr>
            <a:r>
              <a:rPr lang="zh-CN" altLang="en-US" dirty="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console.log(/box/gi.exec(str));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正则表达式的使用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11150" y="1588770"/>
            <a:ext cx="11547475" cy="52692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字符串的正则表达式方法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除了 test()和 exec()方法，String 对象也提供了 4 个使用正则表达式的方法。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"This is a Box box BoX";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matchArr = str.match(/box/gi);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console.log(matchArr);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//返回数组或null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//查找并替换, 返回替换后的新字符串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replaceStr = str.replace(/box/gi, "xxx");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console.log(replaceStr);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//查找并返回匹配的字符串的起始位置,找不到匹配的则返回-1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searchIndex = str.search(/box/i);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console.log(searchIndex);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//根据指定字符串拆分, 返回拆分后的数组, 否则返回原字符串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splitArr = str.split(/b/i);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console.log(splitArr.length);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正则表达式的使用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2692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//.号元字符, 代表除了换行之外的所有单个字符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/g..gle/;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//一个点.匹配一个任意的字符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"goagle";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</a:t>
            </a:r>
          </a:p>
          <a:p>
            <a:pPr eaLnBrk="0" fontAlgn="auto" hangingPunct="0">
              <a:lnSpc>
                <a:spcPct val="11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//*号元字符, 配合其他字符使用, 允许其他字符出现任意多次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 重复多次匹配, 可以出现任意次, 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 pattern = /g.*gle/;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//.* 匹配0到多个字符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 str = "google" 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 </a:t>
            </a:r>
          </a:p>
          <a:p>
            <a:pPr eaLnBrk="0" fontAlgn="auto" hangingPunct="0">
              <a:lnSpc>
                <a:spcPct val="11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 [ ]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表示字符可以出现的范围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//[a-z]*表示任意0到多个a-z的字母</a:t>
            </a: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/g[a-z]*gle/;</a:t>
            </a: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"google";</a:t>
            </a: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正则表达式的使用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1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//非字符:  ^</a:t>
            </a: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/g[^0-9]*gle/;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//可以有任意多个非0-9的字符</a:t>
            </a: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"google";</a:t>
            </a: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//+ 表示至少出现1次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//[A-Z]+: 至少出现一个A-Z的字符</a:t>
            </a: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/[a-z][A-Z]+/;</a:t>
            </a: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"gooGle";</a:t>
            </a: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//使用元符号匹配</a:t>
            </a: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//\w* :匹配任意多个数字字母下划线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\w : 等价于[a-zA-Z0-9_] </a:t>
            </a: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/g\w*gle/;</a:t>
            </a: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"gooA3gle";</a:t>
            </a: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正则表达式的使用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073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//\d 代表数字, 等价于 [0-9]</a:t>
            </a: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//\d* 表示任意多个数字</a:t>
            </a: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/g\d*gle/;</a:t>
            </a: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"g3243gle";</a:t>
            </a: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 </a:t>
            </a: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//\D: 匹配非数字, 相当于[^0-9]</a:t>
            </a: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/g\Dgle/;</a:t>
            </a: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"ga3gle";</a:t>
            </a: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//\D{7,}: 匹配至少7个非数字, 相当于[^0-9]{7,}</a:t>
            </a: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/\D{7,}/;</a:t>
            </a: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"g3243gle";</a:t>
            </a: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1687</Words>
  <Application>Microsoft Office PowerPoint</Application>
  <PresentationFormat>自定义</PresentationFormat>
  <Paragraphs>280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第一PPT模板网：www.1ppt.com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Administrator</cp:lastModifiedBy>
  <cp:revision>746</cp:revision>
  <dcterms:created xsi:type="dcterms:W3CDTF">2015-08-05T01:47:00Z</dcterms:created>
  <dcterms:modified xsi:type="dcterms:W3CDTF">2017-11-16T01:43:12Z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