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29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运动上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链式运动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3553" name="文本框 7"/>
          <p:cNvSpPr txBox="1"/>
          <p:nvPr/>
        </p:nvSpPr>
        <p:spPr>
          <a:xfrm>
            <a:off x="361950" y="1573848"/>
            <a:ext cx="8135938" cy="2168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链式运动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当一个运动执行完成之后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再继续执行另一个运动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我们称为链式运动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将下面的红色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先把高度变为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400,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然后再把宽度变为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400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18" y="3883978"/>
            <a:ext cx="2989262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封装运动函数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7649" name="文本框 7"/>
          <p:cNvSpPr txBox="1"/>
          <p:nvPr/>
        </p:nvSpPr>
        <p:spPr>
          <a:xfrm>
            <a:off x="280670" y="1574483"/>
            <a:ext cx="8135938" cy="2416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优化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move.js: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move.js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可以同时支持一个元素的多个属性同时改变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move.js,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同时改变红色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left,top,width,height,opacity,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765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3" y="4508500"/>
            <a:ext cx="15335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708275"/>
            <a:ext cx="2981325" cy="3857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9697" name="文本框 7"/>
          <p:cNvSpPr txBox="1"/>
          <p:nvPr/>
        </p:nvSpPr>
        <p:spPr>
          <a:xfrm>
            <a:off x="359410" y="1675448"/>
            <a:ext cx="81359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将红色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先动画移动到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400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然后再动画移动回来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78" y="2275205"/>
            <a:ext cx="2989262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95605" y="1616075"/>
            <a:ext cx="11154410" cy="423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，竖排导航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当鼠标移入某个菜单选项时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动画拉长该选项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同时改变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paddingLeft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paddingRight)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0" y="2333308"/>
            <a:ext cx="3727450" cy="2520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466725" y="1720850"/>
            <a:ext cx="110223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分享界面弹出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默认是左图效果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当鼠标移入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分享到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以缓冲动画弹出分享界面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回到顶部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在浏览器右下角有个回到顶部的按钮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点击后让页面以缓冲动画运动到顶部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2365058"/>
            <a:ext cx="2863850" cy="1292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63" y="2515870"/>
            <a:ext cx="2076450" cy="99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82905" y="1641475"/>
            <a:ext cx="8864600" cy="4134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图片的淡入淡出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有一张图片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默认如左图半透明效果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当鼠标移入时将透明度以缓冲动画逐渐变化成不透明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如右图效果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当鼠标移开时将透明度还原成半透明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侧边栏广告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当打开浏览器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onload,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拖动滚动条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onscroll,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改变窗口大小时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onresize,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都让侧边广告栏动画移动到右侧中间位置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获取浏览器高度：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document.documentElement.clientHeight;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" y="2438400"/>
            <a:ext cx="2115820" cy="1645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980" y="2438400"/>
            <a:ext cx="1922780" cy="16643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455" y="4895850"/>
            <a:ext cx="1611313" cy="196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7889" name="文本框 7"/>
          <p:cNvSpPr txBox="1"/>
          <p:nvPr/>
        </p:nvSpPr>
        <p:spPr>
          <a:xfrm>
            <a:off x="311785" y="1675130"/>
            <a:ext cx="10784840" cy="2362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移动猴子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在页面上点击鼠标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让猴子动画移动到该处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且在移动过程中猴子为跳跃状态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8" y="2395538"/>
            <a:ext cx="942975" cy="99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73" y="2898775"/>
            <a:ext cx="942975" cy="87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73" y="3475038"/>
            <a:ext cx="942975" cy="99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右箭头 11"/>
          <p:cNvSpPr/>
          <p:nvPr/>
        </p:nvSpPr>
        <p:spPr>
          <a:xfrm rot="780000">
            <a:off x="1675448" y="2986088"/>
            <a:ext cx="1431925" cy="13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右箭头 12"/>
          <p:cNvSpPr/>
          <p:nvPr/>
        </p:nvSpPr>
        <p:spPr>
          <a:xfrm rot="780000">
            <a:off x="3980498" y="3562350"/>
            <a:ext cx="1430338" cy="138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59410" y="1639570"/>
            <a:ext cx="11154410" cy="1419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移动轨迹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在页面上点击某处并拖动鼠标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最后松开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让猴子在你鼠标滑过的地方移动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如下图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思路</a:t>
            </a:r>
            <a:r>
              <a:rPr lang="en-US" altLang="zh-CN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 1, onmousedown: </a:t>
            </a: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记录点击开始</a:t>
            </a:r>
            <a:endParaRPr lang="zh-CN" altLang="en-US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</a:t>
            </a:r>
            <a:r>
              <a:rPr lang="en-US" altLang="zh-CN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 onmousemove: </a:t>
            </a: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保存移动过程中的每一个点</a:t>
            </a:r>
            <a:r>
              <a:rPr lang="en-US" altLang="zh-CN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(x, y),(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用对象保存</a:t>
            </a:r>
            <a:r>
              <a:rPr lang="en-US" altLang="zh-CN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{x:x,y:y}), </a:t>
            </a: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用一个数组保存所有点</a:t>
            </a:r>
            <a:r>
              <a:rPr lang="en-US" altLang="zh-CN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endParaRPr lang="en-US" altLang="zh-CN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 3,  onmouseup: </a:t>
            </a:r>
            <a:r>
              <a:rPr lang="zh-CN" altLang="en-US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让猴子按顺序经过所有点</a:t>
            </a:r>
            <a:endParaRPr lang="zh-CN" altLang="en-US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993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035" y="3871595"/>
            <a:ext cx="3860165" cy="269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匀速运动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链式运动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封装运动函数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中实现运动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动画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的原理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使用开启定时器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setInterval()/setTimeout()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 清除定时器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clearInterval()/clearTimeout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来控制运动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setInterval()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方法可以让物体动起来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clearInterval()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方法可以让运动停止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在定时器过程中不断更改需要改变的值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left/top,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宽高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width/height,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透明度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opacity:0.9,filter:alpha(opacity=90)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匀速运动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1265" name="文本框 7"/>
          <p:cNvSpPr txBox="1"/>
          <p:nvPr/>
        </p:nvSpPr>
        <p:spPr>
          <a:xfrm>
            <a:off x="335915" y="1610043"/>
            <a:ext cx="8135938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匀速运动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让物体进行匀速运动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块从左往右匀速运动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126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8" y="3140393"/>
            <a:ext cx="4824412" cy="216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3313" name="文本框 7"/>
          <p:cNvSpPr txBox="1"/>
          <p:nvPr/>
        </p:nvSpPr>
        <p:spPr>
          <a:xfrm>
            <a:off x="337185" y="1574483"/>
            <a:ext cx="8135938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缓冲运动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让物体进行缓冲运动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实现红色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块从左往右缓冲运动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和从右往左的缓冲运动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331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3303270"/>
            <a:ext cx="3913188" cy="1743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60" y="3287395"/>
            <a:ext cx="3567113" cy="1757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3313" name="文本框 7"/>
          <p:cNvSpPr txBox="1"/>
          <p:nvPr/>
        </p:nvSpPr>
        <p:spPr>
          <a:xfrm>
            <a:off x="337185" y="1574483"/>
            <a:ext cx="8135938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淡入淡出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让物体逐渐改变透明度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实现红色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块从有透明逐渐变为不透明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536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2955608"/>
            <a:ext cx="3403600" cy="170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3313" name="文本框 7"/>
          <p:cNvSpPr txBox="1"/>
          <p:nvPr/>
        </p:nvSpPr>
        <p:spPr>
          <a:xfrm>
            <a:off x="337185" y="1574483"/>
            <a:ext cx="8135938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宽高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逐渐改变物体的宽度或高度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实现红色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块点击按钮后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分别匀速变宽和缓冲速度变宽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741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2981643"/>
            <a:ext cx="3240087" cy="1725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9457" name="文本框 7"/>
          <p:cNvSpPr txBox="1"/>
          <p:nvPr/>
        </p:nvSpPr>
        <p:spPr>
          <a:xfrm>
            <a:off x="323850" y="1573848"/>
            <a:ext cx="8135938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如图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有四个红色的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当鼠标移入时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以缓冲速度变宽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当鼠标移开时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让红色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以缓冲速度恢复到原来的宽度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945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2758440"/>
            <a:ext cx="4056063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缓冲运动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49885" y="1600518"/>
            <a:ext cx="8135938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如图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571500" lvl="0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当鼠标在导航栏上移动时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可以显示二级菜单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571500" lvl="0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二级菜单的显示和隐藏都使用缓冲动画改变高度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571500" lvl="0" indent="-285750"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鼠标在二级菜单上移入移出也可以显示和隐藏蓝色的部分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150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8" y="3578543"/>
            <a:ext cx="4856162" cy="256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演示</Application>
  <PresentationFormat>自定义</PresentationFormat>
  <Paragraphs>172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1051</cp:revision>
  <dcterms:created xsi:type="dcterms:W3CDTF">2015-08-05T01:47:00Z</dcterms:created>
  <dcterms:modified xsi:type="dcterms:W3CDTF">2017-10-13T07:37:25Z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