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92" r:id="rId4"/>
    <p:sldId id="291" r:id="rId5"/>
    <p:sldId id="512" r:id="rId6"/>
    <p:sldId id="513" r:id="rId7"/>
    <p:sldId id="514" r:id="rId8"/>
    <p:sldId id="515" r:id="rId9"/>
    <p:sldId id="516" r:id="rId10"/>
    <p:sldId id="519" r:id="rId11"/>
    <p:sldId id="524" r:id="rId12"/>
    <p:sldId id="517" r:id="rId13"/>
    <p:sldId id="518" r:id="rId14"/>
    <p:sldId id="29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52"/>
        <p:guide pos="38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1270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888220" y="1651635"/>
            <a:ext cx="214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运动中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270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圆周运动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7"/>
          <p:cNvSpPr txBox="1"/>
          <p:nvPr/>
        </p:nvSpPr>
        <p:spPr>
          <a:xfrm>
            <a:off x="358775" y="1664018"/>
            <a:ext cx="8135938" cy="7556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示例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实现一个圆周运动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85" y="2694305"/>
            <a:ext cx="5125085" cy="3593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作业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1265" name="文本框 7"/>
          <p:cNvSpPr txBox="1"/>
          <p:nvPr/>
        </p:nvSpPr>
        <p:spPr>
          <a:xfrm>
            <a:off x="348615" y="1557973"/>
            <a:ext cx="8496300" cy="5530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Clr>
                <a:srgbClr val="003366"/>
              </a:buClr>
              <a:buSzPct val="90000"/>
            </a:pP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1505" name="文本框 7"/>
          <p:cNvSpPr txBox="1"/>
          <p:nvPr/>
        </p:nvSpPr>
        <p:spPr>
          <a:xfrm>
            <a:off x="419735" y="1599883"/>
            <a:ext cx="8351838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实现京东首页的透明度轮播效果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21507" name="图片 1" descr="轮播图作业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8" y="2307273"/>
            <a:ext cx="8572500" cy="3859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作业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1265" name="文本框 7"/>
          <p:cNvSpPr txBox="1"/>
          <p:nvPr/>
        </p:nvSpPr>
        <p:spPr>
          <a:xfrm>
            <a:off x="348615" y="1557973"/>
            <a:ext cx="8496300" cy="5530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Clr>
                <a:srgbClr val="003366"/>
              </a:buClr>
              <a:buSzPct val="90000"/>
            </a:pP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3553" name="文本框 7"/>
          <p:cNvSpPr txBox="1"/>
          <p:nvPr/>
        </p:nvSpPr>
        <p:spPr>
          <a:xfrm>
            <a:off x="323850" y="1484630"/>
            <a:ext cx="1066482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实现烟花效果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如下图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先有白色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div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从底部向上运动到鼠标点击的位置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然后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“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爆炸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”,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弹出随机颜色的小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div,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并让每个小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div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成抛物线运动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方向和速度都给随机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2355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110" y="2406650"/>
            <a:ext cx="2416175" cy="4273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1270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轮播图效果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抛物线运动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7034095" y="382721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弹性运动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7050605" y="500577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圆周运动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轮播图效果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9217" name="文本框 7"/>
          <p:cNvSpPr txBox="1"/>
          <p:nvPr/>
        </p:nvSpPr>
        <p:spPr>
          <a:xfrm>
            <a:off x="374015" y="1597660"/>
            <a:ext cx="1129220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轮播图的原理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轮播图的实现方式有多种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这里我们讲一种比较实用的自动无缝轮播的原理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如下图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张图片依次排列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第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张图是第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张图的克隆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使用定时器每隔一定时间间隔让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张图整体向左动画移动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”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我们看到的区域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”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就可以看到每次轮播显示的图片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当运动到第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张图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和第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张图一样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用非动画的方式瞬间移动到第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张图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然后再动画移动到第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张图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9219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38" y="4299585"/>
            <a:ext cx="5024437" cy="2232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轮播图效果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1265" name="文本框 7"/>
          <p:cNvSpPr txBox="1"/>
          <p:nvPr/>
        </p:nvSpPr>
        <p:spPr>
          <a:xfrm>
            <a:off x="348615" y="1557973"/>
            <a:ext cx="8496300" cy="506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实现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向上自动无缝轮播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每隔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秒切换一张图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蓝色框为显示区域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11267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15" y="2207260"/>
            <a:ext cx="2808288" cy="45481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轮播图效果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1265" name="文本框 7"/>
          <p:cNvSpPr txBox="1"/>
          <p:nvPr/>
        </p:nvSpPr>
        <p:spPr>
          <a:xfrm>
            <a:off x="348615" y="1557973"/>
            <a:ext cx="8496300" cy="5530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Clr>
                <a:srgbClr val="003366"/>
              </a:buClr>
              <a:buSzPct val="90000"/>
            </a:pP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" name="文本框 7"/>
          <p:cNvSpPr txBox="1"/>
          <p:nvPr/>
        </p:nvSpPr>
        <p:spPr>
          <a:xfrm>
            <a:off x="348615" y="1580833"/>
            <a:ext cx="8496300" cy="506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实现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向左自动无缝轮播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每隔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秒切换一张图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蓝色框为显示区域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7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65" y="2471420"/>
            <a:ext cx="8484235" cy="1397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轮播图效果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1265" name="文本框 7"/>
          <p:cNvSpPr txBox="1"/>
          <p:nvPr/>
        </p:nvSpPr>
        <p:spPr>
          <a:xfrm>
            <a:off x="348615" y="1557973"/>
            <a:ext cx="8496300" cy="5530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Clr>
                <a:srgbClr val="003366"/>
              </a:buClr>
              <a:buSzPct val="90000"/>
            </a:pP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5361" name="文本框 7"/>
          <p:cNvSpPr txBox="1"/>
          <p:nvPr/>
        </p:nvSpPr>
        <p:spPr>
          <a:xfrm>
            <a:off x="348615" y="1604328"/>
            <a:ext cx="8496300" cy="506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实现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完整的向左自动无缝轮播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每隔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秒切换一张图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效果如下图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1536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85" y="2353945"/>
            <a:ext cx="6200140" cy="36175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轮播图效果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1265" name="文本框 7"/>
          <p:cNvSpPr txBox="1"/>
          <p:nvPr/>
        </p:nvSpPr>
        <p:spPr>
          <a:xfrm>
            <a:off x="348615" y="1557973"/>
            <a:ext cx="8496300" cy="5530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Clr>
                <a:srgbClr val="003366"/>
              </a:buClr>
              <a:buSzPct val="90000"/>
            </a:pP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7409" name="文本框 7"/>
          <p:cNvSpPr txBox="1"/>
          <p:nvPr/>
        </p:nvSpPr>
        <p:spPr>
          <a:xfrm>
            <a:off x="348615" y="1557973"/>
            <a:ext cx="8496300" cy="506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实现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透明度自动轮播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每隔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秒切换一张图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17411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40" y="2270125"/>
            <a:ext cx="5567680" cy="3843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抛物线运动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1265" name="文本框 7"/>
          <p:cNvSpPr txBox="1"/>
          <p:nvPr/>
        </p:nvSpPr>
        <p:spPr>
          <a:xfrm>
            <a:off x="348615" y="1557973"/>
            <a:ext cx="8496300" cy="5530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Clr>
                <a:srgbClr val="003366"/>
              </a:buClr>
              <a:buSzPct val="90000"/>
            </a:pP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9457" name="文本框 7"/>
          <p:cNvSpPr txBox="1"/>
          <p:nvPr/>
        </p:nvSpPr>
        <p:spPr>
          <a:xfrm>
            <a:off x="348615" y="1664653"/>
            <a:ext cx="8496300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抛物线运动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让物体按照抛物线的运动方式运动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示例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让下面的红色球呈抛物线运动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19459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3201353"/>
            <a:ext cx="3395663" cy="11128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弹性运动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1265" name="文本框 7"/>
          <p:cNvSpPr txBox="1"/>
          <p:nvPr/>
        </p:nvSpPr>
        <p:spPr>
          <a:xfrm>
            <a:off x="348615" y="1557973"/>
            <a:ext cx="8496300" cy="5530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Clr>
                <a:srgbClr val="003366"/>
              </a:buClr>
              <a:buSzPct val="90000"/>
            </a:pP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5601" name="文本框 7"/>
          <p:cNvSpPr txBox="1"/>
          <p:nvPr/>
        </p:nvSpPr>
        <p:spPr>
          <a:xfrm>
            <a:off x="358775" y="1664018"/>
            <a:ext cx="8135938" cy="7556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示例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当鼠标移入某个菜单选项时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让红色的部分弹性运动到指定位置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2560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" y="2591435"/>
            <a:ext cx="5220335" cy="9328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</Words>
  <Application>WPS 演示</Application>
  <PresentationFormat>自定义</PresentationFormat>
  <Paragraphs>95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ijeff</cp:lastModifiedBy>
  <cp:revision>1072</cp:revision>
  <dcterms:created xsi:type="dcterms:W3CDTF">2015-08-05T01:47:00Z</dcterms:created>
  <dcterms:modified xsi:type="dcterms:W3CDTF">2017-09-19T03:25:01Z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