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528" r:id="rId6"/>
    <p:sldId id="531" r:id="rId7"/>
    <p:sldId id="530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运动下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放大镜效果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瀑布流效果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0605" y="375926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评分特效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放大镜效果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实现放大镜功能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2300605"/>
            <a:ext cx="73279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瀑布流效果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实现瀑布流效果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1624330"/>
            <a:ext cx="6108700" cy="522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瀑布流效果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实现瀑布流效果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400" y="2194560"/>
            <a:ext cx="3577590" cy="4140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165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389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0777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7630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9755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165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389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777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27630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9755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165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1389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0777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27630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9755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59885" y="2194560"/>
            <a:ext cx="2249805" cy="3519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513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6737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61255" y="232600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513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6737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61255" y="315912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5513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6737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961255" y="400875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5115" y="242633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17355" y="242633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611235" y="2426335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93050" y="2416810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305290" y="2416810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99170" y="2416810"/>
            <a:ext cx="56261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732905" y="2104390"/>
            <a:ext cx="3577590" cy="4140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828155" y="2278380"/>
            <a:ext cx="562610" cy="1017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8240395" y="2278380"/>
            <a:ext cx="562610" cy="13163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7534275" y="2278380"/>
            <a:ext cx="562610" cy="694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3" name="矩形 72"/>
          <p:cNvSpPr/>
          <p:nvPr/>
        </p:nvSpPr>
        <p:spPr>
          <a:xfrm>
            <a:off x="8954135" y="2278380"/>
            <a:ext cx="562610" cy="431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9624060" y="2278380"/>
            <a:ext cx="562610" cy="832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8954135" y="2835910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534275" y="3110865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624060" y="3295650"/>
            <a:ext cx="562610" cy="151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828155" y="3445510"/>
            <a:ext cx="562610" cy="158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40395" y="3685540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954135" y="4008755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534275" y="4312920"/>
            <a:ext cx="562610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7534275" y="4696460"/>
            <a:ext cx="56261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评分特效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实现评分特效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2362835"/>
            <a:ext cx="19939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自定义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1086</cp:revision>
  <dcterms:created xsi:type="dcterms:W3CDTF">2015-08-05T01:47:00Z</dcterms:created>
  <dcterms:modified xsi:type="dcterms:W3CDTF">2017-09-19T08:19:44Z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