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viewProps.xml" ContentType="application/vnd.openxmlformats-officedocument.presentationml.view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presProps.xml" ContentType="application/vnd.openxmlformats-officedocument.presentationml.presProp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49" r:id="rId3"/>
    <p:sldId id="3844" r:id="rId4"/>
    <p:sldId id="3846" r:id="rId5"/>
    <p:sldId id="261" r:id="rId6"/>
    <p:sldId id="3850" r:id="rId7"/>
    <p:sldId id="3851" r:id="rId8"/>
    <p:sldId id="265" r:id="rId9"/>
    <p:sldId id="263" r:id="rId10"/>
    <p:sldId id="268" r:id="rId11"/>
    <p:sldId id="3848" r:id="rId12"/>
    <p:sldId id="267" r:id="rId13"/>
    <p:sldId id="38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672" y="-54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3.xml" Id="rId3" /><Relationship Type="http://schemas.microsoft.com/office/2018/10/relationships/authors" Target="/ppt/author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3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22.xml" Id="rId23" /><Relationship Type="http://schemas.openxmlformats.org/officeDocument/2006/relationships/slide" Target="/ppt/slides/slide910.xml" Id="rId10" /><Relationship Type="http://schemas.openxmlformats.org/officeDocument/2006/relationships/theme" Target="/ppt/theme/theme12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13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e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e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The power</a:t>
            </a:r>
            <a:br>
              <a:rPr lang="en-US" dirty="0"/>
            </a:br>
            <a:r>
              <a:rPr lang="en-US" dirty="0"/>
              <a:t>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1285E733-8340-4FDD-A6FC-B22F1B75E4E2}"/>
</file>

<file path=customXml/itemProps22.xml><?xml version="1.0" encoding="utf-8"?>
<ds:datastoreItem xmlns:ds="http://schemas.openxmlformats.org/officeDocument/2006/customXml" ds:itemID="{67FFD73E-D96B-4428-99CD-717A4897D3B4}"/>
</file>

<file path=customXml/itemProps31.xml><?xml version="1.0" encoding="utf-8"?>
<ds:datastoreItem xmlns:ds="http://schemas.openxmlformats.org/officeDocument/2006/customXml" ds:itemID="{A3165DE6-2DCE-44FC-94B7-A499559DBF8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425</ap:Words>
  <ap:Application>Microsoft Office PowerPoint</ap:Application>
  <ap:PresentationFormat>Widescreen</ap:PresentationFormat>
  <ap:Paragraphs>125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20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 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terms:created xsi:type="dcterms:W3CDTF">2024-01-11T14:50:00Z</dcterms:created>
  <dcterms:modified xsi:type="dcterms:W3CDTF">2024-01-29T07:52:51Z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