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-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8EA3FCCF-825D-4912-ABDB-2C9509382C06}" type="datetimeFigureOut">
              <a:rPr lang="en-IN" smtClean="0"/>
            </a:fld>
            <a:endParaRPr lang="en-I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1C5C511-8663-4E05-B069-DFC4D2226AF2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A3FCCF-825D-4912-ABDB-2C9509382C0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1C5C511-8663-4E05-B069-DFC4D2226AF2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A3FCCF-825D-4912-ABDB-2C9509382C0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1C5C511-8663-4E05-B069-DFC4D2226AF2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A3FCCF-825D-4912-ABDB-2C9509382C0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1C5C511-8663-4E05-B069-DFC4D2226AF2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A3FCCF-825D-4912-ABDB-2C9509382C0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1C5C511-8663-4E05-B069-DFC4D2226AF2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A3FCCF-825D-4912-ABDB-2C9509382C0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1C5C511-8663-4E05-B069-DFC4D2226AF2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A3FCCF-825D-4912-ABDB-2C9509382C06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1C5C511-8663-4E05-B069-DFC4D2226AF2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A3FCCF-825D-4912-ABDB-2C9509382C06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1C5C511-8663-4E05-B069-DFC4D2226AF2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A3FCCF-825D-4912-ABDB-2C9509382C06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1C5C511-8663-4E05-B069-DFC4D2226AF2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A3FCCF-825D-4912-ABDB-2C9509382C0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1C5C511-8663-4E05-B069-DFC4D2226AF2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A3FCCF-825D-4912-ABDB-2C9509382C0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1C5C511-8663-4E05-B069-DFC4D2226AF2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8EA3FCCF-825D-4912-ABDB-2C9509382C06}" type="datetimeFigureOut">
              <a:rPr lang="en-IN" smtClean="0"/>
            </a:fld>
            <a:endParaRPr lang="en-I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D1C5C511-8663-4E05-B069-DFC4D2226AF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9569" y="414003"/>
            <a:ext cx="11394831" cy="3252390"/>
          </a:xfrm>
        </p:spPr>
        <p:txBody>
          <a:bodyPr/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SKILLCRAFT TECHNOLOGY</a:t>
            </a:r>
            <a:b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INTERNSHIP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61610" y="5022215"/>
            <a:ext cx="6169660" cy="1450340"/>
          </a:xfrm>
        </p:spPr>
        <p:txBody>
          <a:bodyPr>
            <a:no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3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TASKS</a:t>
            </a:r>
            <a:endParaRPr lang="en-IN" sz="32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altLang="en-I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GOGIKAR YESHIKA NANDA</a:t>
            </a:r>
            <a:endParaRPr lang="en-US" altLang="en-IN" sz="24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060" y="150495"/>
            <a:ext cx="1447800" cy="1006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7309" y="583224"/>
            <a:ext cx="2677381" cy="839751"/>
          </a:xfrm>
        </p:spPr>
        <p:txBody>
          <a:bodyPr/>
          <a:lstStyle/>
          <a:p>
            <a:r>
              <a:rPr lang="en-IN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TASK-4</a:t>
            </a:r>
            <a:endParaRPr lang="en-IN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266" y="1630887"/>
            <a:ext cx="8524265" cy="43566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hand gesture recognition model that can accurately identify and classify different hand gestures from image or video data, enabling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intutive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human computer interaction and gesture based control system give your own dataset.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9" y="486765"/>
            <a:ext cx="5467878" cy="30756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914" y="511864"/>
            <a:ext cx="5467879" cy="30756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547" y="3587546"/>
            <a:ext cx="5627076" cy="31652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/>
          <p:cNvSpPr txBox="1"/>
          <p:nvPr/>
        </p:nvSpPr>
        <p:spPr>
          <a:xfrm>
            <a:off x="5356349" y="50199"/>
            <a:ext cx="16903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22" y="381997"/>
            <a:ext cx="5582178" cy="3139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691" y="399304"/>
            <a:ext cx="5582178" cy="31399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911" y="3701561"/>
            <a:ext cx="5439508" cy="30597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0850" y="958215"/>
            <a:ext cx="9056370" cy="39306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</a:t>
            </a:r>
            <a:r>
              <a:rPr lang="en-US" alt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GOGIKAR YESHIKA NANDA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Internship: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Skillcraft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</a:t>
            </a:r>
            <a:r>
              <a:rPr lang="en-US" alt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yeshikananda@gmail.com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4432" y="1186962"/>
            <a:ext cx="2071823" cy="706964"/>
          </a:xfrm>
        </p:spPr>
        <p:txBody>
          <a:bodyPr/>
          <a:lstStyle/>
          <a:p>
            <a:r>
              <a:rPr lang="en-IN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</a:t>
            </a:r>
            <a:endParaRPr lang="en-IN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7513" y="2304562"/>
            <a:ext cx="8825659" cy="2979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linear regression model to predict the prices of houses based on their square footage and the number of bedrooms and bathrooms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67" y="665283"/>
            <a:ext cx="6324925" cy="35577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232" y="3261946"/>
            <a:ext cx="6005146" cy="33778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" name="TextBox 18"/>
          <p:cNvSpPr txBox="1"/>
          <p:nvPr/>
        </p:nvSpPr>
        <p:spPr>
          <a:xfrm>
            <a:off x="5757863" y="115695"/>
            <a:ext cx="1989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5960" y="593395"/>
            <a:ext cx="2132258" cy="848544"/>
          </a:xfrm>
        </p:spPr>
        <p:txBody>
          <a:bodyPr/>
          <a:lstStyle/>
          <a:p>
            <a:r>
              <a:rPr lang="en-IN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</a:t>
            </a:r>
            <a:endParaRPr lang="en-IN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4666" y="2274967"/>
            <a:ext cx="8946541" cy="2308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k-means clustering algorithm to group customers of a retail store based on their purchase history.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06" y="513983"/>
            <a:ext cx="6566917" cy="36938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20" y="2655278"/>
            <a:ext cx="6783755" cy="38158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/>
          <p:cNvSpPr txBox="1"/>
          <p:nvPr/>
        </p:nvSpPr>
        <p:spPr>
          <a:xfrm>
            <a:off x="5369903" y="52318"/>
            <a:ext cx="17430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22" y="574455"/>
            <a:ext cx="6540540" cy="36790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358" y="3038817"/>
            <a:ext cx="6245467" cy="3513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194" y="523056"/>
            <a:ext cx="2413611" cy="760621"/>
          </a:xfrm>
        </p:spPr>
        <p:txBody>
          <a:bodyPr/>
          <a:lstStyle/>
          <a:p>
            <a:r>
              <a:rPr lang="en-IN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endParaRPr lang="en-IN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906" y="2114464"/>
            <a:ext cx="8612188" cy="3116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support vector machine to classify images of cats and dogs from the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dataset.  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is taken manually.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15" y="2036793"/>
            <a:ext cx="5344785" cy="30064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2" y="2036793"/>
            <a:ext cx="5418992" cy="30481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/>
          <p:cNvSpPr txBox="1"/>
          <p:nvPr/>
        </p:nvSpPr>
        <p:spPr>
          <a:xfrm>
            <a:off x="5079756" y="751715"/>
            <a:ext cx="60974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773" y="3004656"/>
            <a:ext cx="6189784" cy="34817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07" y="635360"/>
            <a:ext cx="5456393" cy="61148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885</Words>
  <Application>WPS Presentation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Wingdings 3</vt:lpstr>
      <vt:lpstr>Arial</vt:lpstr>
      <vt:lpstr>Times New Roman</vt:lpstr>
      <vt:lpstr>Microsoft YaHei</vt:lpstr>
      <vt:lpstr>Arial Unicode MS</vt:lpstr>
      <vt:lpstr>Century Gothic</vt:lpstr>
      <vt:lpstr>Calibri</vt:lpstr>
      <vt:lpstr>Blue Waves</vt:lpstr>
      <vt:lpstr>SKILLCRAFT TECHNOLOGY                INTERNSHIP</vt:lpstr>
      <vt:lpstr>TASK 1</vt:lpstr>
      <vt:lpstr>PowerPoint 演示文稿</vt:lpstr>
      <vt:lpstr>TASK 2</vt:lpstr>
      <vt:lpstr>PowerPoint 演示文稿</vt:lpstr>
      <vt:lpstr>PowerPoint 演示文稿</vt:lpstr>
      <vt:lpstr>TASK 3</vt:lpstr>
      <vt:lpstr>PowerPoint 演示文稿</vt:lpstr>
      <vt:lpstr>PowerPoint 演示文稿</vt:lpstr>
      <vt:lpstr>TASK-4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 Dinesh</dc:creator>
  <cp:lastModifiedBy>18-20-43 Yeshika Nanda</cp:lastModifiedBy>
  <cp:revision>2</cp:revision>
  <dcterms:created xsi:type="dcterms:W3CDTF">2025-10-03T13:16:00Z</dcterms:created>
  <dcterms:modified xsi:type="dcterms:W3CDTF">2025-10-04T09:53:10Z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DCF57D7D17174163AE04870A99C8C6A2_13</vt:lpwstr>
  </property>
  <property fmtid="{D5CDD505-2E9C-101B-9397-08002B2CF9AE}" pid="3" name="KSOProductBuildVer">
    <vt:lpwstr>1033-12.2.0.21931</vt:lpwstr>
  </property>
</Properties>
</file>