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0cbc8104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0cbc8104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4f2356959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4f2356959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0cbc810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0cbc810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4f235695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4f235695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0cbc810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0cbc810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0cbc810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0cbc810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4f2356959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4f2356959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0cbc8104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0cbc8104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0cbc8104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0cbc8104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0cbc8104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0cbc8104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035450" y="1603175"/>
            <a:ext cx="61953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Capstone Project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Energy consumption</a:t>
            </a:r>
            <a:r>
              <a:rPr lang="ru" sz="2000"/>
              <a:t>/Energy Load Prediction</a:t>
            </a:r>
            <a:endParaRPr sz="2000">
              <a:solidFill>
                <a:srgbClr val="3C4043"/>
              </a:solidFill>
              <a:highlight>
                <a:srgbClr val="F1F3F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Author: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Zhassulan Yeshmukhametov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Future Steps: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Feature engineering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Hyperparameter tuning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Explore more advanced modeling techniques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Final Model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 Area:</a:t>
            </a:r>
            <a:endParaRPr sz="49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9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focus of my project is on energy consumption and load prediction, specifically in the context of residential electric vehicle (EV) charging in apartment buildings.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Dataset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32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latin typeface="Arial"/>
                <a:ea typeface="Arial"/>
                <a:cs typeface="Arial"/>
                <a:sym typeface="Arial"/>
              </a:rPr>
              <a:t>Residential EV Charging Data</a:t>
            </a:r>
            <a:endParaRPr b="1"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from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075" y="2019600"/>
            <a:ext cx="4574325" cy="28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Description of Data: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3C4043"/>
                </a:solidFill>
                <a:highlight>
                  <a:srgbClr val="F1F3F4"/>
                </a:highlight>
                <a:latin typeface="Arial"/>
                <a:ea typeface="Arial"/>
                <a:cs typeface="Arial"/>
                <a:sym typeface="Arial"/>
              </a:rPr>
              <a:t>Data have been collected from a large housing cooperative in Norway, with 1,113 apartments and 2,321 residents. A new infrastructure for EV charging was installed from December 2018. From December 2018 to January 2020, charging sessions were registered by 97 user IDs.</a:t>
            </a:r>
            <a:endParaRPr sz="1450">
              <a:solidFill>
                <a:srgbClr val="3C4043"/>
              </a:solidFill>
              <a:highlight>
                <a:srgbClr val="F1F3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rgbClr val="3C4043"/>
              </a:solidFill>
              <a:highlight>
                <a:srgbClr val="F1F3F4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does the Data look like: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Dataset 1: EV charging reports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Dataset 2: Hourly EV charging loads and idle capacity, for all sessions and users individually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Dataset 3 and 4: Hourly EV charging loads and idle capacity, aggregated for private or shared CPs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Dataset 5: Hourly smart meter data from garage Bl2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Dataset 6: Local traffic density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Dataset 7: Weather Data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/>
          <p:nvPr/>
        </p:nvSpPr>
        <p:spPr>
          <a:xfrm>
            <a:off x="2007775" y="4602075"/>
            <a:ext cx="169200" cy="46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613440">
            <a:off x="727659" y="220096"/>
            <a:ext cx="169226" cy="46259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