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4f235695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4f235695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4f235695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4f235695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4f2356959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4f2356959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4f2356959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4f2356959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4f2356959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4f2356959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4f2356959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4f2356959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035450" y="1603175"/>
            <a:ext cx="61953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Capstone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Sprint 1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Energy consumption/Energy Load Prediction</a:t>
            </a:r>
            <a:endParaRPr sz="2000">
              <a:solidFill>
                <a:srgbClr val="3C4043"/>
              </a:solidFill>
              <a:highlight>
                <a:srgbClr val="F1F3F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Author: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Zhassulan Yeshmukhametov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Dataset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32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latin typeface="Arial"/>
                <a:ea typeface="Arial"/>
                <a:cs typeface="Arial"/>
                <a:sym typeface="Arial"/>
              </a:rPr>
              <a:t>Residential EV Charging Data</a:t>
            </a:r>
            <a:endParaRPr b="1"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from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075" y="2019600"/>
            <a:ext cx="4574325" cy="28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532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EDA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371700" y="1486825"/>
            <a:ext cx="8475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Dataset 1: EV charging reports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Dataset 2: Hourly EV charging loads and idle capacity, for all sessions and users individually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Dataset 3 and 4: Hourly EV charging loads and idle capacity, aggregated for private or shared CPs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Dataset 5: Hourly smart meter data from garage Bl2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Dataset 6: Local traffic density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Dataset 7: Weather Data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Final result: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Index: 6819 entries, 0 to 87572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Data columns (total 54 columns):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13 of columns are categorical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00" y="0"/>
            <a:ext cx="883422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 you!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