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50"/>
  </p:notesMasterIdLst>
  <p:handoutMasterIdLst>
    <p:handoutMasterId r:id="rId51"/>
  </p:handoutMasterIdLst>
  <p:sldIdLst>
    <p:sldId id="546" r:id="rId5"/>
    <p:sldId id="469" r:id="rId6"/>
    <p:sldId id="470" r:id="rId7"/>
    <p:sldId id="582" r:id="rId8"/>
    <p:sldId id="583" r:id="rId9"/>
    <p:sldId id="475" r:id="rId10"/>
    <p:sldId id="570" r:id="rId11"/>
    <p:sldId id="568" r:id="rId12"/>
    <p:sldId id="564" r:id="rId13"/>
    <p:sldId id="565" r:id="rId14"/>
    <p:sldId id="566" r:id="rId15"/>
    <p:sldId id="567" r:id="rId16"/>
    <p:sldId id="571" r:id="rId17"/>
    <p:sldId id="476" r:id="rId18"/>
    <p:sldId id="477" r:id="rId19"/>
    <p:sldId id="478" r:id="rId20"/>
    <p:sldId id="585" r:id="rId21"/>
    <p:sldId id="572" r:id="rId22"/>
    <p:sldId id="480" r:id="rId23"/>
    <p:sldId id="586" r:id="rId24"/>
    <p:sldId id="486" r:id="rId25"/>
    <p:sldId id="483" r:id="rId26"/>
    <p:sldId id="587" r:id="rId27"/>
    <p:sldId id="573" r:id="rId28"/>
    <p:sldId id="578" r:id="rId29"/>
    <p:sldId id="574" r:id="rId30"/>
    <p:sldId id="484" r:id="rId31"/>
    <p:sldId id="575" r:id="rId32"/>
    <p:sldId id="487" r:id="rId33"/>
    <p:sldId id="576" r:id="rId34"/>
    <p:sldId id="488" r:id="rId35"/>
    <p:sldId id="489" r:id="rId36"/>
    <p:sldId id="579" r:id="rId37"/>
    <p:sldId id="580" r:id="rId38"/>
    <p:sldId id="577" r:id="rId39"/>
    <p:sldId id="491" r:id="rId40"/>
    <p:sldId id="492" r:id="rId41"/>
    <p:sldId id="569" r:id="rId42"/>
    <p:sldId id="588" r:id="rId43"/>
    <p:sldId id="589" r:id="rId44"/>
    <p:sldId id="590" r:id="rId45"/>
    <p:sldId id="591" r:id="rId46"/>
    <p:sldId id="592" r:id="rId47"/>
    <p:sldId id="593" r:id="rId48"/>
    <p:sldId id="405" r:id="rId49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8" clrIdx="1"/>
  <p:cmAuthor id="3" name="Ankith" initials="A" lastIdx="2" clrIdx="2">
    <p:extLst>
      <p:ext uri="{19B8F6BF-5375-455C-9EA6-DF929625EA0E}">
        <p15:presenceInfo xmlns:p15="http://schemas.microsoft.com/office/powerpoint/2012/main" userId="Ankith" providerId="None"/>
      </p:ext>
    </p:extLst>
  </p:cmAuthor>
  <p:cmAuthor id="4" name="Kodeeswaran" initials="A" lastIdx="5" clrIdx="3">
    <p:extLst>
      <p:ext uri="{19B8F6BF-5375-455C-9EA6-DF929625EA0E}">
        <p15:presenceInfo xmlns:p15="http://schemas.microsoft.com/office/powerpoint/2012/main" userId="Kodeeswa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87C"/>
    <a:srgbClr val="604878"/>
    <a:srgbClr val="C0504D"/>
    <a:srgbClr val="50771C"/>
    <a:srgbClr val="34A853"/>
    <a:srgbClr val="00BCF2"/>
    <a:srgbClr val="F7981F"/>
    <a:srgbClr val="00B050"/>
    <a:srgbClr val="4285F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70350" autoAdjust="0"/>
  </p:normalViewPr>
  <p:slideViewPr>
    <p:cSldViewPr snapToGrid="0" snapToObjects="1" showGuides="1">
      <p:cViewPr varScale="1">
        <p:scale>
          <a:sx n="98" d="100"/>
          <a:sy n="98" d="100"/>
        </p:scale>
        <p:origin x="516" y="84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08B7D-93F0-409D-9EBA-76F497012DA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A774E2CA-C45E-46B5-9BD7-899F1B9F0180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Capacity which is not used</a:t>
          </a:r>
          <a:endParaRPr lang="en-IN" dirty="0">
            <a:solidFill>
              <a:schemeClr val="tx1"/>
            </a:solidFill>
          </a:endParaRPr>
        </a:p>
      </dgm:t>
    </dgm:pt>
    <dgm:pt modelId="{3729EBE7-F991-4DE6-AA4B-06CB61612BAD}" type="parTrans" cxnId="{A181D7C0-D19F-4963-8AFB-38C7279BBA2D}">
      <dgm:prSet/>
      <dgm:spPr/>
      <dgm:t>
        <a:bodyPr/>
        <a:lstStyle/>
        <a:p>
          <a:endParaRPr lang="en-IN"/>
        </a:p>
      </dgm:t>
    </dgm:pt>
    <dgm:pt modelId="{D0E58742-7E61-4087-99FB-2274EAF29034}" type="sibTrans" cxnId="{A181D7C0-D19F-4963-8AFB-38C7279BBA2D}">
      <dgm:prSet/>
      <dgm:spPr/>
      <dgm:t>
        <a:bodyPr/>
        <a:lstStyle/>
        <a:p>
          <a:endParaRPr lang="en-IN"/>
        </a:p>
      </dgm:t>
    </dgm:pt>
    <dgm:pt modelId="{EB029B97-E3DD-4C26-AFB9-0DD3D97ADB0B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Capacity used per day</a:t>
          </a:r>
          <a:endParaRPr lang="en-IN" dirty="0">
            <a:solidFill>
              <a:schemeClr val="tx1"/>
            </a:solidFill>
          </a:endParaRPr>
        </a:p>
      </dgm:t>
    </dgm:pt>
    <dgm:pt modelId="{56AB68FC-0165-47D0-AC0B-C17B1594D9EF}" type="parTrans" cxnId="{FCB0E23E-F414-45A1-B6FB-1E552F3D8A80}">
      <dgm:prSet/>
      <dgm:spPr/>
      <dgm:t>
        <a:bodyPr/>
        <a:lstStyle/>
        <a:p>
          <a:endParaRPr lang="en-IN"/>
        </a:p>
      </dgm:t>
    </dgm:pt>
    <dgm:pt modelId="{E030E186-9401-4957-B139-11699DBA131A}" type="sibTrans" cxnId="{FCB0E23E-F414-45A1-B6FB-1E552F3D8A80}">
      <dgm:prSet/>
      <dgm:spPr/>
      <dgm:t>
        <a:bodyPr/>
        <a:lstStyle/>
        <a:p>
          <a:endParaRPr lang="en-IN"/>
        </a:p>
      </dgm:t>
    </dgm:pt>
    <dgm:pt modelId="{437626F2-628A-4DDA-B059-CA8D84A14012}" type="pres">
      <dgm:prSet presAssocID="{04B08B7D-93F0-409D-9EBA-76F497012DAC}" presName="linearFlow" presStyleCnt="0">
        <dgm:presLayoutVars>
          <dgm:dir/>
          <dgm:resizeHandles val="exact"/>
        </dgm:presLayoutVars>
      </dgm:prSet>
      <dgm:spPr/>
    </dgm:pt>
    <dgm:pt modelId="{AE2A1718-B3F9-4CB7-8CE5-2C99D09BFFF0}" type="pres">
      <dgm:prSet presAssocID="{A774E2CA-C45E-46B5-9BD7-899F1B9F0180}" presName="composite" presStyleCnt="0"/>
      <dgm:spPr/>
    </dgm:pt>
    <dgm:pt modelId="{8E22FB32-9494-4B75-B24B-A24C9B22D968}" type="pres">
      <dgm:prSet presAssocID="{A774E2CA-C45E-46B5-9BD7-899F1B9F0180}" presName="imgShp" presStyleLbl="fgImgPlace1" presStyleIdx="0" presStyleCnt="2"/>
      <dgm:spPr>
        <a:solidFill>
          <a:schemeClr val="accent5"/>
        </a:solidFill>
      </dgm:spPr>
    </dgm:pt>
    <dgm:pt modelId="{97BF3A43-F5E1-4515-9017-379D42099ED7}" type="pres">
      <dgm:prSet presAssocID="{A774E2CA-C45E-46B5-9BD7-899F1B9F0180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A50FC-CB95-48C2-B013-830B1D0B6E30}" type="pres">
      <dgm:prSet presAssocID="{D0E58742-7E61-4087-99FB-2274EAF29034}" presName="spacing" presStyleCnt="0"/>
      <dgm:spPr/>
    </dgm:pt>
    <dgm:pt modelId="{04DF1E2D-83E2-4205-B107-4250D4DAC0DB}" type="pres">
      <dgm:prSet presAssocID="{EB029B97-E3DD-4C26-AFB9-0DD3D97ADB0B}" presName="composite" presStyleCnt="0"/>
      <dgm:spPr/>
    </dgm:pt>
    <dgm:pt modelId="{05FF3342-C5BC-4E3C-91EB-E6E4583F84FE}" type="pres">
      <dgm:prSet presAssocID="{EB029B97-E3DD-4C26-AFB9-0DD3D97ADB0B}" presName="imgShp" presStyleLbl="fgImgPlace1" presStyleIdx="1" presStyleCnt="2"/>
      <dgm:spPr>
        <a:solidFill>
          <a:schemeClr val="accent3"/>
        </a:solidFill>
      </dgm:spPr>
    </dgm:pt>
    <dgm:pt modelId="{13BFA699-21E5-49F2-AD78-225A7514F5F9}" type="pres">
      <dgm:prSet presAssocID="{EB029B97-E3DD-4C26-AFB9-0DD3D97ADB0B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0A4DD-10DD-4C6F-8534-92C5B07E64FA}" type="presOf" srcId="{EB029B97-E3DD-4C26-AFB9-0DD3D97ADB0B}" destId="{13BFA699-21E5-49F2-AD78-225A7514F5F9}" srcOrd="0" destOrd="0" presId="urn:microsoft.com/office/officeart/2005/8/layout/vList3"/>
    <dgm:cxn modelId="{BE15D1B5-9013-4766-9764-5238701D31E0}" type="presOf" srcId="{A774E2CA-C45E-46B5-9BD7-899F1B9F0180}" destId="{97BF3A43-F5E1-4515-9017-379D42099ED7}" srcOrd="0" destOrd="0" presId="urn:microsoft.com/office/officeart/2005/8/layout/vList3"/>
    <dgm:cxn modelId="{7A8F3230-2607-440B-8FD5-B16885D02828}" type="presOf" srcId="{04B08B7D-93F0-409D-9EBA-76F497012DAC}" destId="{437626F2-628A-4DDA-B059-CA8D84A14012}" srcOrd="0" destOrd="0" presId="urn:microsoft.com/office/officeart/2005/8/layout/vList3"/>
    <dgm:cxn modelId="{FCB0E23E-F414-45A1-B6FB-1E552F3D8A80}" srcId="{04B08B7D-93F0-409D-9EBA-76F497012DAC}" destId="{EB029B97-E3DD-4C26-AFB9-0DD3D97ADB0B}" srcOrd="1" destOrd="0" parTransId="{56AB68FC-0165-47D0-AC0B-C17B1594D9EF}" sibTransId="{E030E186-9401-4957-B139-11699DBA131A}"/>
    <dgm:cxn modelId="{A181D7C0-D19F-4963-8AFB-38C7279BBA2D}" srcId="{04B08B7D-93F0-409D-9EBA-76F497012DAC}" destId="{A774E2CA-C45E-46B5-9BD7-899F1B9F0180}" srcOrd="0" destOrd="0" parTransId="{3729EBE7-F991-4DE6-AA4B-06CB61612BAD}" sibTransId="{D0E58742-7E61-4087-99FB-2274EAF29034}"/>
    <dgm:cxn modelId="{4C44D24F-1186-4790-903F-CEDACB310DED}" type="presParOf" srcId="{437626F2-628A-4DDA-B059-CA8D84A14012}" destId="{AE2A1718-B3F9-4CB7-8CE5-2C99D09BFFF0}" srcOrd="0" destOrd="0" presId="urn:microsoft.com/office/officeart/2005/8/layout/vList3"/>
    <dgm:cxn modelId="{4C24CA38-178B-4046-9F3E-3FFDD637D13C}" type="presParOf" srcId="{AE2A1718-B3F9-4CB7-8CE5-2C99D09BFFF0}" destId="{8E22FB32-9494-4B75-B24B-A24C9B22D968}" srcOrd="0" destOrd="0" presId="urn:microsoft.com/office/officeart/2005/8/layout/vList3"/>
    <dgm:cxn modelId="{6F01B615-49D6-4FB4-A888-5434171632BE}" type="presParOf" srcId="{AE2A1718-B3F9-4CB7-8CE5-2C99D09BFFF0}" destId="{97BF3A43-F5E1-4515-9017-379D42099ED7}" srcOrd="1" destOrd="0" presId="urn:microsoft.com/office/officeart/2005/8/layout/vList3"/>
    <dgm:cxn modelId="{B71C8BDF-BE5B-4C32-BAC1-4038703C31C9}" type="presParOf" srcId="{437626F2-628A-4DDA-B059-CA8D84A14012}" destId="{10AA50FC-CB95-48C2-B013-830B1D0B6E30}" srcOrd="1" destOrd="0" presId="urn:microsoft.com/office/officeart/2005/8/layout/vList3"/>
    <dgm:cxn modelId="{BDF9E13E-F732-41C9-B89C-81DB4F3DA400}" type="presParOf" srcId="{437626F2-628A-4DDA-B059-CA8D84A14012}" destId="{04DF1E2D-83E2-4205-B107-4250D4DAC0DB}" srcOrd="2" destOrd="0" presId="urn:microsoft.com/office/officeart/2005/8/layout/vList3"/>
    <dgm:cxn modelId="{0C426FD1-FA9F-491D-A320-E2B35C0C7694}" type="presParOf" srcId="{04DF1E2D-83E2-4205-B107-4250D4DAC0DB}" destId="{05FF3342-C5BC-4E3C-91EB-E6E4583F84FE}" srcOrd="0" destOrd="0" presId="urn:microsoft.com/office/officeart/2005/8/layout/vList3"/>
    <dgm:cxn modelId="{915748BC-3AAE-4FA3-BF48-7A2D869D684A}" type="presParOf" srcId="{04DF1E2D-83E2-4205-B107-4250D4DAC0DB}" destId="{13BFA699-21E5-49F2-AD78-225A7514F5F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08B7D-93F0-409D-9EBA-76F497012DA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A774E2CA-C45E-46B5-9BD7-899F1B9F0180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Capacity which is not used</a:t>
          </a:r>
          <a:endParaRPr lang="en-IN" dirty="0">
            <a:solidFill>
              <a:schemeClr val="tx1"/>
            </a:solidFill>
          </a:endParaRPr>
        </a:p>
      </dgm:t>
    </dgm:pt>
    <dgm:pt modelId="{3729EBE7-F991-4DE6-AA4B-06CB61612BAD}" type="parTrans" cxnId="{A181D7C0-D19F-4963-8AFB-38C7279BBA2D}">
      <dgm:prSet/>
      <dgm:spPr/>
      <dgm:t>
        <a:bodyPr/>
        <a:lstStyle/>
        <a:p>
          <a:endParaRPr lang="en-IN"/>
        </a:p>
      </dgm:t>
    </dgm:pt>
    <dgm:pt modelId="{D0E58742-7E61-4087-99FB-2274EAF29034}" type="sibTrans" cxnId="{A181D7C0-D19F-4963-8AFB-38C7279BBA2D}">
      <dgm:prSet/>
      <dgm:spPr/>
      <dgm:t>
        <a:bodyPr/>
        <a:lstStyle/>
        <a:p>
          <a:endParaRPr lang="en-IN"/>
        </a:p>
      </dgm:t>
    </dgm:pt>
    <dgm:pt modelId="{EB029B97-E3DD-4C26-AFB9-0DD3D97ADB0B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Capacity used per day</a:t>
          </a:r>
          <a:endParaRPr lang="en-IN" dirty="0">
            <a:solidFill>
              <a:schemeClr val="tx1"/>
            </a:solidFill>
          </a:endParaRPr>
        </a:p>
      </dgm:t>
    </dgm:pt>
    <dgm:pt modelId="{56AB68FC-0165-47D0-AC0B-C17B1594D9EF}" type="parTrans" cxnId="{FCB0E23E-F414-45A1-B6FB-1E552F3D8A80}">
      <dgm:prSet/>
      <dgm:spPr/>
      <dgm:t>
        <a:bodyPr/>
        <a:lstStyle/>
        <a:p>
          <a:endParaRPr lang="en-IN"/>
        </a:p>
      </dgm:t>
    </dgm:pt>
    <dgm:pt modelId="{E030E186-9401-4957-B139-11699DBA131A}" type="sibTrans" cxnId="{FCB0E23E-F414-45A1-B6FB-1E552F3D8A80}">
      <dgm:prSet/>
      <dgm:spPr/>
      <dgm:t>
        <a:bodyPr/>
        <a:lstStyle/>
        <a:p>
          <a:endParaRPr lang="en-IN"/>
        </a:p>
      </dgm:t>
    </dgm:pt>
    <dgm:pt modelId="{437626F2-628A-4DDA-B059-CA8D84A14012}" type="pres">
      <dgm:prSet presAssocID="{04B08B7D-93F0-409D-9EBA-76F497012DAC}" presName="linearFlow" presStyleCnt="0">
        <dgm:presLayoutVars>
          <dgm:dir/>
          <dgm:resizeHandles val="exact"/>
        </dgm:presLayoutVars>
      </dgm:prSet>
      <dgm:spPr/>
    </dgm:pt>
    <dgm:pt modelId="{AE2A1718-B3F9-4CB7-8CE5-2C99D09BFFF0}" type="pres">
      <dgm:prSet presAssocID="{A774E2CA-C45E-46B5-9BD7-899F1B9F0180}" presName="composite" presStyleCnt="0"/>
      <dgm:spPr/>
    </dgm:pt>
    <dgm:pt modelId="{8E22FB32-9494-4B75-B24B-A24C9B22D968}" type="pres">
      <dgm:prSet presAssocID="{A774E2CA-C45E-46B5-9BD7-899F1B9F0180}" presName="imgShp" presStyleLbl="fgImgPlace1" presStyleIdx="0" presStyleCnt="2"/>
      <dgm:spPr>
        <a:solidFill>
          <a:schemeClr val="accent5"/>
        </a:solidFill>
      </dgm:spPr>
    </dgm:pt>
    <dgm:pt modelId="{97BF3A43-F5E1-4515-9017-379D42099ED7}" type="pres">
      <dgm:prSet presAssocID="{A774E2CA-C45E-46B5-9BD7-899F1B9F0180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A50FC-CB95-48C2-B013-830B1D0B6E30}" type="pres">
      <dgm:prSet presAssocID="{D0E58742-7E61-4087-99FB-2274EAF29034}" presName="spacing" presStyleCnt="0"/>
      <dgm:spPr/>
    </dgm:pt>
    <dgm:pt modelId="{04DF1E2D-83E2-4205-B107-4250D4DAC0DB}" type="pres">
      <dgm:prSet presAssocID="{EB029B97-E3DD-4C26-AFB9-0DD3D97ADB0B}" presName="composite" presStyleCnt="0"/>
      <dgm:spPr/>
    </dgm:pt>
    <dgm:pt modelId="{05FF3342-C5BC-4E3C-91EB-E6E4583F84FE}" type="pres">
      <dgm:prSet presAssocID="{EB029B97-E3DD-4C26-AFB9-0DD3D97ADB0B}" presName="imgShp" presStyleLbl="fgImgPlace1" presStyleIdx="1" presStyleCnt="2"/>
      <dgm:spPr>
        <a:solidFill>
          <a:schemeClr val="accent3"/>
        </a:solidFill>
      </dgm:spPr>
    </dgm:pt>
    <dgm:pt modelId="{13BFA699-21E5-49F2-AD78-225A7514F5F9}" type="pres">
      <dgm:prSet presAssocID="{EB029B97-E3DD-4C26-AFB9-0DD3D97ADB0B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0A4DD-10DD-4C6F-8534-92C5B07E64FA}" type="presOf" srcId="{EB029B97-E3DD-4C26-AFB9-0DD3D97ADB0B}" destId="{13BFA699-21E5-49F2-AD78-225A7514F5F9}" srcOrd="0" destOrd="0" presId="urn:microsoft.com/office/officeart/2005/8/layout/vList3"/>
    <dgm:cxn modelId="{BE15D1B5-9013-4766-9764-5238701D31E0}" type="presOf" srcId="{A774E2CA-C45E-46B5-9BD7-899F1B9F0180}" destId="{97BF3A43-F5E1-4515-9017-379D42099ED7}" srcOrd="0" destOrd="0" presId="urn:microsoft.com/office/officeart/2005/8/layout/vList3"/>
    <dgm:cxn modelId="{7A8F3230-2607-440B-8FD5-B16885D02828}" type="presOf" srcId="{04B08B7D-93F0-409D-9EBA-76F497012DAC}" destId="{437626F2-628A-4DDA-B059-CA8D84A14012}" srcOrd="0" destOrd="0" presId="urn:microsoft.com/office/officeart/2005/8/layout/vList3"/>
    <dgm:cxn modelId="{FCB0E23E-F414-45A1-B6FB-1E552F3D8A80}" srcId="{04B08B7D-93F0-409D-9EBA-76F497012DAC}" destId="{EB029B97-E3DD-4C26-AFB9-0DD3D97ADB0B}" srcOrd="1" destOrd="0" parTransId="{56AB68FC-0165-47D0-AC0B-C17B1594D9EF}" sibTransId="{E030E186-9401-4957-B139-11699DBA131A}"/>
    <dgm:cxn modelId="{A181D7C0-D19F-4963-8AFB-38C7279BBA2D}" srcId="{04B08B7D-93F0-409D-9EBA-76F497012DAC}" destId="{A774E2CA-C45E-46B5-9BD7-899F1B9F0180}" srcOrd="0" destOrd="0" parTransId="{3729EBE7-F991-4DE6-AA4B-06CB61612BAD}" sibTransId="{D0E58742-7E61-4087-99FB-2274EAF29034}"/>
    <dgm:cxn modelId="{4C44D24F-1186-4790-903F-CEDACB310DED}" type="presParOf" srcId="{437626F2-628A-4DDA-B059-CA8D84A14012}" destId="{AE2A1718-B3F9-4CB7-8CE5-2C99D09BFFF0}" srcOrd="0" destOrd="0" presId="urn:microsoft.com/office/officeart/2005/8/layout/vList3"/>
    <dgm:cxn modelId="{4C24CA38-178B-4046-9F3E-3FFDD637D13C}" type="presParOf" srcId="{AE2A1718-B3F9-4CB7-8CE5-2C99D09BFFF0}" destId="{8E22FB32-9494-4B75-B24B-A24C9B22D968}" srcOrd="0" destOrd="0" presId="urn:microsoft.com/office/officeart/2005/8/layout/vList3"/>
    <dgm:cxn modelId="{6F01B615-49D6-4FB4-A888-5434171632BE}" type="presParOf" srcId="{AE2A1718-B3F9-4CB7-8CE5-2C99D09BFFF0}" destId="{97BF3A43-F5E1-4515-9017-379D42099ED7}" srcOrd="1" destOrd="0" presId="urn:microsoft.com/office/officeart/2005/8/layout/vList3"/>
    <dgm:cxn modelId="{B71C8BDF-BE5B-4C32-BAC1-4038703C31C9}" type="presParOf" srcId="{437626F2-628A-4DDA-B059-CA8D84A14012}" destId="{10AA50FC-CB95-48C2-B013-830B1D0B6E30}" srcOrd="1" destOrd="0" presId="urn:microsoft.com/office/officeart/2005/8/layout/vList3"/>
    <dgm:cxn modelId="{BDF9E13E-F732-41C9-B89C-81DB4F3DA400}" type="presParOf" srcId="{437626F2-628A-4DDA-B059-CA8D84A14012}" destId="{04DF1E2D-83E2-4205-B107-4250D4DAC0DB}" srcOrd="2" destOrd="0" presId="urn:microsoft.com/office/officeart/2005/8/layout/vList3"/>
    <dgm:cxn modelId="{0C426FD1-FA9F-491D-A320-E2B35C0C7694}" type="presParOf" srcId="{04DF1E2D-83E2-4205-B107-4250D4DAC0DB}" destId="{05FF3342-C5BC-4E3C-91EB-E6E4583F84FE}" srcOrd="0" destOrd="0" presId="urn:microsoft.com/office/officeart/2005/8/layout/vList3"/>
    <dgm:cxn modelId="{915748BC-3AAE-4FA3-BF48-7A2D869D684A}" type="presParOf" srcId="{04DF1E2D-83E2-4205-B107-4250D4DAC0DB}" destId="{13BFA699-21E5-49F2-AD78-225A7514F5F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08B7D-93F0-409D-9EBA-76F497012DA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A774E2CA-C45E-46B5-9BD7-899F1B9F0180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Capacity which is not used</a:t>
          </a:r>
          <a:endParaRPr lang="en-IN" dirty="0">
            <a:solidFill>
              <a:schemeClr val="tx1"/>
            </a:solidFill>
          </a:endParaRPr>
        </a:p>
      </dgm:t>
    </dgm:pt>
    <dgm:pt modelId="{3729EBE7-F991-4DE6-AA4B-06CB61612BAD}" type="parTrans" cxnId="{A181D7C0-D19F-4963-8AFB-38C7279BBA2D}">
      <dgm:prSet/>
      <dgm:spPr/>
      <dgm:t>
        <a:bodyPr/>
        <a:lstStyle/>
        <a:p>
          <a:endParaRPr lang="en-IN"/>
        </a:p>
      </dgm:t>
    </dgm:pt>
    <dgm:pt modelId="{D0E58742-7E61-4087-99FB-2274EAF29034}" type="sibTrans" cxnId="{A181D7C0-D19F-4963-8AFB-38C7279BBA2D}">
      <dgm:prSet/>
      <dgm:spPr/>
      <dgm:t>
        <a:bodyPr/>
        <a:lstStyle/>
        <a:p>
          <a:endParaRPr lang="en-IN"/>
        </a:p>
      </dgm:t>
    </dgm:pt>
    <dgm:pt modelId="{EB029B97-E3DD-4C26-AFB9-0DD3D97ADB0B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Capacity used per day</a:t>
          </a:r>
          <a:endParaRPr lang="en-IN" dirty="0">
            <a:solidFill>
              <a:schemeClr val="tx1"/>
            </a:solidFill>
          </a:endParaRPr>
        </a:p>
      </dgm:t>
    </dgm:pt>
    <dgm:pt modelId="{56AB68FC-0165-47D0-AC0B-C17B1594D9EF}" type="parTrans" cxnId="{FCB0E23E-F414-45A1-B6FB-1E552F3D8A80}">
      <dgm:prSet/>
      <dgm:spPr/>
      <dgm:t>
        <a:bodyPr/>
        <a:lstStyle/>
        <a:p>
          <a:endParaRPr lang="en-IN"/>
        </a:p>
      </dgm:t>
    </dgm:pt>
    <dgm:pt modelId="{E030E186-9401-4957-B139-11699DBA131A}" type="sibTrans" cxnId="{FCB0E23E-F414-45A1-B6FB-1E552F3D8A80}">
      <dgm:prSet/>
      <dgm:spPr/>
      <dgm:t>
        <a:bodyPr/>
        <a:lstStyle/>
        <a:p>
          <a:endParaRPr lang="en-IN"/>
        </a:p>
      </dgm:t>
    </dgm:pt>
    <dgm:pt modelId="{437626F2-628A-4DDA-B059-CA8D84A14012}" type="pres">
      <dgm:prSet presAssocID="{04B08B7D-93F0-409D-9EBA-76F497012DAC}" presName="linearFlow" presStyleCnt="0">
        <dgm:presLayoutVars>
          <dgm:dir/>
          <dgm:resizeHandles val="exact"/>
        </dgm:presLayoutVars>
      </dgm:prSet>
      <dgm:spPr/>
    </dgm:pt>
    <dgm:pt modelId="{AE2A1718-B3F9-4CB7-8CE5-2C99D09BFFF0}" type="pres">
      <dgm:prSet presAssocID="{A774E2CA-C45E-46B5-9BD7-899F1B9F0180}" presName="composite" presStyleCnt="0"/>
      <dgm:spPr/>
    </dgm:pt>
    <dgm:pt modelId="{8E22FB32-9494-4B75-B24B-A24C9B22D968}" type="pres">
      <dgm:prSet presAssocID="{A774E2CA-C45E-46B5-9BD7-899F1B9F0180}" presName="imgShp" presStyleLbl="fgImgPlace1" presStyleIdx="0" presStyleCnt="2"/>
      <dgm:spPr>
        <a:solidFill>
          <a:schemeClr val="accent5"/>
        </a:solidFill>
      </dgm:spPr>
    </dgm:pt>
    <dgm:pt modelId="{97BF3A43-F5E1-4515-9017-379D42099ED7}" type="pres">
      <dgm:prSet presAssocID="{A774E2CA-C45E-46B5-9BD7-899F1B9F0180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A50FC-CB95-48C2-B013-830B1D0B6E30}" type="pres">
      <dgm:prSet presAssocID="{D0E58742-7E61-4087-99FB-2274EAF29034}" presName="spacing" presStyleCnt="0"/>
      <dgm:spPr/>
    </dgm:pt>
    <dgm:pt modelId="{04DF1E2D-83E2-4205-B107-4250D4DAC0DB}" type="pres">
      <dgm:prSet presAssocID="{EB029B97-E3DD-4C26-AFB9-0DD3D97ADB0B}" presName="composite" presStyleCnt="0"/>
      <dgm:spPr/>
    </dgm:pt>
    <dgm:pt modelId="{05FF3342-C5BC-4E3C-91EB-E6E4583F84FE}" type="pres">
      <dgm:prSet presAssocID="{EB029B97-E3DD-4C26-AFB9-0DD3D97ADB0B}" presName="imgShp" presStyleLbl="fgImgPlace1" presStyleIdx="1" presStyleCnt="2"/>
      <dgm:spPr>
        <a:solidFill>
          <a:schemeClr val="accent3"/>
        </a:solidFill>
      </dgm:spPr>
    </dgm:pt>
    <dgm:pt modelId="{13BFA699-21E5-49F2-AD78-225A7514F5F9}" type="pres">
      <dgm:prSet presAssocID="{EB029B97-E3DD-4C26-AFB9-0DD3D97ADB0B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F96D8E-2BB5-404B-ADC9-C8D5717F8C40}" type="presOf" srcId="{EB029B97-E3DD-4C26-AFB9-0DD3D97ADB0B}" destId="{13BFA699-21E5-49F2-AD78-225A7514F5F9}" srcOrd="0" destOrd="0" presId="urn:microsoft.com/office/officeart/2005/8/layout/vList3"/>
    <dgm:cxn modelId="{359E47AE-CAE5-4A7D-A2EB-4B8DD4FF68E5}" type="presOf" srcId="{04B08B7D-93F0-409D-9EBA-76F497012DAC}" destId="{437626F2-628A-4DDA-B059-CA8D84A14012}" srcOrd="0" destOrd="0" presId="urn:microsoft.com/office/officeart/2005/8/layout/vList3"/>
    <dgm:cxn modelId="{FCB0E23E-F414-45A1-B6FB-1E552F3D8A80}" srcId="{04B08B7D-93F0-409D-9EBA-76F497012DAC}" destId="{EB029B97-E3DD-4C26-AFB9-0DD3D97ADB0B}" srcOrd="1" destOrd="0" parTransId="{56AB68FC-0165-47D0-AC0B-C17B1594D9EF}" sibTransId="{E030E186-9401-4957-B139-11699DBA131A}"/>
    <dgm:cxn modelId="{C190CAD3-0245-4B88-8491-C421EAC7A2A2}" type="presOf" srcId="{A774E2CA-C45E-46B5-9BD7-899F1B9F0180}" destId="{97BF3A43-F5E1-4515-9017-379D42099ED7}" srcOrd="0" destOrd="0" presId="urn:microsoft.com/office/officeart/2005/8/layout/vList3"/>
    <dgm:cxn modelId="{A181D7C0-D19F-4963-8AFB-38C7279BBA2D}" srcId="{04B08B7D-93F0-409D-9EBA-76F497012DAC}" destId="{A774E2CA-C45E-46B5-9BD7-899F1B9F0180}" srcOrd="0" destOrd="0" parTransId="{3729EBE7-F991-4DE6-AA4B-06CB61612BAD}" sibTransId="{D0E58742-7E61-4087-99FB-2274EAF29034}"/>
    <dgm:cxn modelId="{CC071EF4-6C03-4164-BD64-7B28BAAC5892}" type="presParOf" srcId="{437626F2-628A-4DDA-B059-CA8D84A14012}" destId="{AE2A1718-B3F9-4CB7-8CE5-2C99D09BFFF0}" srcOrd="0" destOrd="0" presId="urn:microsoft.com/office/officeart/2005/8/layout/vList3"/>
    <dgm:cxn modelId="{E86030E8-5CD1-40F0-8C19-B63E740D3F38}" type="presParOf" srcId="{AE2A1718-B3F9-4CB7-8CE5-2C99D09BFFF0}" destId="{8E22FB32-9494-4B75-B24B-A24C9B22D968}" srcOrd="0" destOrd="0" presId="urn:microsoft.com/office/officeart/2005/8/layout/vList3"/>
    <dgm:cxn modelId="{4D332022-681C-4E2E-95A6-555447856873}" type="presParOf" srcId="{AE2A1718-B3F9-4CB7-8CE5-2C99D09BFFF0}" destId="{97BF3A43-F5E1-4515-9017-379D42099ED7}" srcOrd="1" destOrd="0" presId="urn:microsoft.com/office/officeart/2005/8/layout/vList3"/>
    <dgm:cxn modelId="{9945829F-F543-4813-98E3-3C59543849FB}" type="presParOf" srcId="{437626F2-628A-4DDA-B059-CA8D84A14012}" destId="{10AA50FC-CB95-48C2-B013-830B1D0B6E30}" srcOrd="1" destOrd="0" presId="urn:microsoft.com/office/officeart/2005/8/layout/vList3"/>
    <dgm:cxn modelId="{2BED7E00-7D55-48F0-836D-DFBA546070A9}" type="presParOf" srcId="{437626F2-628A-4DDA-B059-CA8D84A14012}" destId="{04DF1E2D-83E2-4205-B107-4250D4DAC0DB}" srcOrd="2" destOrd="0" presId="urn:microsoft.com/office/officeart/2005/8/layout/vList3"/>
    <dgm:cxn modelId="{53492C04-FAFE-4B82-B08F-E3A77A93CEE5}" type="presParOf" srcId="{04DF1E2D-83E2-4205-B107-4250D4DAC0DB}" destId="{05FF3342-C5BC-4E3C-91EB-E6E4583F84FE}" srcOrd="0" destOrd="0" presId="urn:microsoft.com/office/officeart/2005/8/layout/vList3"/>
    <dgm:cxn modelId="{7CD222D0-004F-4456-8FEC-EE1C47E45F9C}" type="presParOf" srcId="{04DF1E2D-83E2-4205-B107-4250D4DAC0DB}" destId="{13BFA699-21E5-49F2-AD78-225A7514F5F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B08B7D-93F0-409D-9EBA-76F497012DA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A774E2CA-C45E-46B5-9BD7-899F1B9F0180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Capacity which is not used</a:t>
          </a:r>
          <a:endParaRPr lang="en-IN" dirty="0">
            <a:solidFill>
              <a:schemeClr val="tx1"/>
            </a:solidFill>
          </a:endParaRPr>
        </a:p>
      </dgm:t>
    </dgm:pt>
    <dgm:pt modelId="{3729EBE7-F991-4DE6-AA4B-06CB61612BAD}" type="parTrans" cxnId="{A181D7C0-D19F-4963-8AFB-38C7279BBA2D}">
      <dgm:prSet/>
      <dgm:spPr/>
      <dgm:t>
        <a:bodyPr/>
        <a:lstStyle/>
        <a:p>
          <a:endParaRPr lang="en-IN"/>
        </a:p>
      </dgm:t>
    </dgm:pt>
    <dgm:pt modelId="{D0E58742-7E61-4087-99FB-2274EAF29034}" type="sibTrans" cxnId="{A181D7C0-D19F-4963-8AFB-38C7279BBA2D}">
      <dgm:prSet/>
      <dgm:spPr/>
      <dgm:t>
        <a:bodyPr/>
        <a:lstStyle/>
        <a:p>
          <a:endParaRPr lang="en-IN"/>
        </a:p>
      </dgm:t>
    </dgm:pt>
    <dgm:pt modelId="{EB029B97-E3DD-4C26-AFB9-0DD3D97ADB0B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Capacity used per day</a:t>
          </a:r>
          <a:endParaRPr lang="en-IN" dirty="0">
            <a:solidFill>
              <a:schemeClr val="tx1"/>
            </a:solidFill>
          </a:endParaRPr>
        </a:p>
      </dgm:t>
    </dgm:pt>
    <dgm:pt modelId="{56AB68FC-0165-47D0-AC0B-C17B1594D9EF}" type="parTrans" cxnId="{FCB0E23E-F414-45A1-B6FB-1E552F3D8A80}">
      <dgm:prSet/>
      <dgm:spPr/>
      <dgm:t>
        <a:bodyPr/>
        <a:lstStyle/>
        <a:p>
          <a:endParaRPr lang="en-IN"/>
        </a:p>
      </dgm:t>
    </dgm:pt>
    <dgm:pt modelId="{E030E186-9401-4957-B139-11699DBA131A}" type="sibTrans" cxnId="{FCB0E23E-F414-45A1-B6FB-1E552F3D8A80}">
      <dgm:prSet/>
      <dgm:spPr/>
      <dgm:t>
        <a:bodyPr/>
        <a:lstStyle/>
        <a:p>
          <a:endParaRPr lang="en-IN"/>
        </a:p>
      </dgm:t>
    </dgm:pt>
    <dgm:pt modelId="{437626F2-628A-4DDA-B059-CA8D84A14012}" type="pres">
      <dgm:prSet presAssocID="{04B08B7D-93F0-409D-9EBA-76F497012DAC}" presName="linearFlow" presStyleCnt="0">
        <dgm:presLayoutVars>
          <dgm:dir/>
          <dgm:resizeHandles val="exact"/>
        </dgm:presLayoutVars>
      </dgm:prSet>
      <dgm:spPr/>
    </dgm:pt>
    <dgm:pt modelId="{AE2A1718-B3F9-4CB7-8CE5-2C99D09BFFF0}" type="pres">
      <dgm:prSet presAssocID="{A774E2CA-C45E-46B5-9BD7-899F1B9F0180}" presName="composite" presStyleCnt="0"/>
      <dgm:spPr/>
    </dgm:pt>
    <dgm:pt modelId="{8E22FB32-9494-4B75-B24B-A24C9B22D968}" type="pres">
      <dgm:prSet presAssocID="{A774E2CA-C45E-46B5-9BD7-899F1B9F0180}" presName="imgShp" presStyleLbl="fgImgPlace1" presStyleIdx="0" presStyleCnt="2"/>
      <dgm:spPr>
        <a:solidFill>
          <a:schemeClr val="accent5"/>
        </a:solidFill>
      </dgm:spPr>
    </dgm:pt>
    <dgm:pt modelId="{97BF3A43-F5E1-4515-9017-379D42099ED7}" type="pres">
      <dgm:prSet presAssocID="{A774E2CA-C45E-46B5-9BD7-899F1B9F0180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A50FC-CB95-48C2-B013-830B1D0B6E30}" type="pres">
      <dgm:prSet presAssocID="{D0E58742-7E61-4087-99FB-2274EAF29034}" presName="spacing" presStyleCnt="0"/>
      <dgm:spPr/>
    </dgm:pt>
    <dgm:pt modelId="{04DF1E2D-83E2-4205-B107-4250D4DAC0DB}" type="pres">
      <dgm:prSet presAssocID="{EB029B97-E3DD-4C26-AFB9-0DD3D97ADB0B}" presName="composite" presStyleCnt="0"/>
      <dgm:spPr/>
    </dgm:pt>
    <dgm:pt modelId="{05FF3342-C5BC-4E3C-91EB-E6E4583F84FE}" type="pres">
      <dgm:prSet presAssocID="{EB029B97-E3DD-4C26-AFB9-0DD3D97ADB0B}" presName="imgShp" presStyleLbl="fgImgPlace1" presStyleIdx="1" presStyleCnt="2"/>
      <dgm:spPr>
        <a:solidFill>
          <a:schemeClr val="accent3"/>
        </a:solidFill>
      </dgm:spPr>
    </dgm:pt>
    <dgm:pt modelId="{13BFA699-21E5-49F2-AD78-225A7514F5F9}" type="pres">
      <dgm:prSet presAssocID="{EB029B97-E3DD-4C26-AFB9-0DD3D97ADB0B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3EDA9E-08AD-4954-AF9F-E6DA82004875}" type="presOf" srcId="{EB029B97-E3DD-4C26-AFB9-0DD3D97ADB0B}" destId="{13BFA699-21E5-49F2-AD78-225A7514F5F9}" srcOrd="0" destOrd="0" presId="urn:microsoft.com/office/officeart/2005/8/layout/vList3"/>
    <dgm:cxn modelId="{FCB0E23E-F414-45A1-B6FB-1E552F3D8A80}" srcId="{04B08B7D-93F0-409D-9EBA-76F497012DAC}" destId="{EB029B97-E3DD-4C26-AFB9-0DD3D97ADB0B}" srcOrd="1" destOrd="0" parTransId="{56AB68FC-0165-47D0-AC0B-C17B1594D9EF}" sibTransId="{E030E186-9401-4957-B139-11699DBA131A}"/>
    <dgm:cxn modelId="{9B033838-96DA-4F3F-B1B4-20AAB1103127}" type="presOf" srcId="{A774E2CA-C45E-46B5-9BD7-899F1B9F0180}" destId="{97BF3A43-F5E1-4515-9017-379D42099ED7}" srcOrd="0" destOrd="0" presId="urn:microsoft.com/office/officeart/2005/8/layout/vList3"/>
    <dgm:cxn modelId="{A181D7C0-D19F-4963-8AFB-38C7279BBA2D}" srcId="{04B08B7D-93F0-409D-9EBA-76F497012DAC}" destId="{A774E2CA-C45E-46B5-9BD7-899F1B9F0180}" srcOrd="0" destOrd="0" parTransId="{3729EBE7-F991-4DE6-AA4B-06CB61612BAD}" sibTransId="{D0E58742-7E61-4087-99FB-2274EAF29034}"/>
    <dgm:cxn modelId="{F2FD8657-DC5D-43CC-ADFC-418C9A33DBAE}" type="presOf" srcId="{04B08B7D-93F0-409D-9EBA-76F497012DAC}" destId="{437626F2-628A-4DDA-B059-CA8D84A14012}" srcOrd="0" destOrd="0" presId="urn:microsoft.com/office/officeart/2005/8/layout/vList3"/>
    <dgm:cxn modelId="{6CFB7473-3576-415E-AEBF-435217D40754}" type="presParOf" srcId="{437626F2-628A-4DDA-B059-CA8D84A14012}" destId="{AE2A1718-B3F9-4CB7-8CE5-2C99D09BFFF0}" srcOrd="0" destOrd="0" presId="urn:microsoft.com/office/officeart/2005/8/layout/vList3"/>
    <dgm:cxn modelId="{79E8241A-370D-45B9-89DC-45A1DEBA90B6}" type="presParOf" srcId="{AE2A1718-B3F9-4CB7-8CE5-2C99D09BFFF0}" destId="{8E22FB32-9494-4B75-B24B-A24C9B22D968}" srcOrd="0" destOrd="0" presId="urn:microsoft.com/office/officeart/2005/8/layout/vList3"/>
    <dgm:cxn modelId="{A69D6FD3-8599-4238-A480-C290AAF432E3}" type="presParOf" srcId="{AE2A1718-B3F9-4CB7-8CE5-2C99D09BFFF0}" destId="{97BF3A43-F5E1-4515-9017-379D42099ED7}" srcOrd="1" destOrd="0" presId="urn:microsoft.com/office/officeart/2005/8/layout/vList3"/>
    <dgm:cxn modelId="{92E2433B-7B33-4EEF-8387-0E3FEBA21CA0}" type="presParOf" srcId="{437626F2-628A-4DDA-B059-CA8D84A14012}" destId="{10AA50FC-CB95-48C2-B013-830B1D0B6E30}" srcOrd="1" destOrd="0" presId="urn:microsoft.com/office/officeart/2005/8/layout/vList3"/>
    <dgm:cxn modelId="{96A2D784-8237-4A4D-93A2-AB67955B39EF}" type="presParOf" srcId="{437626F2-628A-4DDA-B059-CA8D84A14012}" destId="{04DF1E2D-83E2-4205-B107-4250D4DAC0DB}" srcOrd="2" destOrd="0" presId="urn:microsoft.com/office/officeart/2005/8/layout/vList3"/>
    <dgm:cxn modelId="{5854F6F3-0A5B-4C3B-91CF-3A3D1649CF67}" type="presParOf" srcId="{04DF1E2D-83E2-4205-B107-4250D4DAC0DB}" destId="{05FF3342-C5BC-4E3C-91EB-E6E4583F84FE}" srcOrd="0" destOrd="0" presId="urn:microsoft.com/office/officeart/2005/8/layout/vList3"/>
    <dgm:cxn modelId="{7B77683B-1CF4-4AC1-A84A-976EE7BC42DD}" type="presParOf" srcId="{04DF1E2D-83E2-4205-B107-4250D4DAC0DB}" destId="{13BFA699-21E5-49F2-AD78-225A7514F5F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B08B7D-93F0-409D-9EBA-76F497012DA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A774E2CA-C45E-46B5-9BD7-899F1B9F0180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Available on Premise</a:t>
          </a:r>
          <a:endParaRPr lang="en-IN" dirty="0">
            <a:solidFill>
              <a:schemeClr val="tx1"/>
            </a:solidFill>
          </a:endParaRPr>
        </a:p>
      </dgm:t>
    </dgm:pt>
    <dgm:pt modelId="{3729EBE7-F991-4DE6-AA4B-06CB61612BAD}" type="parTrans" cxnId="{A181D7C0-D19F-4963-8AFB-38C7279BBA2D}">
      <dgm:prSet/>
      <dgm:spPr/>
      <dgm:t>
        <a:bodyPr/>
        <a:lstStyle/>
        <a:p>
          <a:endParaRPr lang="en-IN"/>
        </a:p>
      </dgm:t>
    </dgm:pt>
    <dgm:pt modelId="{D0E58742-7E61-4087-99FB-2274EAF29034}" type="sibTrans" cxnId="{A181D7C0-D19F-4963-8AFB-38C7279BBA2D}">
      <dgm:prSet/>
      <dgm:spPr/>
      <dgm:t>
        <a:bodyPr/>
        <a:lstStyle/>
        <a:p>
          <a:endParaRPr lang="en-IN"/>
        </a:p>
      </dgm:t>
    </dgm:pt>
    <dgm:pt modelId="{EB029B97-E3DD-4C26-AFB9-0DD3D97ADB0B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Cloud provided</a:t>
          </a:r>
          <a:endParaRPr lang="en-IN" dirty="0">
            <a:solidFill>
              <a:schemeClr val="tx1"/>
            </a:solidFill>
          </a:endParaRPr>
        </a:p>
      </dgm:t>
    </dgm:pt>
    <dgm:pt modelId="{56AB68FC-0165-47D0-AC0B-C17B1594D9EF}" type="parTrans" cxnId="{FCB0E23E-F414-45A1-B6FB-1E552F3D8A80}">
      <dgm:prSet/>
      <dgm:spPr/>
      <dgm:t>
        <a:bodyPr/>
        <a:lstStyle/>
        <a:p>
          <a:endParaRPr lang="en-IN"/>
        </a:p>
      </dgm:t>
    </dgm:pt>
    <dgm:pt modelId="{E030E186-9401-4957-B139-11699DBA131A}" type="sibTrans" cxnId="{FCB0E23E-F414-45A1-B6FB-1E552F3D8A80}">
      <dgm:prSet/>
      <dgm:spPr/>
      <dgm:t>
        <a:bodyPr/>
        <a:lstStyle/>
        <a:p>
          <a:endParaRPr lang="en-IN"/>
        </a:p>
      </dgm:t>
    </dgm:pt>
    <dgm:pt modelId="{437626F2-628A-4DDA-B059-CA8D84A14012}" type="pres">
      <dgm:prSet presAssocID="{04B08B7D-93F0-409D-9EBA-76F497012DAC}" presName="linearFlow" presStyleCnt="0">
        <dgm:presLayoutVars>
          <dgm:dir/>
          <dgm:resizeHandles val="exact"/>
        </dgm:presLayoutVars>
      </dgm:prSet>
      <dgm:spPr/>
    </dgm:pt>
    <dgm:pt modelId="{AE2A1718-B3F9-4CB7-8CE5-2C99D09BFFF0}" type="pres">
      <dgm:prSet presAssocID="{A774E2CA-C45E-46B5-9BD7-899F1B9F0180}" presName="composite" presStyleCnt="0"/>
      <dgm:spPr/>
    </dgm:pt>
    <dgm:pt modelId="{8E22FB32-9494-4B75-B24B-A24C9B22D968}" type="pres">
      <dgm:prSet presAssocID="{A774E2CA-C45E-46B5-9BD7-899F1B9F0180}" presName="imgShp" presStyleLbl="fgImgPlace1" presStyleIdx="0" presStyleCnt="2"/>
      <dgm:spPr>
        <a:solidFill>
          <a:schemeClr val="accent5"/>
        </a:solidFill>
      </dgm:spPr>
    </dgm:pt>
    <dgm:pt modelId="{97BF3A43-F5E1-4515-9017-379D42099ED7}" type="pres">
      <dgm:prSet presAssocID="{A774E2CA-C45E-46B5-9BD7-899F1B9F0180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A50FC-CB95-48C2-B013-830B1D0B6E30}" type="pres">
      <dgm:prSet presAssocID="{D0E58742-7E61-4087-99FB-2274EAF29034}" presName="spacing" presStyleCnt="0"/>
      <dgm:spPr/>
    </dgm:pt>
    <dgm:pt modelId="{04DF1E2D-83E2-4205-B107-4250D4DAC0DB}" type="pres">
      <dgm:prSet presAssocID="{EB029B97-E3DD-4C26-AFB9-0DD3D97ADB0B}" presName="composite" presStyleCnt="0"/>
      <dgm:spPr/>
    </dgm:pt>
    <dgm:pt modelId="{05FF3342-C5BC-4E3C-91EB-E6E4583F84FE}" type="pres">
      <dgm:prSet presAssocID="{EB029B97-E3DD-4C26-AFB9-0DD3D97ADB0B}" presName="imgShp" presStyleLbl="fgImgPlace1" presStyleIdx="1" presStyleCnt="2"/>
      <dgm:spPr>
        <a:solidFill>
          <a:schemeClr val="accent1"/>
        </a:solidFill>
      </dgm:spPr>
    </dgm:pt>
    <dgm:pt modelId="{13BFA699-21E5-49F2-AD78-225A7514F5F9}" type="pres">
      <dgm:prSet presAssocID="{EB029B97-E3DD-4C26-AFB9-0DD3D97ADB0B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0A4DD-10DD-4C6F-8534-92C5B07E64FA}" type="presOf" srcId="{EB029B97-E3DD-4C26-AFB9-0DD3D97ADB0B}" destId="{13BFA699-21E5-49F2-AD78-225A7514F5F9}" srcOrd="0" destOrd="0" presId="urn:microsoft.com/office/officeart/2005/8/layout/vList3"/>
    <dgm:cxn modelId="{BE15D1B5-9013-4766-9764-5238701D31E0}" type="presOf" srcId="{A774E2CA-C45E-46B5-9BD7-899F1B9F0180}" destId="{97BF3A43-F5E1-4515-9017-379D42099ED7}" srcOrd="0" destOrd="0" presId="urn:microsoft.com/office/officeart/2005/8/layout/vList3"/>
    <dgm:cxn modelId="{7A8F3230-2607-440B-8FD5-B16885D02828}" type="presOf" srcId="{04B08B7D-93F0-409D-9EBA-76F497012DAC}" destId="{437626F2-628A-4DDA-B059-CA8D84A14012}" srcOrd="0" destOrd="0" presId="urn:microsoft.com/office/officeart/2005/8/layout/vList3"/>
    <dgm:cxn modelId="{FCB0E23E-F414-45A1-B6FB-1E552F3D8A80}" srcId="{04B08B7D-93F0-409D-9EBA-76F497012DAC}" destId="{EB029B97-E3DD-4C26-AFB9-0DD3D97ADB0B}" srcOrd="1" destOrd="0" parTransId="{56AB68FC-0165-47D0-AC0B-C17B1594D9EF}" sibTransId="{E030E186-9401-4957-B139-11699DBA131A}"/>
    <dgm:cxn modelId="{A181D7C0-D19F-4963-8AFB-38C7279BBA2D}" srcId="{04B08B7D-93F0-409D-9EBA-76F497012DAC}" destId="{A774E2CA-C45E-46B5-9BD7-899F1B9F0180}" srcOrd="0" destOrd="0" parTransId="{3729EBE7-F991-4DE6-AA4B-06CB61612BAD}" sibTransId="{D0E58742-7E61-4087-99FB-2274EAF29034}"/>
    <dgm:cxn modelId="{4C44D24F-1186-4790-903F-CEDACB310DED}" type="presParOf" srcId="{437626F2-628A-4DDA-B059-CA8D84A14012}" destId="{AE2A1718-B3F9-4CB7-8CE5-2C99D09BFFF0}" srcOrd="0" destOrd="0" presId="urn:microsoft.com/office/officeart/2005/8/layout/vList3"/>
    <dgm:cxn modelId="{4C24CA38-178B-4046-9F3E-3FFDD637D13C}" type="presParOf" srcId="{AE2A1718-B3F9-4CB7-8CE5-2C99D09BFFF0}" destId="{8E22FB32-9494-4B75-B24B-A24C9B22D968}" srcOrd="0" destOrd="0" presId="urn:microsoft.com/office/officeart/2005/8/layout/vList3"/>
    <dgm:cxn modelId="{6F01B615-49D6-4FB4-A888-5434171632BE}" type="presParOf" srcId="{AE2A1718-B3F9-4CB7-8CE5-2C99D09BFFF0}" destId="{97BF3A43-F5E1-4515-9017-379D42099ED7}" srcOrd="1" destOrd="0" presId="urn:microsoft.com/office/officeart/2005/8/layout/vList3"/>
    <dgm:cxn modelId="{B71C8BDF-BE5B-4C32-BAC1-4038703C31C9}" type="presParOf" srcId="{437626F2-628A-4DDA-B059-CA8D84A14012}" destId="{10AA50FC-CB95-48C2-B013-830B1D0B6E30}" srcOrd="1" destOrd="0" presId="urn:microsoft.com/office/officeart/2005/8/layout/vList3"/>
    <dgm:cxn modelId="{BDF9E13E-F732-41C9-B89C-81DB4F3DA400}" type="presParOf" srcId="{437626F2-628A-4DDA-B059-CA8D84A14012}" destId="{04DF1E2D-83E2-4205-B107-4250D4DAC0DB}" srcOrd="2" destOrd="0" presId="urn:microsoft.com/office/officeart/2005/8/layout/vList3"/>
    <dgm:cxn modelId="{0C426FD1-FA9F-491D-A320-E2B35C0C7694}" type="presParOf" srcId="{04DF1E2D-83E2-4205-B107-4250D4DAC0DB}" destId="{05FF3342-C5BC-4E3C-91EB-E6E4583F84FE}" srcOrd="0" destOrd="0" presId="urn:microsoft.com/office/officeart/2005/8/layout/vList3"/>
    <dgm:cxn modelId="{915748BC-3AAE-4FA3-BF48-7A2D869D684A}" type="presParOf" srcId="{04DF1E2D-83E2-4205-B107-4250D4DAC0DB}" destId="{13BFA699-21E5-49F2-AD78-225A7514F5F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63B9CD-D9C5-4FFA-96CB-434974DF31E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C92EB51F-0A7E-477F-BD1F-E9ECA7F1DAE3}">
      <dgm:prSet phldrT="[Text]" custT="1"/>
      <dgm:spPr>
        <a:solidFill>
          <a:srgbClr val="F7981F"/>
        </a:solidFill>
      </dgm:spPr>
      <dgm:t>
        <a:bodyPr/>
        <a:lstStyle/>
        <a:p>
          <a:r>
            <a:rPr lang="en-US" sz="1600" dirty="0">
              <a:latin typeface="Raleway"/>
            </a:rPr>
            <a:t>Amazon Web Services (AWS)</a:t>
          </a:r>
          <a:endParaRPr lang="en-IN" sz="1600" dirty="0">
            <a:latin typeface="Raleway"/>
          </a:endParaRPr>
        </a:p>
      </dgm:t>
    </dgm:pt>
    <dgm:pt modelId="{0AA1D4D3-C417-4636-9476-C620577F8F7F}" type="parTrans" cxnId="{DD9386C9-C04C-4FD3-A5EC-973981F641C1}">
      <dgm:prSet/>
      <dgm:spPr/>
      <dgm:t>
        <a:bodyPr/>
        <a:lstStyle/>
        <a:p>
          <a:endParaRPr lang="en-IN"/>
        </a:p>
      </dgm:t>
    </dgm:pt>
    <dgm:pt modelId="{CBB7D0A5-A1CA-4339-B064-AB88987E1FA9}" type="sibTrans" cxnId="{DD9386C9-C04C-4FD3-A5EC-973981F641C1}">
      <dgm:prSet/>
      <dgm:spPr/>
      <dgm:t>
        <a:bodyPr/>
        <a:lstStyle/>
        <a:p>
          <a:endParaRPr lang="en-IN"/>
        </a:p>
      </dgm:t>
    </dgm:pt>
    <dgm:pt modelId="{51B97DBB-02BB-4038-8446-67E0C86B57E8}">
      <dgm:prSet phldrT="[Text]" custT="1"/>
      <dgm:spPr>
        <a:solidFill>
          <a:srgbClr val="00BCF2"/>
        </a:solidFill>
        <a:ln>
          <a:solidFill>
            <a:srgbClr val="00BCF2"/>
          </a:solidFill>
        </a:ln>
      </dgm:spPr>
      <dgm:t>
        <a:bodyPr/>
        <a:lstStyle/>
        <a:p>
          <a:r>
            <a:rPr lang="en-US" sz="1600" dirty="0">
              <a:latin typeface="Raleway"/>
            </a:rPr>
            <a:t>Microsoft Azure</a:t>
          </a:r>
          <a:endParaRPr lang="en-IN" sz="1600" dirty="0">
            <a:latin typeface="Raleway"/>
          </a:endParaRPr>
        </a:p>
      </dgm:t>
    </dgm:pt>
    <dgm:pt modelId="{B0BFB748-E38D-48EC-991E-2A711F35B4ED}" type="parTrans" cxnId="{7C44627F-73F0-4718-A4BA-F36CC4E9B6CF}">
      <dgm:prSet/>
      <dgm:spPr/>
      <dgm:t>
        <a:bodyPr/>
        <a:lstStyle/>
        <a:p>
          <a:endParaRPr lang="en-IN"/>
        </a:p>
      </dgm:t>
    </dgm:pt>
    <dgm:pt modelId="{C23E3E78-FA3E-4DE4-91E1-8DEADD934D52}" type="sibTrans" cxnId="{7C44627F-73F0-4718-A4BA-F36CC4E9B6CF}">
      <dgm:prSet/>
      <dgm:spPr/>
      <dgm:t>
        <a:bodyPr/>
        <a:lstStyle/>
        <a:p>
          <a:endParaRPr lang="en-IN"/>
        </a:p>
      </dgm:t>
    </dgm:pt>
    <dgm:pt modelId="{CD8E3237-D995-4B73-B738-9A6D270BDD5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600" dirty="0">
              <a:latin typeface="Raleway"/>
            </a:rPr>
            <a:t>Google </a:t>
          </a:r>
          <a:r>
            <a:rPr lang="en-US" sz="1600" dirty="0" smtClean="0">
              <a:latin typeface="Raleway"/>
            </a:rPr>
            <a:t>Cloud </a:t>
          </a:r>
          <a:r>
            <a:rPr lang="en-US" sz="1600" dirty="0">
              <a:latin typeface="Raleway"/>
            </a:rPr>
            <a:t>Platform</a:t>
          </a:r>
          <a:endParaRPr lang="en-IN" sz="1600" dirty="0">
            <a:latin typeface="Raleway"/>
          </a:endParaRPr>
        </a:p>
      </dgm:t>
    </dgm:pt>
    <dgm:pt modelId="{84ACC794-7669-468B-AE4F-907F258B0824}" type="parTrans" cxnId="{4142864F-98A3-4000-9D04-76FF4AC64E39}">
      <dgm:prSet/>
      <dgm:spPr/>
      <dgm:t>
        <a:bodyPr/>
        <a:lstStyle/>
        <a:p>
          <a:endParaRPr lang="en-IN"/>
        </a:p>
      </dgm:t>
    </dgm:pt>
    <dgm:pt modelId="{0D2C942F-0AEA-4478-A0FC-81A35099B6C3}" type="sibTrans" cxnId="{4142864F-98A3-4000-9D04-76FF4AC64E39}">
      <dgm:prSet/>
      <dgm:spPr/>
      <dgm:t>
        <a:bodyPr/>
        <a:lstStyle/>
        <a:p>
          <a:endParaRPr lang="en-IN"/>
        </a:p>
      </dgm:t>
    </dgm:pt>
    <dgm:pt modelId="{1DC43C08-4C04-47E3-BD98-EB5B3D8F3D90}" type="pres">
      <dgm:prSet presAssocID="{EE63B9CD-D9C5-4FFA-96CB-434974DF31E7}" presName="linear" presStyleCnt="0">
        <dgm:presLayoutVars>
          <dgm:dir/>
          <dgm:animLvl val="lvl"/>
          <dgm:resizeHandles val="exact"/>
        </dgm:presLayoutVars>
      </dgm:prSet>
      <dgm:spPr/>
    </dgm:pt>
    <dgm:pt modelId="{0C44D76C-B5AE-486E-A8E9-1E184D3CA7AD}" type="pres">
      <dgm:prSet presAssocID="{C92EB51F-0A7E-477F-BD1F-E9ECA7F1DAE3}" presName="parentLin" presStyleCnt="0"/>
      <dgm:spPr/>
    </dgm:pt>
    <dgm:pt modelId="{D1098801-1B9E-43FB-8D73-13C4F68DA63D}" type="pres">
      <dgm:prSet presAssocID="{C92EB51F-0A7E-477F-BD1F-E9ECA7F1DAE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5D9AD21-94E1-46FD-A1F5-A773B36B7BA4}" type="pres">
      <dgm:prSet presAssocID="{C92EB51F-0A7E-477F-BD1F-E9ECA7F1DAE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FF2C4-3B40-44C9-A76C-C1528E9EF454}" type="pres">
      <dgm:prSet presAssocID="{C92EB51F-0A7E-477F-BD1F-E9ECA7F1DAE3}" presName="negativeSpace" presStyleCnt="0"/>
      <dgm:spPr/>
    </dgm:pt>
    <dgm:pt modelId="{74DDAB7E-5303-4EAF-9553-B5F97CFB41C2}" type="pres">
      <dgm:prSet presAssocID="{C92EB51F-0A7E-477F-BD1F-E9ECA7F1DAE3}" presName="childText" presStyleLbl="conFgAcc1" presStyleIdx="0" presStyleCnt="3">
        <dgm:presLayoutVars>
          <dgm:bulletEnabled val="1"/>
        </dgm:presLayoutVars>
      </dgm:prSet>
      <dgm:spPr>
        <a:ln w="28575">
          <a:solidFill>
            <a:srgbClr val="F7981F"/>
          </a:solidFill>
        </a:ln>
      </dgm:spPr>
    </dgm:pt>
    <dgm:pt modelId="{2F0F0863-E272-421F-A48A-EAE2D42A1569}" type="pres">
      <dgm:prSet presAssocID="{CBB7D0A5-A1CA-4339-B064-AB88987E1FA9}" presName="spaceBetweenRectangles" presStyleCnt="0"/>
      <dgm:spPr/>
    </dgm:pt>
    <dgm:pt modelId="{DB210D18-17AB-44C4-BD85-EC1CF0C82F40}" type="pres">
      <dgm:prSet presAssocID="{51B97DBB-02BB-4038-8446-67E0C86B57E8}" presName="parentLin" presStyleCnt="0"/>
      <dgm:spPr/>
    </dgm:pt>
    <dgm:pt modelId="{EBD56EF8-5A26-4F48-A8D6-8558952C151A}" type="pres">
      <dgm:prSet presAssocID="{51B97DBB-02BB-4038-8446-67E0C86B57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A254BE5-A91C-4B07-AD1E-66DC3148BAB3}" type="pres">
      <dgm:prSet presAssocID="{51B97DBB-02BB-4038-8446-67E0C86B57E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205BF-2B71-4675-A8FB-0DB72C19653A}" type="pres">
      <dgm:prSet presAssocID="{51B97DBB-02BB-4038-8446-67E0C86B57E8}" presName="negativeSpace" presStyleCnt="0"/>
      <dgm:spPr/>
    </dgm:pt>
    <dgm:pt modelId="{A1F6D1C2-7B35-473D-999B-AE6A02765A98}" type="pres">
      <dgm:prSet presAssocID="{51B97DBB-02BB-4038-8446-67E0C86B57E8}" presName="childText" presStyleLbl="conFgAcc1" presStyleIdx="1" presStyleCnt="3">
        <dgm:presLayoutVars>
          <dgm:bulletEnabled val="1"/>
        </dgm:presLayoutVars>
      </dgm:prSet>
      <dgm:spPr>
        <a:ln w="28575">
          <a:solidFill>
            <a:srgbClr val="00BCF2"/>
          </a:solidFill>
        </a:ln>
      </dgm:spPr>
    </dgm:pt>
    <dgm:pt modelId="{9FEB3D3E-DEA4-407F-8702-F59662CACFCC}" type="pres">
      <dgm:prSet presAssocID="{C23E3E78-FA3E-4DE4-91E1-8DEADD934D52}" presName="spaceBetweenRectangles" presStyleCnt="0"/>
      <dgm:spPr/>
    </dgm:pt>
    <dgm:pt modelId="{F2718E16-CA6C-482B-8281-0BFE6F53580D}" type="pres">
      <dgm:prSet presAssocID="{CD8E3237-D995-4B73-B738-9A6D270BDD5D}" presName="parentLin" presStyleCnt="0"/>
      <dgm:spPr/>
    </dgm:pt>
    <dgm:pt modelId="{4059EDE0-9FEA-4CAA-8EF4-2122915EE2B0}" type="pres">
      <dgm:prSet presAssocID="{CD8E3237-D995-4B73-B738-9A6D270BDD5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04DFA75-3D5D-47F3-90DC-E235E1C1CCA7}" type="pres">
      <dgm:prSet presAssocID="{CD8E3237-D995-4B73-B738-9A6D270BDD5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CF625-37A3-4DB8-A502-10C1E627C53B}" type="pres">
      <dgm:prSet presAssocID="{CD8E3237-D995-4B73-B738-9A6D270BDD5D}" presName="negativeSpace" presStyleCnt="0"/>
      <dgm:spPr/>
    </dgm:pt>
    <dgm:pt modelId="{7E7F8420-23ED-44FF-9743-1C9CAD581A42}" type="pres">
      <dgm:prSet presAssocID="{CD8E3237-D995-4B73-B738-9A6D270BDD5D}" presName="childText" presStyleLbl="conFgAcc1" presStyleIdx="2" presStyleCnt="3">
        <dgm:presLayoutVars>
          <dgm:bulletEnabled val="1"/>
        </dgm:presLayoutVars>
      </dgm:prSet>
      <dgm:spPr>
        <a:ln w="28575">
          <a:solidFill>
            <a:srgbClr val="00B050"/>
          </a:solidFill>
        </a:ln>
      </dgm:spPr>
    </dgm:pt>
  </dgm:ptLst>
  <dgm:cxnLst>
    <dgm:cxn modelId="{DD9386C9-C04C-4FD3-A5EC-973981F641C1}" srcId="{EE63B9CD-D9C5-4FFA-96CB-434974DF31E7}" destId="{C92EB51F-0A7E-477F-BD1F-E9ECA7F1DAE3}" srcOrd="0" destOrd="0" parTransId="{0AA1D4D3-C417-4636-9476-C620577F8F7F}" sibTransId="{CBB7D0A5-A1CA-4339-B064-AB88987E1FA9}"/>
    <dgm:cxn modelId="{70DEFDDA-5857-4013-97F8-CAB289562AC9}" type="presOf" srcId="{C92EB51F-0A7E-477F-BD1F-E9ECA7F1DAE3}" destId="{D1098801-1B9E-43FB-8D73-13C4F68DA63D}" srcOrd="0" destOrd="0" presId="urn:microsoft.com/office/officeart/2005/8/layout/list1"/>
    <dgm:cxn modelId="{71DAA673-56FD-408C-847F-A77C3CB97189}" type="presOf" srcId="{EE63B9CD-D9C5-4FFA-96CB-434974DF31E7}" destId="{1DC43C08-4C04-47E3-BD98-EB5B3D8F3D90}" srcOrd="0" destOrd="0" presId="urn:microsoft.com/office/officeart/2005/8/layout/list1"/>
    <dgm:cxn modelId="{41075CAB-BE0E-411A-867A-1D39F23F0306}" type="presOf" srcId="{51B97DBB-02BB-4038-8446-67E0C86B57E8}" destId="{EBD56EF8-5A26-4F48-A8D6-8558952C151A}" srcOrd="0" destOrd="0" presId="urn:microsoft.com/office/officeart/2005/8/layout/list1"/>
    <dgm:cxn modelId="{B5678BAB-A057-41B7-A1E1-5B1172877B55}" type="presOf" srcId="{51B97DBB-02BB-4038-8446-67E0C86B57E8}" destId="{8A254BE5-A91C-4B07-AD1E-66DC3148BAB3}" srcOrd="1" destOrd="0" presId="urn:microsoft.com/office/officeart/2005/8/layout/list1"/>
    <dgm:cxn modelId="{4142864F-98A3-4000-9D04-76FF4AC64E39}" srcId="{EE63B9CD-D9C5-4FFA-96CB-434974DF31E7}" destId="{CD8E3237-D995-4B73-B738-9A6D270BDD5D}" srcOrd="2" destOrd="0" parTransId="{84ACC794-7669-468B-AE4F-907F258B0824}" sibTransId="{0D2C942F-0AEA-4478-A0FC-81A35099B6C3}"/>
    <dgm:cxn modelId="{7C44627F-73F0-4718-A4BA-F36CC4E9B6CF}" srcId="{EE63B9CD-D9C5-4FFA-96CB-434974DF31E7}" destId="{51B97DBB-02BB-4038-8446-67E0C86B57E8}" srcOrd="1" destOrd="0" parTransId="{B0BFB748-E38D-48EC-991E-2A711F35B4ED}" sibTransId="{C23E3E78-FA3E-4DE4-91E1-8DEADD934D52}"/>
    <dgm:cxn modelId="{058712FF-6F3F-45E7-974A-2FBC651696B7}" type="presOf" srcId="{CD8E3237-D995-4B73-B738-9A6D270BDD5D}" destId="{004DFA75-3D5D-47F3-90DC-E235E1C1CCA7}" srcOrd="1" destOrd="0" presId="urn:microsoft.com/office/officeart/2005/8/layout/list1"/>
    <dgm:cxn modelId="{A8E165F7-8AF2-4B30-897D-B2B0A605E820}" type="presOf" srcId="{CD8E3237-D995-4B73-B738-9A6D270BDD5D}" destId="{4059EDE0-9FEA-4CAA-8EF4-2122915EE2B0}" srcOrd="0" destOrd="0" presId="urn:microsoft.com/office/officeart/2005/8/layout/list1"/>
    <dgm:cxn modelId="{45AA21BF-2C4C-4C6A-8D98-0136B18CA3E6}" type="presOf" srcId="{C92EB51F-0A7E-477F-BD1F-E9ECA7F1DAE3}" destId="{B5D9AD21-94E1-46FD-A1F5-A773B36B7BA4}" srcOrd="1" destOrd="0" presId="urn:microsoft.com/office/officeart/2005/8/layout/list1"/>
    <dgm:cxn modelId="{A5B69778-6F7D-4B84-B532-31936656246D}" type="presParOf" srcId="{1DC43C08-4C04-47E3-BD98-EB5B3D8F3D90}" destId="{0C44D76C-B5AE-486E-A8E9-1E184D3CA7AD}" srcOrd="0" destOrd="0" presId="urn:microsoft.com/office/officeart/2005/8/layout/list1"/>
    <dgm:cxn modelId="{CA871137-653E-4443-9BCB-B343B76D27B2}" type="presParOf" srcId="{0C44D76C-B5AE-486E-A8E9-1E184D3CA7AD}" destId="{D1098801-1B9E-43FB-8D73-13C4F68DA63D}" srcOrd="0" destOrd="0" presId="urn:microsoft.com/office/officeart/2005/8/layout/list1"/>
    <dgm:cxn modelId="{3AC01D13-0D7A-4DAC-BB58-08F53DA5CAE9}" type="presParOf" srcId="{0C44D76C-B5AE-486E-A8E9-1E184D3CA7AD}" destId="{B5D9AD21-94E1-46FD-A1F5-A773B36B7BA4}" srcOrd="1" destOrd="0" presId="urn:microsoft.com/office/officeart/2005/8/layout/list1"/>
    <dgm:cxn modelId="{622CD9A9-E144-4AB7-B5DB-94349E0D579B}" type="presParOf" srcId="{1DC43C08-4C04-47E3-BD98-EB5B3D8F3D90}" destId="{09EFF2C4-3B40-44C9-A76C-C1528E9EF454}" srcOrd="1" destOrd="0" presId="urn:microsoft.com/office/officeart/2005/8/layout/list1"/>
    <dgm:cxn modelId="{6E3C25C9-8928-43F2-9422-ECBA42584215}" type="presParOf" srcId="{1DC43C08-4C04-47E3-BD98-EB5B3D8F3D90}" destId="{74DDAB7E-5303-4EAF-9553-B5F97CFB41C2}" srcOrd="2" destOrd="0" presId="urn:microsoft.com/office/officeart/2005/8/layout/list1"/>
    <dgm:cxn modelId="{0F2CFE43-F9B2-48C4-9A09-7F53E90AFF51}" type="presParOf" srcId="{1DC43C08-4C04-47E3-BD98-EB5B3D8F3D90}" destId="{2F0F0863-E272-421F-A48A-EAE2D42A1569}" srcOrd="3" destOrd="0" presId="urn:microsoft.com/office/officeart/2005/8/layout/list1"/>
    <dgm:cxn modelId="{4A4263D9-D413-40AE-8C3D-3F6BAEEFC29E}" type="presParOf" srcId="{1DC43C08-4C04-47E3-BD98-EB5B3D8F3D90}" destId="{DB210D18-17AB-44C4-BD85-EC1CF0C82F40}" srcOrd="4" destOrd="0" presId="urn:microsoft.com/office/officeart/2005/8/layout/list1"/>
    <dgm:cxn modelId="{26CCF18A-675B-4684-8F42-D29991D78F8C}" type="presParOf" srcId="{DB210D18-17AB-44C4-BD85-EC1CF0C82F40}" destId="{EBD56EF8-5A26-4F48-A8D6-8558952C151A}" srcOrd="0" destOrd="0" presId="urn:microsoft.com/office/officeart/2005/8/layout/list1"/>
    <dgm:cxn modelId="{F73A0659-A0E7-42BC-B3A8-30CD36293AD4}" type="presParOf" srcId="{DB210D18-17AB-44C4-BD85-EC1CF0C82F40}" destId="{8A254BE5-A91C-4B07-AD1E-66DC3148BAB3}" srcOrd="1" destOrd="0" presId="urn:microsoft.com/office/officeart/2005/8/layout/list1"/>
    <dgm:cxn modelId="{18FFA732-DB3C-476D-8036-6D77F9F7F412}" type="presParOf" srcId="{1DC43C08-4C04-47E3-BD98-EB5B3D8F3D90}" destId="{1BA205BF-2B71-4675-A8FB-0DB72C19653A}" srcOrd="5" destOrd="0" presId="urn:microsoft.com/office/officeart/2005/8/layout/list1"/>
    <dgm:cxn modelId="{CC45B1F5-A7DF-427D-9092-8A70030FF3B5}" type="presParOf" srcId="{1DC43C08-4C04-47E3-BD98-EB5B3D8F3D90}" destId="{A1F6D1C2-7B35-473D-999B-AE6A02765A98}" srcOrd="6" destOrd="0" presId="urn:microsoft.com/office/officeart/2005/8/layout/list1"/>
    <dgm:cxn modelId="{2A950C64-ED35-417A-9F7F-1620D5159A8E}" type="presParOf" srcId="{1DC43C08-4C04-47E3-BD98-EB5B3D8F3D90}" destId="{9FEB3D3E-DEA4-407F-8702-F59662CACFCC}" srcOrd="7" destOrd="0" presId="urn:microsoft.com/office/officeart/2005/8/layout/list1"/>
    <dgm:cxn modelId="{2F0A88C1-A919-4B4A-B968-FB187985D9A7}" type="presParOf" srcId="{1DC43C08-4C04-47E3-BD98-EB5B3D8F3D90}" destId="{F2718E16-CA6C-482B-8281-0BFE6F53580D}" srcOrd="8" destOrd="0" presId="urn:microsoft.com/office/officeart/2005/8/layout/list1"/>
    <dgm:cxn modelId="{C7549B5E-753E-4DF3-8531-BD146A7A9B6F}" type="presParOf" srcId="{F2718E16-CA6C-482B-8281-0BFE6F53580D}" destId="{4059EDE0-9FEA-4CAA-8EF4-2122915EE2B0}" srcOrd="0" destOrd="0" presId="urn:microsoft.com/office/officeart/2005/8/layout/list1"/>
    <dgm:cxn modelId="{5F2DFB4D-560C-49C4-8DD8-1A7606160634}" type="presParOf" srcId="{F2718E16-CA6C-482B-8281-0BFE6F53580D}" destId="{004DFA75-3D5D-47F3-90DC-E235E1C1CCA7}" srcOrd="1" destOrd="0" presId="urn:microsoft.com/office/officeart/2005/8/layout/list1"/>
    <dgm:cxn modelId="{F424E1DC-737C-4B6C-ABB9-F39EF3AD348D}" type="presParOf" srcId="{1DC43C08-4C04-47E3-BD98-EB5B3D8F3D90}" destId="{BCACF625-37A3-4DB8-A502-10C1E627C53B}" srcOrd="9" destOrd="0" presId="urn:microsoft.com/office/officeart/2005/8/layout/list1"/>
    <dgm:cxn modelId="{034642CC-0785-4034-9EDF-F24CC01610CC}" type="presParOf" srcId="{1DC43C08-4C04-47E3-BD98-EB5B3D8F3D90}" destId="{7E7F8420-23ED-44FF-9743-1C9CAD581A42}" srcOrd="10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12899D-F6F1-480B-A3D2-E845969822B7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F8B22AE-D552-45F0-B25B-8F718D8921B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b="1" dirty="0">
              <a:latin typeface="Raleway"/>
            </a:rPr>
            <a:t>Compute</a:t>
          </a:r>
          <a:endParaRPr lang="en-IN" sz="2000" b="1" dirty="0">
            <a:latin typeface="Raleway"/>
          </a:endParaRPr>
        </a:p>
      </dgm:t>
    </dgm:pt>
    <dgm:pt modelId="{60CBA7D2-F036-4AEF-B321-521A870DB82F}" type="parTrans" cxnId="{ABC88CBC-7249-407C-82F3-DD7AB84E0611}">
      <dgm:prSet/>
      <dgm:spPr/>
      <dgm:t>
        <a:bodyPr/>
        <a:lstStyle/>
        <a:p>
          <a:endParaRPr lang="en-IN"/>
        </a:p>
      </dgm:t>
    </dgm:pt>
    <dgm:pt modelId="{3A894C4D-004D-4B7B-BDAA-9D4F565F0525}" type="sibTrans" cxnId="{ABC88CBC-7249-407C-82F3-DD7AB84E0611}">
      <dgm:prSet/>
      <dgm:spPr/>
      <dgm:t>
        <a:bodyPr/>
        <a:lstStyle/>
        <a:p>
          <a:endParaRPr lang="en-IN"/>
        </a:p>
      </dgm:t>
    </dgm:pt>
    <dgm:pt modelId="{BC39B238-060B-4C7F-B405-3AE2AFE33B98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400" b="1" dirty="0">
              <a:latin typeface="Raleway"/>
            </a:rPr>
            <a:t>Storage</a:t>
          </a:r>
          <a:endParaRPr lang="en-IN" sz="2500" b="1" dirty="0">
            <a:latin typeface="Raleway"/>
          </a:endParaRPr>
        </a:p>
      </dgm:t>
    </dgm:pt>
    <dgm:pt modelId="{E5FEDF74-411E-4702-9B5B-5D35FBB2124A}" type="parTrans" cxnId="{493D43EC-6A14-4D14-AE36-446EAC1834CD}">
      <dgm:prSet/>
      <dgm:spPr/>
      <dgm:t>
        <a:bodyPr/>
        <a:lstStyle/>
        <a:p>
          <a:endParaRPr lang="en-IN"/>
        </a:p>
      </dgm:t>
    </dgm:pt>
    <dgm:pt modelId="{6399729C-BE41-418A-9C2F-3E1CA92943F3}" type="sibTrans" cxnId="{493D43EC-6A14-4D14-AE36-446EAC1834CD}">
      <dgm:prSet/>
      <dgm:spPr/>
      <dgm:t>
        <a:bodyPr/>
        <a:lstStyle/>
        <a:p>
          <a:endParaRPr lang="en-IN"/>
        </a:p>
      </dgm:t>
    </dgm:pt>
    <dgm:pt modelId="{F9D00FE1-78C2-448C-A715-84349C7FFFA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b="1" dirty="0">
              <a:latin typeface="Raleway"/>
            </a:rPr>
            <a:t>Database</a:t>
          </a:r>
          <a:endParaRPr lang="en-IN" sz="2500" b="1" dirty="0">
            <a:latin typeface="Raleway"/>
          </a:endParaRPr>
        </a:p>
      </dgm:t>
    </dgm:pt>
    <dgm:pt modelId="{2C996C9B-8C4F-4416-B785-7504B290966E}" type="parTrans" cxnId="{DB40F642-6D76-42EF-A2CB-946AB634BD91}">
      <dgm:prSet/>
      <dgm:spPr/>
      <dgm:t>
        <a:bodyPr/>
        <a:lstStyle/>
        <a:p>
          <a:endParaRPr lang="en-IN"/>
        </a:p>
      </dgm:t>
    </dgm:pt>
    <dgm:pt modelId="{78F41F6D-7DD6-47F1-A99F-B4702BBA9BAB}" type="sibTrans" cxnId="{DB40F642-6D76-42EF-A2CB-946AB634BD91}">
      <dgm:prSet/>
      <dgm:spPr/>
      <dgm:t>
        <a:bodyPr/>
        <a:lstStyle/>
        <a:p>
          <a:endParaRPr lang="en-IN"/>
        </a:p>
      </dgm:t>
    </dgm:pt>
    <dgm:pt modelId="{BDBCAE6E-1D2E-42A9-8CE1-A51ED0F4284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b="1" dirty="0">
              <a:latin typeface="Raleway"/>
            </a:rPr>
            <a:t>Networking</a:t>
          </a:r>
          <a:endParaRPr lang="en-IN" sz="2500" b="1" dirty="0">
            <a:latin typeface="Raleway"/>
          </a:endParaRPr>
        </a:p>
      </dgm:t>
    </dgm:pt>
    <dgm:pt modelId="{481BB50F-01BE-438A-8A48-7120B763CD1E}" type="parTrans" cxnId="{6577B794-7EE5-40C9-99E0-896294B3EEB1}">
      <dgm:prSet/>
      <dgm:spPr/>
      <dgm:t>
        <a:bodyPr/>
        <a:lstStyle/>
        <a:p>
          <a:endParaRPr lang="en-IN"/>
        </a:p>
      </dgm:t>
    </dgm:pt>
    <dgm:pt modelId="{92F94D6D-1886-4753-B820-F92636E6F28F}" type="sibTrans" cxnId="{6577B794-7EE5-40C9-99E0-896294B3EEB1}">
      <dgm:prSet/>
      <dgm:spPr/>
      <dgm:t>
        <a:bodyPr/>
        <a:lstStyle/>
        <a:p>
          <a:endParaRPr lang="en-IN"/>
        </a:p>
      </dgm:t>
    </dgm:pt>
    <dgm:pt modelId="{55363422-5F4F-418F-92F7-1CE1D013813A}" type="pres">
      <dgm:prSet presAssocID="{2012899D-F6F1-480B-A3D2-E845969822B7}" presName="Name0" presStyleCnt="0">
        <dgm:presLayoutVars>
          <dgm:dir/>
          <dgm:resizeHandles val="exact"/>
        </dgm:presLayoutVars>
      </dgm:prSet>
      <dgm:spPr/>
    </dgm:pt>
    <dgm:pt modelId="{17BFF3D6-E8E6-4313-9414-8FD14796FE27}" type="pres">
      <dgm:prSet presAssocID="{2012899D-F6F1-480B-A3D2-E845969822B7}" presName="fgShape" presStyleLbl="fgShp" presStyleIdx="0" presStyleCnt="1" custLinFactY="100000" custLinFactNeighborX="831" custLinFactNeighborY="124391"/>
      <dgm:spPr>
        <a:noFill/>
        <a:ln>
          <a:noFill/>
        </a:ln>
      </dgm:spPr>
    </dgm:pt>
    <dgm:pt modelId="{546C96BF-B103-4E07-90B5-9A4470B9C4FB}" type="pres">
      <dgm:prSet presAssocID="{2012899D-F6F1-480B-A3D2-E845969822B7}" presName="linComp" presStyleCnt="0"/>
      <dgm:spPr/>
    </dgm:pt>
    <dgm:pt modelId="{44CD8DFC-A7F2-438D-8358-95CD1857562E}" type="pres">
      <dgm:prSet presAssocID="{DF8B22AE-D552-45F0-B25B-8F718D8921BA}" presName="compNode" presStyleCnt="0"/>
      <dgm:spPr/>
    </dgm:pt>
    <dgm:pt modelId="{9DB33ADE-71EA-4502-BBBC-5700262761F5}" type="pres">
      <dgm:prSet presAssocID="{DF8B22AE-D552-45F0-B25B-8F718D8921BA}" presName="bkgdShape" presStyleLbl="node1" presStyleIdx="0" presStyleCnt="4"/>
      <dgm:spPr/>
      <dgm:t>
        <a:bodyPr/>
        <a:lstStyle/>
        <a:p>
          <a:endParaRPr lang="en-US"/>
        </a:p>
      </dgm:t>
    </dgm:pt>
    <dgm:pt modelId="{1A6AB854-EED0-40AC-8DBB-5755BBAEA8CB}" type="pres">
      <dgm:prSet presAssocID="{DF8B22AE-D552-45F0-B25B-8F718D8921BA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C0971-0F23-49FE-924B-5841B8EDF60C}" type="pres">
      <dgm:prSet presAssocID="{DF8B22AE-D552-45F0-B25B-8F718D8921BA}" presName="invisiNode" presStyleLbl="node1" presStyleIdx="0" presStyleCnt="4"/>
      <dgm:spPr/>
    </dgm:pt>
    <dgm:pt modelId="{5FD870CB-7F7B-4202-924E-B5A0A0AEBDA0}" type="pres">
      <dgm:prSet presAssocID="{DF8B22AE-D552-45F0-B25B-8F718D8921BA}" presName="imagNode" presStyleLbl="fgImgPlace1" presStyleIdx="0" presStyleCnt="4"/>
      <dgm:spPr/>
    </dgm:pt>
    <dgm:pt modelId="{A72F77B0-C766-48C3-9813-60544ED28C78}" type="pres">
      <dgm:prSet presAssocID="{3A894C4D-004D-4B7B-BDAA-9D4F565F052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F8A0C19-1CFE-4C3F-BC48-B0EB3165FCE8}" type="pres">
      <dgm:prSet presAssocID="{BDBCAE6E-1D2E-42A9-8CE1-A51ED0F42840}" presName="compNode" presStyleCnt="0"/>
      <dgm:spPr/>
    </dgm:pt>
    <dgm:pt modelId="{66F6172C-14C1-4ED3-A0D8-FEDC6BB5520F}" type="pres">
      <dgm:prSet presAssocID="{BDBCAE6E-1D2E-42A9-8CE1-A51ED0F42840}" presName="bkgdShape" presStyleLbl="node1" presStyleIdx="1" presStyleCnt="4"/>
      <dgm:spPr/>
      <dgm:t>
        <a:bodyPr/>
        <a:lstStyle/>
        <a:p>
          <a:endParaRPr lang="en-US"/>
        </a:p>
      </dgm:t>
    </dgm:pt>
    <dgm:pt modelId="{D8ADFFD9-968C-4FD5-9781-21CD3B7E9C18}" type="pres">
      <dgm:prSet presAssocID="{BDBCAE6E-1D2E-42A9-8CE1-A51ED0F42840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A817B-3ADE-4442-8F45-D225B6ACBDFD}" type="pres">
      <dgm:prSet presAssocID="{BDBCAE6E-1D2E-42A9-8CE1-A51ED0F42840}" presName="invisiNode" presStyleLbl="node1" presStyleIdx="1" presStyleCnt="4"/>
      <dgm:spPr/>
    </dgm:pt>
    <dgm:pt modelId="{1D409791-F43A-4D68-B237-EA93492AAFED}" type="pres">
      <dgm:prSet presAssocID="{BDBCAE6E-1D2E-42A9-8CE1-A51ED0F42840}" presName="imagNode" presStyleLbl="fgImgPlace1" presStyleIdx="1" presStyleCnt="4"/>
      <dgm:spPr/>
    </dgm:pt>
    <dgm:pt modelId="{573D4AB4-651C-4CC4-9A22-96207FEB354F}" type="pres">
      <dgm:prSet presAssocID="{92F94D6D-1886-4753-B820-F92636E6F2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11BA6D9-2C04-47C5-8C92-9EECDD7A9076}" type="pres">
      <dgm:prSet presAssocID="{BC39B238-060B-4C7F-B405-3AE2AFE33B98}" presName="compNode" presStyleCnt="0"/>
      <dgm:spPr/>
    </dgm:pt>
    <dgm:pt modelId="{1EAD7261-2135-403D-80C3-3373A44F11CF}" type="pres">
      <dgm:prSet presAssocID="{BC39B238-060B-4C7F-B405-3AE2AFE33B98}" presName="bkgdShape" presStyleLbl="node1" presStyleIdx="2" presStyleCnt="4"/>
      <dgm:spPr/>
      <dgm:t>
        <a:bodyPr/>
        <a:lstStyle/>
        <a:p>
          <a:endParaRPr lang="en-US"/>
        </a:p>
      </dgm:t>
    </dgm:pt>
    <dgm:pt modelId="{0E9471C3-0CB3-48BD-9CF7-9F2D992E6E4A}" type="pres">
      <dgm:prSet presAssocID="{BC39B238-060B-4C7F-B405-3AE2AFE33B98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BAC27-24B3-4005-B8FA-F42871D20661}" type="pres">
      <dgm:prSet presAssocID="{BC39B238-060B-4C7F-B405-3AE2AFE33B98}" presName="invisiNode" presStyleLbl="node1" presStyleIdx="2" presStyleCnt="4"/>
      <dgm:spPr/>
    </dgm:pt>
    <dgm:pt modelId="{BAD39913-CBF1-4430-B394-ADE593538546}" type="pres">
      <dgm:prSet presAssocID="{BC39B238-060B-4C7F-B405-3AE2AFE33B98}" presName="imagNode" presStyleLbl="fgImgPlace1" presStyleIdx="2" presStyleCnt="4"/>
      <dgm:spPr/>
    </dgm:pt>
    <dgm:pt modelId="{AD5E7879-8B97-43FB-B374-9275F49C2FB3}" type="pres">
      <dgm:prSet presAssocID="{6399729C-BE41-418A-9C2F-3E1CA92943F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454ECD3-64DF-41D8-82D8-DD5B3D1BDBA8}" type="pres">
      <dgm:prSet presAssocID="{F9D00FE1-78C2-448C-A715-84349C7FFFA8}" presName="compNode" presStyleCnt="0"/>
      <dgm:spPr/>
    </dgm:pt>
    <dgm:pt modelId="{47DF6419-AED1-4736-9835-677A5BB4D5FE}" type="pres">
      <dgm:prSet presAssocID="{F9D00FE1-78C2-448C-A715-84349C7FFFA8}" presName="bkgdShape" presStyleLbl="node1" presStyleIdx="3" presStyleCnt="4" custLinFactNeighborX="95"/>
      <dgm:spPr/>
      <dgm:t>
        <a:bodyPr/>
        <a:lstStyle/>
        <a:p>
          <a:endParaRPr lang="en-US"/>
        </a:p>
      </dgm:t>
    </dgm:pt>
    <dgm:pt modelId="{F221B37C-DBF5-4A65-87FE-7A0B1C275969}" type="pres">
      <dgm:prSet presAssocID="{F9D00FE1-78C2-448C-A715-84349C7FFFA8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829B2-4AB7-46E1-920A-D65390B5A47D}" type="pres">
      <dgm:prSet presAssocID="{F9D00FE1-78C2-448C-A715-84349C7FFFA8}" presName="invisiNode" presStyleLbl="node1" presStyleIdx="3" presStyleCnt="4"/>
      <dgm:spPr/>
    </dgm:pt>
    <dgm:pt modelId="{7EC12D52-367F-4596-8920-0B88A770E5D0}" type="pres">
      <dgm:prSet presAssocID="{F9D00FE1-78C2-448C-A715-84349C7FFFA8}" presName="imagNode" presStyleLbl="fgImgPlace1" presStyleIdx="3" presStyleCnt="4"/>
      <dgm:spPr/>
    </dgm:pt>
  </dgm:ptLst>
  <dgm:cxnLst>
    <dgm:cxn modelId="{5CA7C7A6-FC44-4742-A2B6-3CA68F1039F4}" type="presOf" srcId="{BC39B238-060B-4C7F-B405-3AE2AFE33B98}" destId="{1EAD7261-2135-403D-80C3-3373A44F11CF}" srcOrd="0" destOrd="0" presId="urn:microsoft.com/office/officeart/2005/8/layout/hList7"/>
    <dgm:cxn modelId="{8CC3A1BF-B92E-428E-9330-4618D8F35F89}" type="presOf" srcId="{DF8B22AE-D552-45F0-B25B-8F718D8921BA}" destId="{1A6AB854-EED0-40AC-8DBB-5755BBAEA8CB}" srcOrd="1" destOrd="0" presId="urn:microsoft.com/office/officeart/2005/8/layout/hList7"/>
    <dgm:cxn modelId="{A99ACBC9-1BB4-4441-BBB1-C455D25295F7}" type="presOf" srcId="{6399729C-BE41-418A-9C2F-3E1CA92943F3}" destId="{AD5E7879-8B97-43FB-B374-9275F49C2FB3}" srcOrd="0" destOrd="0" presId="urn:microsoft.com/office/officeart/2005/8/layout/hList7"/>
    <dgm:cxn modelId="{6577B794-7EE5-40C9-99E0-896294B3EEB1}" srcId="{2012899D-F6F1-480B-A3D2-E845969822B7}" destId="{BDBCAE6E-1D2E-42A9-8CE1-A51ED0F42840}" srcOrd="1" destOrd="0" parTransId="{481BB50F-01BE-438A-8A48-7120B763CD1E}" sibTransId="{92F94D6D-1886-4753-B820-F92636E6F28F}"/>
    <dgm:cxn modelId="{DB40F642-6D76-42EF-A2CB-946AB634BD91}" srcId="{2012899D-F6F1-480B-A3D2-E845969822B7}" destId="{F9D00FE1-78C2-448C-A715-84349C7FFFA8}" srcOrd="3" destOrd="0" parTransId="{2C996C9B-8C4F-4416-B785-7504B290966E}" sibTransId="{78F41F6D-7DD6-47F1-A99F-B4702BBA9BAB}"/>
    <dgm:cxn modelId="{B83BF514-F125-4548-85F6-F3C93EB92944}" type="presOf" srcId="{3A894C4D-004D-4B7B-BDAA-9D4F565F0525}" destId="{A72F77B0-C766-48C3-9813-60544ED28C78}" srcOrd="0" destOrd="0" presId="urn:microsoft.com/office/officeart/2005/8/layout/hList7"/>
    <dgm:cxn modelId="{A66CBC2C-65C3-43D5-809C-61FF8C9FEFDA}" type="presOf" srcId="{BC39B238-060B-4C7F-B405-3AE2AFE33B98}" destId="{0E9471C3-0CB3-48BD-9CF7-9F2D992E6E4A}" srcOrd="1" destOrd="0" presId="urn:microsoft.com/office/officeart/2005/8/layout/hList7"/>
    <dgm:cxn modelId="{B27756C2-0803-4BF1-A787-E68A419C5BE5}" type="presOf" srcId="{2012899D-F6F1-480B-A3D2-E845969822B7}" destId="{55363422-5F4F-418F-92F7-1CE1D013813A}" srcOrd="0" destOrd="0" presId="urn:microsoft.com/office/officeart/2005/8/layout/hList7"/>
    <dgm:cxn modelId="{493D43EC-6A14-4D14-AE36-446EAC1834CD}" srcId="{2012899D-F6F1-480B-A3D2-E845969822B7}" destId="{BC39B238-060B-4C7F-B405-3AE2AFE33B98}" srcOrd="2" destOrd="0" parTransId="{E5FEDF74-411E-4702-9B5B-5D35FBB2124A}" sibTransId="{6399729C-BE41-418A-9C2F-3E1CA92943F3}"/>
    <dgm:cxn modelId="{D2445E9D-3685-418C-8250-410275FC838E}" type="presOf" srcId="{F9D00FE1-78C2-448C-A715-84349C7FFFA8}" destId="{F221B37C-DBF5-4A65-87FE-7A0B1C275969}" srcOrd="1" destOrd="0" presId="urn:microsoft.com/office/officeart/2005/8/layout/hList7"/>
    <dgm:cxn modelId="{DDE0147A-625F-4285-92D5-381F5A9FEC46}" type="presOf" srcId="{DF8B22AE-D552-45F0-B25B-8F718D8921BA}" destId="{9DB33ADE-71EA-4502-BBBC-5700262761F5}" srcOrd="0" destOrd="0" presId="urn:microsoft.com/office/officeart/2005/8/layout/hList7"/>
    <dgm:cxn modelId="{ABC88CBC-7249-407C-82F3-DD7AB84E0611}" srcId="{2012899D-F6F1-480B-A3D2-E845969822B7}" destId="{DF8B22AE-D552-45F0-B25B-8F718D8921BA}" srcOrd="0" destOrd="0" parTransId="{60CBA7D2-F036-4AEF-B321-521A870DB82F}" sibTransId="{3A894C4D-004D-4B7B-BDAA-9D4F565F0525}"/>
    <dgm:cxn modelId="{151D078B-350A-45C4-A203-979B021AEB07}" type="presOf" srcId="{92F94D6D-1886-4753-B820-F92636E6F28F}" destId="{573D4AB4-651C-4CC4-9A22-96207FEB354F}" srcOrd="0" destOrd="0" presId="urn:microsoft.com/office/officeart/2005/8/layout/hList7"/>
    <dgm:cxn modelId="{AB4D2E16-EEBC-4B42-9469-8088282B149C}" type="presOf" srcId="{BDBCAE6E-1D2E-42A9-8CE1-A51ED0F42840}" destId="{D8ADFFD9-968C-4FD5-9781-21CD3B7E9C18}" srcOrd="1" destOrd="0" presId="urn:microsoft.com/office/officeart/2005/8/layout/hList7"/>
    <dgm:cxn modelId="{8C6F8142-005C-4DCD-8A31-E989899662F9}" type="presOf" srcId="{F9D00FE1-78C2-448C-A715-84349C7FFFA8}" destId="{47DF6419-AED1-4736-9835-677A5BB4D5FE}" srcOrd="0" destOrd="0" presId="urn:microsoft.com/office/officeart/2005/8/layout/hList7"/>
    <dgm:cxn modelId="{16DDCD2A-3E7B-47A8-A83C-CBA51D64F5AE}" type="presOf" srcId="{BDBCAE6E-1D2E-42A9-8CE1-A51ED0F42840}" destId="{66F6172C-14C1-4ED3-A0D8-FEDC6BB5520F}" srcOrd="0" destOrd="0" presId="urn:microsoft.com/office/officeart/2005/8/layout/hList7"/>
    <dgm:cxn modelId="{68174A15-0CD2-4C49-8108-550CD3A4B862}" type="presParOf" srcId="{55363422-5F4F-418F-92F7-1CE1D013813A}" destId="{17BFF3D6-E8E6-4313-9414-8FD14796FE27}" srcOrd="0" destOrd="0" presId="urn:microsoft.com/office/officeart/2005/8/layout/hList7"/>
    <dgm:cxn modelId="{B0391509-7B10-44B8-A6C8-C32136C82B27}" type="presParOf" srcId="{55363422-5F4F-418F-92F7-1CE1D013813A}" destId="{546C96BF-B103-4E07-90B5-9A4470B9C4FB}" srcOrd="1" destOrd="0" presId="urn:microsoft.com/office/officeart/2005/8/layout/hList7"/>
    <dgm:cxn modelId="{B333B42B-1733-4AD1-8D26-6EF1D19C6B07}" type="presParOf" srcId="{546C96BF-B103-4E07-90B5-9A4470B9C4FB}" destId="{44CD8DFC-A7F2-438D-8358-95CD1857562E}" srcOrd="0" destOrd="0" presId="urn:microsoft.com/office/officeart/2005/8/layout/hList7"/>
    <dgm:cxn modelId="{DAAD77A8-D894-42BF-A65D-CE21D217D795}" type="presParOf" srcId="{44CD8DFC-A7F2-438D-8358-95CD1857562E}" destId="{9DB33ADE-71EA-4502-BBBC-5700262761F5}" srcOrd="0" destOrd="0" presId="urn:microsoft.com/office/officeart/2005/8/layout/hList7"/>
    <dgm:cxn modelId="{7529F6C0-EBA5-47EB-BA92-79FD275D1CCC}" type="presParOf" srcId="{44CD8DFC-A7F2-438D-8358-95CD1857562E}" destId="{1A6AB854-EED0-40AC-8DBB-5755BBAEA8CB}" srcOrd="1" destOrd="0" presId="urn:microsoft.com/office/officeart/2005/8/layout/hList7"/>
    <dgm:cxn modelId="{701EA0FC-8505-447C-9998-B1A5FE81ECF0}" type="presParOf" srcId="{44CD8DFC-A7F2-438D-8358-95CD1857562E}" destId="{B17C0971-0F23-49FE-924B-5841B8EDF60C}" srcOrd="2" destOrd="0" presId="urn:microsoft.com/office/officeart/2005/8/layout/hList7"/>
    <dgm:cxn modelId="{E773CA24-89AB-4E77-A581-034D816A4ACB}" type="presParOf" srcId="{44CD8DFC-A7F2-438D-8358-95CD1857562E}" destId="{5FD870CB-7F7B-4202-924E-B5A0A0AEBDA0}" srcOrd="3" destOrd="0" presId="urn:microsoft.com/office/officeart/2005/8/layout/hList7"/>
    <dgm:cxn modelId="{746D5547-D663-4652-8462-7FB4CC4DB9A3}" type="presParOf" srcId="{546C96BF-B103-4E07-90B5-9A4470B9C4FB}" destId="{A72F77B0-C766-48C3-9813-60544ED28C78}" srcOrd="1" destOrd="0" presId="urn:microsoft.com/office/officeart/2005/8/layout/hList7"/>
    <dgm:cxn modelId="{4EBADBE6-588F-4B0E-B0F7-DFDCF00E532C}" type="presParOf" srcId="{546C96BF-B103-4E07-90B5-9A4470B9C4FB}" destId="{CF8A0C19-1CFE-4C3F-BC48-B0EB3165FCE8}" srcOrd="2" destOrd="0" presId="urn:microsoft.com/office/officeart/2005/8/layout/hList7"/>
    <dgm:cxn modelId="{BB541910-BFC4-450B-8BD3-C0DE31BA0447}" type="presParOf" srcId="{CF8A0C19-1CFE-4C3F-BC48-B0EB3165FCE8}" destId="{66F6172C-14C1-4ED3-A0D8-FEDC6BB5520F}" srcOrd="0" destOrd="0" presId="urn:microsoft.com/office/officeart/2005/8/layout/hList7"/>
    <dgm:cxn modelId="{3182F6CD-3913-4BDA-B255-627848BD6DC9}" type="presParOf" srcId="{CF8A0C19-1CFE-4C3F-BC48-B0EB3165FCE8}" destId="{D8ADFFD9-968C-4FD5-9781-21CD3B7E9C18}" srcOrd="1" destOrd="0" presId="urn:microsoft.com/office/officeart/2005/8/layout/hList7"/>
    <dgm:cxn modelId="{6B318983-F7B3-44E6-9888-EF069F651386}" type="presParOf" srcId="{CF8A0C19-1CFE-4C3F-BC48-B0EB3165FCE8}" destId="{222A817B-3ADE-4442-8F45-D225B6ACBDFD}" srcOrd="2" destOrd="0" presId="urn:microsoft.com/office/officeart/2005/8/layout/hList7"/>
    <dgm:cxn modelId="{1322A523-69CC-4AF6-A31B-BEC5CCBA521E}" type="presParOf" srcId="{CF8A0C19-1CFE-4C3F-BC48-B0EB3165FCE8}" destId="{1D409791-F43A-4D68-B237-EA93492AAFED}" srcOrd="3" destOrd="0" presId="urn:microsoft.com/office/officeart/2005/8/layout/hList7"/>
    <dgm:cxn modelId="{5F4AFD05-48B4-4F52-9654-79581D88FE76}" type="presParOf" srcId="{546C96BF-B103-4E07-90B5-9A4470B9C4FB}" destId="{573D4AB4-651C-4CC4-9A22-96207FEB354F}" srcOrd="3" destOrd="0" presId="urn:microsoft.com/office/officeart/2005/8/layout/hList7"/>
    <dgm:cxn modelId="{CBE42CF9-8317-4F2C-B661-06E17F256350}" type="presParOf" srcId="{546C96BF-B103-4E07-90B5-9A4470B9C4FB}" destId="{B11BA6D9-2C04-47C5-8C92-9EECDD7A9076}" srcOrd="4" destOrd="0" presId="urn:microsoft.com/office/officeart/2005/8/layout/hList7"/>
    <dgm:cxn modelId="{56B7BB9B-5A20-4086-B5CA-C74B557DB812}" type="presParOf" srcId="{B11BA6D9-2C04-47C5-8C92-9EECDD7A9076}" destId="{1EAD7261-2135-403D-80C3-3373A44F11CF}" srcOrd="0" destOrd="0" presId="urn:microsoft.com/office/officeart/2005/8/layout/hList7"/>
    <dgm:cxn modelId="{025E3C74-34A7-4489-BE08-1A458EF10B66}" type="presParOf" srcId="{B11BA6D9-2C04-47C5-8C92-9EECDD7A9076}" destId="{0E9471C3-0CB3-48BD-9CF7-9F2D992E6E4A}" srcOrd="1" destOrd="0" presId="urn:microsoft.com/office/officeart/2005/8/layout/hList7"/>
    <dgm:cxn modelId="{50A51B35-E6A2-442F-8614-E77F20B31999}" type="presParOf" srcId="{B11BA6D9-2C04-47C5-8C92-9EECDD7A9076}" destId="{3E3BAC27-24B3-4005-B8FA-F42871D20661}" srcOrd="2" destOrd="0" presId="urn:microsoft.com/office/officeart/2005/8/layout/hList7"/>
    <dgm:cxn modelId="{A01C97CD-48F8-4D8A-B50B-DF81D5DF9039}" type="presParOf" srcId="{B11BA6D9-2C04-47C5-8C92-9EECDD7A9076}" destId="{BAD39913-CBF1-4430-B394-ADE593538546}" srcOrd="3" destOrd="0" presId="urn:microsoft.com/office/officeart/2005/8/layout/hList7"/>
    <dgm:cxn modelId="{6807ED99-091F-4FB7-8EFF-671413B96AD0}" type="presParOf" srcId="{546C96BF-B103-4E07-90B5-9A4470B9C4FB}" destId="{AD5E7879-8B97-43FB-B374-9275F49C2FB3}" srcOrd="5" destOrd="0" presId="urn:microsoft.com/office/officeart/2005/8/layout/hList7"/>
    <dgm:cxn modelId="{26D4A657-5D77-47F8-80EB-BC3CED6E82E4}" type="presParOf" srcId="{546C96BF-B103-4E07-90B5-9A4470B9C4FB}" destId="{D454ECD3-64DF-41D8-82D8-DD5B3D1BDBA8}" srcOrd="6" destOrd="0" presId="urn:microsoft.com/office/officeart/2005/8/layout/hList7"/>
    <dgm:cxn modelId="{D51D707F-03D8-4226-B932-44C9BFFBC14E}" type="presParOf" srcId="{D454ECD3-64DF-41D8-82D8-DD5B3D1BDBA8}" destId="{47DF6419-AED1-4736-9835-677A5BB4D5FE}" srcOrd="0" destOrd="0" presId="urn:microsoft.com/office/officeart/2005/8/layout/hList7"/>
    <dgm:cxn modelId="{4A1B40D1-9B0A-417E-BDF3-0E15C558CEF2}" type="presParOf" srcId="{D454ECD3-64DF-41D8-82D8-DD5B3D1BDBA8}" destId="{F221B37C-DBF5-4A65-87FE-7A0B1C275969}" srcOrd="1" destOrd="0" presId="urn:microsoft.com/office/officeart/2005/8/layout/hList7"/>
    <dgm:cxn modelId="{740559B0-334E-4CA7-9746-6BDB99E742F0}" type="presParOf" srcId="{D454ECD3-64DF-41D8-82D8-DD5B3D1BDBA8}" destId="{E99829B2-4AB7-46E1-920A-D65390B5A47D}" srcOrd="2" destOrd="0" presId="urn:microsoft.com/office/officeart/2005/8/layout/hList7"/>
    <dgm:cxn modelId="{6BB9F384-5FC4-43D4-9374-D923F6D5722B}" type="presParOf" srcId="{D454ECD3-64DF-41D8-82D8-DD5B3D1BDBA8}" destId="{7EC12D52-367F-4596-8920-0B88A770E5D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E61009-349F-45AB-B0F1-DA8002D6A5B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ADD577-19F5-45BB-AB45-2F8B748E7A93}">
      <dgm:prSet phldrT="[Text]" custT="1"/>
      <dgm:spPr>
        <a:solidFill>
          <a:srgbClr val="604878"/>
        </a:solidFill>
        <a:ln>
          <a:noFill/>
        </a:ln>
      </dgm:spPr>
      <dgm:t>
        <a:bodyPr/>
        <a:lstStyle/>
        <a:p>
          <a:r>
            <a:rPr lang="en-US" sz="1600" dirty="0"/>
            <a:t>Compute</a:t>
          </a:r>
          <a:endParaRPr lang="en-IN" sz="1400" dirty="0"/>
        </a:p>
      </dgm:t>
    </dgm:pt>
    <dgm:pt modelId="{51B782DC-3D8A-4E38-873D-89B0E3890A7E}" type="parTrans" cxnId="{A2C71178-3B14-4932-BDEF-E75943BD4C42}">
      <dgm:prSet/>
      <dgm:spPr/>
      <dgm:t>
        <a:bodyPr/>
        <a:lstStyle/>
        <a:p>
          <a:endParaRPr lang="en-IN"/>
        </a:p>
      </dgm:t>
    </dgm:pt>
    <dgm:pt modelId="{688980CD-A597-4FFE-9627-9502290EDCD3}" type="sibTrans" cxnId="{A2C71178-3B14-4932-BDEF-E75943BD4C42}">
      <dgm:prSet/>
      <dgm:spPr/>
      <dgm:t>
        <a:bodyPr/>
        <a:lstStyle/>
        <a:p>
          <a:endParaRPr lang="en-IN"/>
        </a:p>
      </dgm:t>
    </dgm:pt>
    <dgm:pt modelId="{9603A8E5-CB93-44BD-88D4-5CE69CA2F053}">
      <dgm:prSet phldrT="[Text]" custT="1"/>
      <dgm:spPr>
        <a:solidFill>
          <a:srgbClr val="B8ACE2">
            <a:alpha val="89804"/>
          </a:srgbClr>
        </a:solidFill>
      </dgm:spPr>
      <dgm:t>
        <a:bodyPr/>
        <a:lstStyle/>
        <a:p>
          <a:r>
            <a:rPr lang="en-US" sz="1200" dirty="0"/>
            <a:t>EC2</a:t>
          </a:r>
          <a:endParaRPr lang="en-IN" sz="1400" dirty="0"/>
        </a:p>
      </dgm:t>
    </dgm:pt>
    <dgm:pt modelId="{AD2EC8CB-2CA5-4385-BFFF-2A9396BB4097}" type="parTrans" cxnId="{48CC6CCB-AC58-430D-8664-B2C1739C4B89}">
      <dgm:prSet/>
      <dgm:spPr>
        <a:ln w="28575">
          <a:solidFill>
            <a:srgbClr val="604878"/>
          </a:solidFill>
        </a:ln>
      </dgm:spPr>
      <dgm:t>
        <a:bodyPr/>
        <a:lstStyle/>
        <a:p>
          <a:endParaRPr lang="en-IN"/>
        </a:p>
      </dgm:t>
    </dgm:pt>
    <dgm:pt modelId="{23B867FD-8CFA-4831-A1BA-99386838093E}" type="sibTrans" cxnId="{48CC6CCB-AC58-430D-8664-B2C1739C4B89}">
      <dgm:prSet/>
      <dgm:spPr/>
      <dgm:t>
        <a:bodyPr/>
        <a:lstStyle/>
        <a:p>
          <a:endParaRPr lang="en-IN"/>
        </a:p>
      </dgm:t>
    </dgm:pt>
    <dgm:pt modelId="{F1F3A528-55E6-4025-A39F-6BB872CBEAC2}">
      <dgm:prSet phldrT="[Text]" custT="1"/>
      <dgm:spPr>
        <a:solidFill>
          <a:srgbClr val="B8ACE2">
            <a:alpha val="89804"/>
          </a:srgbClr>
        </a:solidFill>
      </dgm:spPr>
      <dgm:t>
        <a:bodyPr/>
        <a:lstStyle/>
        <a:p>
          <a:r>
            <a:rPr lang="en-US" sz="1200" dirty="0"/>
            <a:t>Elastic Beanstalk</a:t>
          </a:r>
          <a:endParaRPr lang="en-IN" sz="1200" dirty="0"/>
        </a:p>
      </dgm:t>
    </dgm:pt>
    <dgm:pt modelId="{B2ADDA13-F080-429A-B68A-3B13FD6EA844}" type="parTrans" cxnId="{C87A5578-7499-481E-90B2-3BD7D6DC21D3}">
      <dgm:prSet/>
      <dgm:spPr>
        <a:ln w="28575">
          <a:solidFill>
            <a:srgbClr val="604878"/>
          </a:solidFill>
        </a:ln>
      </dgm:spPr>
      <dgm:t>
        <a:bodyPr/>
        <a:lstStyle/>
        <a:p>
          <a:endParaRPr lang="en-IN"/>
        </a:p>
      </dgm:t>
    </dgm:pt>
    <dgm:pt modelId="{F38510EA-D462-4A78-842A-34E9DAB0ACB3}" type="sibTrans" cxnId="{C87A5578-7499-481E-90B2-3BD7D6DC21D3}">
      <dgm:prSet/>
      <dgm:spPr/>
      <dgm:t>
        <a:bodyPr/>
        <a:lstStyle/>
        <a:p>
          <a:endParaRPr lang="en-IN"/>
        </a:p>
      </dgm:t>
    </dgm:pt>
    <dgm:pt modelId="{ECE7551E-A733-4919-8717-81B2C00C1021}">
      <dgm:prSet phldrT="[Text]" custT="1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Storage</a:t>
          </a:r>
          <a:endParaRPr lang="en-IN" sz="2200" dirty="0"/>
        </a:p>
      </dgm:t>
    </dgm:pt>
    <dgm:pt modelId="{CD5F85A0-A110-41A3-85C3-685579BE6AB0}" type="parTrans" cxnId="{FBB06A14-DB4B-417A-90E5-56A956C04FA9}">
      <dgm:prSet/>
      <dgm:spPr/>
      <dgm:t>
        <a:bodyPr/>
        <a:lstStyle/>
        <a:p>
          <a:endParaRPr lang="en-IN"/>
        </a:p>
      </dgm:t>
    </dgm:pt>
    <dgm:pt modelId="{C7D0B615-8F8A-4660-962F-022F26DBE6E4}" type="sibTrans" cxnId="{FBB06A14-DB4B-417A-90E5-56A956C04FA9}">
      <dgm:prSet/>
      <dgm:spPr/>
      <dgm:t>
        <a:bodyPr/>
        <a:lstStyle/>
        <a:p>
          <a:endParaRPr lang="en-IN"/>
        </a:p>
      </dgm:t>
    </dgm:pt>
    <dgm:pt modelId="{F9032785-6F87-4D3D-ACCA-5D33833CD47C}">
      <dgm:prSet phldrT="[Text]" custT="1"/>
      <dgm:spPr>
        <a:solidFill>
          <a:schemeClr val="accent4">
            <a:lumMod val="60000"/>
            <a:lumOff val="40000"/>
            <a:alpha val="9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200" dirty="0"/>
            <a:t>S3</a:t>
          </a:r>
          <a:endParaRPr lang="en-IN" sz="1200" dirty="0"/>
        </a:p>
      </dgm:t>
    </dgm:pt>
    <dgm:pt modelId="{6FAC2FFE-9D21-42F9-8B9A-F6B1D2F37F32}" type="parTrans" cxnId="{81B5DCE3-04E6-4D19-AF4E-611ACF51DECC}">
      <dgm:prSet/>
      <dgm:spPr>
        <a:solidFill>
          <a:schemeClr val="accent4"/>
        </a:solidFill>
        <a:ln w="28575">
          <a:solidFill>
            <a:schemeClr val="accent4"/>
          </a:solidFill>
        </a:ln>
      </dgm:spPr>
      <dgm:t>
        <a:bodyPr/>
        <a:lstStyle/>
        <a:p>
          <a:endParaRPr lang="en-IN"/>
        </a:p>
      </dgm:t>
    </dgm:pt>
    <dgm:pt modelId="{DC9583E4-24E1-4DC4-A57B-4BF2B6AB0AD2}" type="sibTrans" cxnId="{81B5DCE3-04E6-4D19-AF4E-611ACF51DECC}">
      <dgm:prSet/>
      <dgm:spPr/>
      <dgm:t>
        <a:bodyPr/>
        <a:lstStyle/>
        <a:p>
          <a:endParaRPr lang="en-IN"/>
        </a:p>
      </dgm:t>
    </dgm:pt>
    <dgm:pt modelId="{F397A1D3-BFA8-4D1A-B7BB-2FE563E715B3}">
      <dgm:prSet phldrT="[Text]" custT="1"/>
      <dgm:spPr>
        <a:solidFill>
          <a:schemeClr val="accent4">
            <a:lumMod val="60000"/>
            <a:lumOff val="40000"/>
            <a:alpha val="9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200" dirty="0"/>
            <a:t>EFS</a:t>
          </a:r>
          <a:endParaRPr lang="en-IN" sz="1200" dirty="0"/>
        </a:p>
      </dgm:t>
    </dgm:pt>
    <dgm:pt modelId="{DE5631FD-A35E-4867-B082-D0DB8963FB5C}" type="parTrans" cxnId="{9DF28D2D-C05C-49EE-A121-D75981C90F76}">
      <dgm:prSet/>
      <dgm:spPr>
        <a:ln w="28575">
          <a:solidFill>
            <a:schemeClr val="accent4"/>
          </a:solidFill>
        </a:ln>
      </dgm:spPr>
      <dgm:t>
        <a:bodyPr/>
        <a:lstStyle/>
        <a:p>
          <a:endParaRPr lang="en-IN"/>
        </a:p>
      </dgm:t>
    </dgm:pt>
    <dgm:pt modelId="{3A4B2DE8-A74B-42FD-A9B2-2F7219D214F2}" type="sibTrans" cxnId="{9DF28D2D-C05C-49EE-A121-D75981C90F76}">
      <dgm:prSet/>
      <dgm:spPr/>
      <dgm:t>
        <a:bodyPr/>
        <a:lstStyle/>
        <a:p>
          <a:endParaRPr lang="en-IN"/>
        </a:p>
      </dgm:t>
    </dgm:pt>
    <dgm:pt modelId="{05AD783A-6D3A-4F54-A0A1-ABB4B4363BB0}">
      <dgm:prSet phldrT="[Text]" custT="1"/>
      <dgm:spPr>
        <a:solidFill>
          <a:srgbClr val="C0504D"/>
        </a:solidFill>
        <a:ln>
          <a:noFill/>
        </a:ln>
      </dgm:spPr>
      <dgm:t>
        <a:bodyPr/>
        <a:lstStyle/>
        <a:p>
          <a:r>
            <a:rPr lang="en-US" sz="1600" dirty="0"/>
            <a:t>Database</a:t>
          </a:r>
          <a:endParaRPr lang="en-IN" sz="2200" dirty="0"/>
        </a:p>
      </dgm:t>
    </dgm:pt>
    <dgm:pt modelId="{CB55D262-2C1C-48C5-8E22-DBB680BD1A9F}" type="parTrans" cxnId="{18289751-FE0E-4A91-914B-2BEC3765C8A7}">
      <dgm:prSet/>
      <dgm:spPr/>
      <dgm:t>
        <a:bodyPr/>
        <a:lstStyle/>
        <a:p>
          <a:endParaRPr lang="en-IN"/>
        </a:p>
      </dgm:t>
    </dgm:pt>
    <dgm:pt modelId="{6FD53B5A-C939-4BB8-B90F-BF3C00626AD0}" type="sibTrans" cxnId="{18289751-FE0E-4A91-914B-2BEC3765C8A7}">
      <dgm:prSet/>
      <dgm:spPr/>
      <dgm:t>
        <a:bodyPr/>
        <a:lstStyle/>
        <a:p>
          <a:endParaRPr lang="en-IN"/>
        </a:p>
      </dgm:t>
    </dgm:pt>
    <dgm:pt modelId="{1802D4F5-F53F-4BB8-8673-9787636050AD}">
      <dgm:prSet phldrT="[Text]" custT="1"/>
      <dgm:spPr>
        <a:solidFill>
          <a:srgbClr val="E59F9F">
            <a:alpha val="89804"/>
          </a:srgbClr>
        </a:solidFill>
      </dgm:spPr>
      <dgm:t>
        <a:bodyPr/>
        <a:lstStyle/>
        <a:p>
          <a:r>
            <a:rPr lang="en-US" sz="1200" dirty="0"/>
            <a:t>RDS</a:t>
          </a:r>
          <a:endParaRPr lang="en-IN" sz="1200" dirty="0"/>
        </a:p>
      </dgm:t>
    </dgm:pt>
    <dgm:pt modelId="{D035D25E-B9AB-4BF1-811E-57955E3A6330}" type="parTrans" cxnId="{F69F6311-6516-445B-917E-C922E8828C60}">
      <dgm:prSet/>
      <dgm:spPr>
        <a:ln w="28575">
          <a:solidFill>
            <a:srgbClr val="C0504D"/>
          </a:solidFill>
        </a:ln>
      </dgm:spPr>
      <dgm:t>
        <a:bodyPr/>
        <a:lstStyle/>
        <a:p>
          <a:endParaRPr lang="en-IN"/>
        </a:p>
      </dgm:t>
    </dgm:pt>
    <dgm:pt modelId="{55D3858A-0218-468F-8741-132C2446BBE9}" type="sibTrans" cxnId="{F69F6311-6516-445B-917E-C922E8828C60}">
      <dgm:prSet/>
      <dgm:spPr/>
      <dgm:t>
        <a:bodyPr/>
        <a:lstStyle/>
        <a:p>
          <a:endParaRPr lang="en-IN"/>
        </a:p>
      </dgm:t>
    </dgm:pt>
    <dgm:pt modelId="{D4C5ED87-9728-41EB-BE82-6C1015D850F9}">
      <dgm:prSet phldrT="[Text]" custT="1"/>
      <dgm:spPr>
        <a:solidFill>
          <a:srgbClr val="E59F9F">
            <a:alpha val="89804"/>
          </a:srgbClr>
        </a:solidFill>
      </dgm:spPr>
      <dgm:t>
        <a:bodyPr/>
        <a:lstStyle/>
        <a:p>
          <a:r>
            <a:rPr lang="en-US" sz="1200" dirty="0"/>
            <a:t>DynamoDB</a:t>
          </a:r>
          <a:endParaRPr lang="en-IN" sz="1200" dirty="0"/>
        </a:p>
      </dgm:t>
    </dgm:pt>
    <dgm:pt modelId="{4516DEEC-2D3F-42CC-B91C-166DFB1FBDD3}" type="parTrans" cxnId="{7C9F1626-615D-4E89-8E19-4722DD34519D}">
      <dgm:prSet/>
      <dgm:spPr>
        <a:ln w="28575">
          <a:solidFill>
            <a:srgbClr val="C0504D"/>
          </a:solidFill>
        </a:ln>
      </dgm:spPr>
      <dgm:t>
        <a:bodyPr/>
        <a:lstStyle/>
        <a:p>
          <a:endParaRPr lang="en-IN"/>
        </a:p>
      </dgm:t>
    </dgm:pt>
    <dgm:pt modelId="{744A3A07-C563-4526-8AF2-F0AAF36C466D}" type="sibTrans" cxnId="{7C9F1626-615D-4E89-8E19-4722DD34519D}">
      <dgm:prSet/>
      <dgm:spPr/>
      <dgm:t>
        <a:bodyPr/>
        <a:lstStyle/>
        <a:p>
          <a:endParaRPr lang="en-IN"/>
        </a:p>
      </dgm:t>
    </dgm:pt>
    <dgm:pt modelId="{DD4A9C8B-A565-41A2-9E87-1BFCB550D5DD}">
      <dgm:prSet phldrT="[Text]"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/>
            <a:t>Networking</a:t>
          </a:r>
          <a:endParaRPr lang="en-IN" sz="1400" dirty="0"/>
        </a:p>
      </dgm:t>
    </dgm:pt>
    <dgm:pt modelId="{59E140DF-5D65-4B88-B947-91F57E3F9F20}" type="parTrans" cxnId="{A673B089-D392-4744-B80C-4C131AD196AF}">
      <dgm:prSet/>
      <dgm:spPr/>
      <dgm:t>
        <a:bodyPr/>
        <a:lstStyle/>
        <a:p>
          <a:endParaRPr lang="en-IN"/>
        </a:p>
      </dgm:t>
    </dgm:pt>
    <dgm:pt modelId="{BC955D59-F61A-442A-9D35-0FF432E82474}" type="sibTrans" cxnId="{A673B089-D392-4744-B80C-4C131AD196AF}">
      <dgm:prSet/>
      <dgm:spPr/>
      <dgm:t>
        <a:bodyPr/>
        <a:lstStyle/>
        <a:p>
          <a:endParaRPr lang="en-IN"/>
        </a:p>
      </dgm:t>
    </dgm:pt>
    <dgm:pt modelId="{9280E7B7-F47C-49C9-8357-07F3EED75ACB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sz="1200" dirty="0"/>
            <a:t>VPC</a:t>
          </a:r>
          <a:endParaRPr lang="en-IN" sz="1200" dirty="0"/>
        </a:p>
      </dgm:t>
    </dgm:pt>
    <dgm:pt modelId="{60A6B3D0-9F2F-4A41-8C73-9CB5F1E7AD1C}" type="parTrans" cxnId="{9EFF6E2C-91A2-4827-92DA-EC3705B84876}">
      <dgm:prSet/>
      <dgm:spPr>
        <a:ln w="28575">
          <a:solidFill>
            <a:srgbClr val="50771C"/>
          </a:solidFill>
        </a:ln>
      </dgm:spPr>
      <dgm:t>
        <a:bodyPr/>
        <a:lstStyle/>
        <a:p>
          <a:endParaRPr lang="en-IN"/>
        </a:p>
      </dgm:t>
    </dgm:pt>
    <dgm:pt modelId="{917486B1-B7B0-4D5A-BDC6-5B602D8804A4}" type="sibTrans" cxnId="{9EFF6E2C-91A2-4827-92DA-EC3705B84876}">
      <dgm:prSet/>
      <dgm:spPr/>
      <dgm:t>
        <a:bodyPr/>
        <a:lstStyle/>
        <a:p>
          <a:endParaRPr lang="en-IN"/>
        </a:p>
      </dgm:t>
    </dgm:pt>
    <dgm:pt modelId="{F4FD0130-5121-4FAD-9DFD-E76A85CF09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sz="1200" dirty="0"/>
            <a:t>CloudFront</a:t>
          </a:r>
          <a:endParaRPr lang="en-IN" sz="1200" dirty="0"/>
        </a:p>
      </dgm:t>
    </dgm:pt>
    <dgm:pt modelId="{45A75BCE-74F6-4C90-BD61-160479CF7F34}" type="parTrans" cxnId="{39C786A7-1C22-4A84-872C-E1B849A3C087}">
      <dgm:prSet/>
      <dgm:spPr>
        <a:ln w="28575">
          <a:solidFill>
            <a:srgbClr val="50771C"/>
          </a:solidFill>
        </a:ln>
      </dgm:spPr>
      <dgm:t>
        <a:bodyPr/>
        <a:lstStyle/>
        <a:p>
          <a:endParaRPr lang="en-IN"/>
        </a:p>
      </dgm:t>
    </dgm:pt>
    <dgm:pt modelId="{48587815-CF74-42B6-AF59-167D223330C5}" type="sibTrans" cxnId="{39C786A7-1C22-4A84-872C-E1B849A3C087}">
      <dgm:prSet/>
      <dgm:spPr/>
      <dgm:t>
        <a:bodyPr/>
        <a:lstStyle/>
        <a:p>
          <a:endParaRPr lang="en-IN"/>
        </a:p>
      </dgm:t>
    </dgm:pt>
    <dgm:pt modelId="{BDA0FF2E-768A-4E4F-BD48-2E3DE5D12FFF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sz="1200" dirty="0"/>
            <a:t>Route 53</a:t>
          </a:r>
          <a:endParaRPr lang="en-IN" sz="1200" dirty="0"/>
        </a:p>
      </dgm:t>
    </dgm:pt>
    <dgm:pt modelId="{72EF39F9-286F-45E3-8AF4-01A15852974A}" type="parTrans" cxnId="{85A548E1-5559-4257-B52D-8EEF5483B9EB}">
      <dgm:prSet/>
      <dgm:spPr>
        <a:ln w="28575">
          <a:solidFill>
            <a:srgbClr val="50771C"/>
          </a:solidFill>
        </a:ln>
      </dgm:spPr>
      <dgm:t>
        <a:bodyPr/>
        <a:lstStyle/>
        <a:p>
          <a:endParaRPr lang="en-IN"/>
        </a:p>
      </dgm:t>
    </dgm:pt>
    <dgm:pt modelId="{1F185F86-C726-43FA-B99E-8CB7682F2D3C}" type="sibTrans" cxnId="{85A548E1-5559-4257-B52D-8EEF5483B9EB}">
      <dgm:prSet/>
      <dgm:spPr/>
      <dgm:t>
        <a:bodyPr/>
        <a:lstStyle/>
        <a:p>
          <a:endParaRPr lang="en-IN"/>
        </a:p>
      </dgm:t>
    </dgm:pt>
    <dgm:pt modelId="{1BAB51C7-58EA-4075-85FE-4BE241959A18}" type="pres">
      <dgm:prSet presAssocID="{6CE61009-349F-45AB-B0F1-DA8002D6A5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1F2D5B8-41E4-4EFE-B6FA-A566B6DA482D}" type="pres">
      <dgm:prSet presAssocID="{11ADD577-19F5-45BB-AB45-2F8B748E7A93}" presName="root" presStyleCnt="0"/>
      <dgm:spPr/>
    </dgm:pt>
    <dgm:pt modelId="{13E6E54A-940C-433A-9FA1-658E907937C6}" type="pres">
      <dgm:prSet presAssocID="{11ADD577-19F5-45BB-AB45-2F8B748E7A93}" presName="rootComposite" presStyleCnt="0"/>
      <dgm:spPr/>
    </dgm:pt>
    <dgm:pt modelId="{8BB1A90C-27B6-4F9B-9456-6DEE7696B697}" type="pres">
      <dgm:prSet presAssocID="{11ADD577-19F5-45BB-AB45-2F8B748E7A93}" presName="rootText" presStyleLbl="node1" presStyleIdx="0" presStyleCnt="4"/>
      <dgm:spPr/>
      <dgm:t>
        <a:bodyPr/>
        <a:lstStyle/>
        <a:p>
          <a:endParaRPr lang="en-US"/>
        </a:p>
      </dgm:t>
    </dgm:pt>
    <dgm:pt modelId="{FBC69AEB-AB7F-47B8-8C1E-150AFCEB3E75}" type="pres">
      <dgm:prSet presAssocID="{11ADD577-19F5-45BB-AB45-2F8B748E7A93}" presName="rootConnector" presStyleLbl="node1" presStyleIdx="0" presStyleCnt="4"/>
      <dgm:spPr/>
      <dgm:t>
        <a:bodyPr/>
        <a:lstStyle/>
        <a:p>
          <a:endParaRPr lang="en-US"/>
        </a:p>
      </dgm:t>
    </dgm:pt>
    <dgm:pt modelId="{2D7BE557-5AF1-4E36-AF08-B0B989D071EC}" type="pres">
      <dgm:prSet presAssocID="{11ADD577-19F5-45BB-AB45-2F8B748E7A93}" presName="childShape" presStyleCnt="0"/>
      <dgm:spPr/>
    </dgm:pt>
    <dgm:pt modelId="{8B4C29FE-D4DD-46DD-A95D-0E48F58C8EC9}" type="pres">
      <dgm:prSet presAssocID="{AD2EC8CB-2CA5-4385-BFFF-2A9396BB4097}" presName="Name13" presStyleLbl="parChTrans1D2" presStyleIdx="0" presStyleCnt="9"/>
      <dgm:spPr/>
      <dgm:t>
        <a:bodyPr/>
        <a:lstStyle/>
        <a:p>
          <a:endParaRPr lang="en-US"/>
        </a:p>
      </dgm:t>
    </dgm:pt>
    <dgm:pt modelId="{665A4404-945F-4846-A0E5-C8269CC8483B}" type="pres">
      <dgm:prSet presAssocID="{9603A8E5-CB93-44BD-88D4-5CE69CA2F053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89EA2-247F-4FD6-9B58-EC1415E6AA35}" type="pres">
      <dgm:prSet presAssocID="{B2ADDA13-F080-429A-B68A-3B13FD6EA844}" presName="Name13" presStyleLbl="parChTrans1D2" presStyleIdx="1" presStyleCnt="9"/>
      <dgm:spPr/>
      <dgm:t>
        <a:bodyPr/>
        <a:lstStyle/>
        <a:p>
          <a:endParaRPr lang="en-US"/>
        </a:p>
      </dgm:t>
    </dgm:pt>
    <dgm:pt modelId="{14D66649-0484-4835-88A4-C22BD7F5502F}" type="pres">
      <dgm:prSet presAssocID="{F1F3A528-55E6-4025-A39F-6BB872CBEAC2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8C1CF-5AA7-48EE-A6E6-0AC8FED040A7}" type="pres">
      <dgm:prSet presAssocID="{DD4A9C8B-A565-41A2-9E87-1BFCB550D5DD}" presName="root" presStyleCnt="0"/>
      <dgm:spPr/>
    </dgm:pt>
    <dgm:pt modelId="{E53C579E-17C6-4DDE-8933-B8EA3423D3D0}" type="pres">
      <dgm:prSet presAssocID="{DD4A9C8B-A565-41A2-9E87-1BFCB550D5DD}" presName="rootComposite" presStyleCnt="0"/>
      <dgm:spPr/>
    </dgm:pt>
    <dgm:pt modelId="{1B8FE441-EE3F-4BAD-8BDE-5815C7F6E86C}" type="pres">
      <dgm:prSet presAssocID="{DD4A9C8B-A565-41A2-9E87-1BFCB550D5DD}" presName="rootText" presStyleLbl="node1" presStyleIdx="1" presStyleCnt="4"/>
      <dgm:spPr/>
      <dgm:t>
        <a:bodyPr/>
        <a:lstStyle/>
        <a:p>
          <a:endParaRPr lang="en-US"/>
        </a:p>
      </dgm:t>
    </dgm:pt>
    <dgm:pt modelId="{D3A3D4D6-9DDF-4C5B-A048-8E008BECEE6A}" type="pres">
      <dgm:prSet presAssocID="{DD4A9C8B-A565-41A2-9E87-1BFCB550D5DD}" presName="rootConnector" presStyleLbl="node1" presStyleIdx="1" presStyleCnt="4"/>
      <dgm:spPr/>
      <dgm:t>
        <a:bodyPr/>
        <a:lstStyle/>
        <a:p>
          <a:endParaRPr lang="en-US"/>
        </a:p>
      </dgm:t>
    </dgm:pt>
    <dgm:pt modelId="{99F47642-7576-445A-B550-EE0A60B60121}" type="pres">
      <dgm:prSet presAssocID="{DD4A9C8B-A565-41A2-9E87-1BFCB550D5DD}" presName="childShape" presStyleCnt="0"/>
      <dgm:spPr/>
    </dgm:pt>
    <dgm:pt modelId="{2A5111AF-FA9F-475D-AE7A-994D3E300FEC}" type="pres">
      <dgm:prSet presAssocID="{60A6B3D0-9F2F-4A41-8C73-9CB5F1E7AD1C}" presName="Name13" presStyleLbl="parChTrans1D2" presStyleIdx="2" presStyleCnt="9"/>
      <dgm:spPr/>
      <dgm:t>
        <a:bodyPr/>
        <a:lstStyle/>
        <a:p>
          <a:endParaRPr lang="en-US"/>
        </a:p>
      </dgm:t>
    </dgm:pt>
    <dgm:pt modelId="{5D201B5D-020C-45C8-8321-E5FFFCEB935E}" type="pres">
      <dgm:prSet presAssocID="{9280E7B7-F47C-49C9-8357-07F3EED75ACB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55B55-6974-4FB8-970D-BE9B18146BBB}" type="pres">
      <dgm:prSet presAssocID="{45A75BCE-74F6-4C90-BD61-160479CF7F34}" presName="Name13" presStyleLbl="parChTrans1D2" presStyleIdx="3" presStyleCnt="9"/>
      <dgm:spPr/>
      <dgm:t>
        <a:bodyPr/>
        <a:lstStyle/>
        <a:p>
          <a:endParaRPr lang="en-US"/>
        </a:p>
      </dgm:t>
    </dgm:pt>
    <dgm:pt modelId="{DD6DF3EF-CE42-4FC6-AFE0-EF7A40DC5A57}" type="pres">
      <dgm:prSet presAssocID="{F4FD0130-5121-4FAD-9DFD-E76A85CF095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1167D-5E77-49E4-8884-B4C1ADC21F84}" type="pres">
      <dgm:prSet presAssocID="{72EF39F9-286F-45E3-8AF4-01A15852974A}" presName="Name13" presStyleLbl="parChTrans1D2" presStyleIdx="4" presStyleCnt="9"/>
      <dgm:spPr/>
      <dgm:t>
        <a:bodyPr/>
        <a:lstStyle/>
        <a:p>
          <a:endParaRPr lang="en-US"/>
        </a:p>
      </dgm:t>
    </dgm:pt>
    <dgm:pt modelId="{94EEC813-D047-4B3A-AD5C-4842824814FB}" type="pres">
      <dgm:prSet presAssocID="{BDA0FF2E-768A-4E4F-BD48-2E3DE5D12FFF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0879A-9E46-4C05-A7B1-990DF083AD57}" type="pres">
      <dgm:prSet presAssocID="{ECE7551E-A733-4919-8717-81B2C00C1021}" presName="root" presStyleCnt="0"/>
      <dgm:spPr/>
    </dgm:pt>
    <dgm:pt modelId="{F08D56E2-C919-4BCD-8870-4DA6E50B7C84}" type="pres">
      <dgm:prSet presAssocID="{ECE7551E-A733-4919-8717-81B2C00C1021}" presName="rootComposite" presStyleCnt="0"/>
      <dgm:spPr/>
    </dgm:pt>
    <dgm:pt modelId="{F82EAE34-07A3-4BFA-BB45-AC7584C85A71}" type="pres">
      <dgm:prSet presAssocID="{ECE7551E-A733-4919-8717-81B2C00C1021}" presName="rootText" presStyleLbl="node1" presStyleIdx="2" presStyleCnt="4"/>
      <dgm:spPr/>
      <dgm:t>
        <a:bodyPr/>
        <a:lstStyle/>
        <a:p>
          <a:endParaRPr lang="en-US"/>
        </a:p>
      </dgm:t>
    </dgm:pt>
    <dgm:pt modelId="{0788B164-1115-40A2-9B0F-55D62D08B78F}" type="pres">
      <dgm:prSet presAssocID="{ECE7551E-A733-4919-8717-81B2C00C1021}" presName="rootConnector" presStyleLbl="node1" presStyleIdx="2" presStyleCnt="4"/>
      <dgm:spPr/>
      <dgm:t>
        <a:bodyPr/>
        <a:lstStyle/>
        <a:p>
          <a:endParaRPr lang="en-US"/>
        </a:p>
      </dgm:t>
    </dgm:pt>
    <dgm:pt modelId="{C8704390-023B-40E0-AC6F-0DDC0FF058AC}" type="pres">
      <dgm:prSet presAssocID="{ECE7551E-A733-4919-8717-81B2C00C1021}" presName="childShape" presStyleCnt="0"/>
      <dgm:spPr/>
    </dgm:pt>
    <dgm:pt modelId="{07C08080-EC1B-4D36-9656-2B32A77F6DC5}" type="pres">
      <dgm:prSet presAssocID="{6FAC2FFE-9D21-42F9-8B9A-F6B1D2F37F32}" presName="Name13" presStyleLbl="parChTrans1D2" presStyleIdx="5" presStyleCnt="9"/>
      <dgm:spPr/>
      <dgm:t>
        <a:bodyPr/>
        <a:lstStyle/>
        <a:p>
          <a:endParaRPr lang="en-US"/>
        </a:p>
      </dgm:t>
    </dgm:pt>
    <dgm:pt modelId="{DF5D8DC1-C69F-42CB-841A-357619D7CB59}" type="pres">
      <dgm:prSet presAssocID="{F9032785-6F87-4D3D-ACCA-5D33833CD47C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E0925-77BD-435F-B6D6-F1D657F81358}" type="pres">
      <dgm:prSet presAssocID="{DE5631FD-A35E-4867-B082-D0DB8963FB5C}" presName="Name13" presStyleLbl="parChTrans1D2" presStyleIdx="6" presStyleCnt="9"/>
      <dgm:spPr/>
      <dgm:t>
        <a:bodyPr/>
        <a:lstStyle/>
        <a:p>
          <a:endParaRPr lang="en-US"/>
        </a:p>
      </dgm:t>
    </dgm:pt>
    <dgm:pt modelId="{933DBF56-9E0E-4A95-B933-24DBD82BF675}" type="pres">
      <dgm:prSet presAssocID="{F397A1D3-BFA8-4D1A-B7BB-2FE563E715B3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EAF47-A5EC-40A5-A169-8B57417ED302}" type="pres">
      <dgm:prSet presAssocID="{05AD783A-6D3A-4F54-A0A1-ABB4B4363BB0}" presName="root" presStyleCnt="0"/>
      <dgm:spPr/>
    </dgm:pt>
    <dgm:pt modelId="{429FA889-A19D-41AD-844C-12167499A574}" type="pres">
      <dgm:prSet presAssocID="{05AD783A-6D3A-4F54-A0A1-ABB4B4363BB0}" presName="rootComposite" presStyleCnt="0"/>
      <dgm:spPr/>
    </dgm:pt>
    <dgm:pt modelId="{76E7FFC5-57FF-40DB-ADBB-BD149276AFEB}" type="pres">
      <dgm:prSet presAssocID="{05AD783A-6D3A-4F54-A0A1-ABB4B4363BB0}" presName="rootText" presStyleLbl="node1" presStyleIdx="3" presStyleCnt="4"/>
      <dgm:spPr/>
      <dgm:t>
        <a:bodyPr/>
        <a:lstStyle/>
        <a:p>
          <a:endParaRPr lang="en-US"/>
        </a:p>
      </dgm:t>
    </dgm:pt>
    <dgm:pt modelId="{6166D199-BF25-4471-94B0-1D4846D83A43}" type="pres">
      <dgm:prSet presAssocID="{05AD783A-6D3A-4F54-A0A1-ABB4B4363BB0}" presName="rootConnector" presStyleLbl="node1" presStyleIdx="3" presStyleCnt="4"/>
      <dgm:spPr/>
      <dgm:t>
        <a:bodyPr/>
        <a:lstStyle/>
        <a:p>
          <a:endParaRPr lang="en-US"/>
        </a:p>
      </dgm:t>
    </dgm:pt>
    <dgm:pt modelId="{5E0979E4-0399-4036-88B8-270760B8FE4F}" type="pres">
      <dgm:prSet presAssocID="{05AD783A-6D3A-4F54-A0A1-ABB4B4363BB0}" presName="childShape" presStyleCnt="0"/>
      <dgm:spPr/>
    </dgm:pt>
    <dgm:pt modelId="{C0037C4A-0A8E-47D3-8BB7-20B3D8213CB9}" type="pres">
      <dgm:prSet presAssocID="{D035D25E-B9AB-4BF1-811E-57955E3A6330}" presName="Name13" presStyleLbl="parChTrans1D2" presStyleIdx="7" presStyleCnt="9"/>
      <dgm:spPr/>
      <dgm:t>
        <a:bodyPr/>
        <a:lstStyle/>
        <a:p>
          <a:endParaRPr lang="en-US"/>
        </a:p>
      </dgm:t>
    </dgm:pt>
    <dgm:pt modelId="{88AF2EC5-336A-4792-B233-B53F0AF594F5}" type="pres">
      <dgm:prSet presAssocID="{1802D4F5-F53F-4BB8-8673-9787636050AD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711A6-9E01-4B51-92E5-8CFD4DCDDE53}" type="pres">
      <dgm:prSet presAssocID="{4516DEEC-2D3F-42CC-B91C-166DFB1FBDD3}" presName="Name13" presStyleLbl="parChTrans1D2" presStyleIdx="8" presStyleCnt="9"/>
      <dgm:spPr/>
      <dgm:t>
        <a:bodyPr/>
        <a:lstStyle/>
        <a:p>
          <a:endParaRPr lang="en-US"/>
        </a:p>
      </dgm:t>
    </dgm:pt>
    <dgm:pt modelId="{BC09A956-2C9E-4E97-AC74-AEB51AD89950}" type="pres">
      <dgm:prSet presAssocID="{D4C5ED87-9728-41EB-BE82-6C1015D850F9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7A5578-7499-481E-90B2-3BD7D6DC21D3}" srcId="{11ADD577-19F5-45BB-AB45-2F8B748E7A93}" destId="{F1F3A528-55E6-4025-A39F-6BB872CBEAC2}" srcOrd="1" destOrd="0" parTransId="{B2ADDA13-F080-429A-B68A-3B13FD6EA844}" sibTransId="{F38510EA-D462-4A78-842A-34E9DAB0ACB3}"/>
    <dgm:cxn modelId="{48CC6CCB-AC58-430D-8664-B2C1739C4B89}" srcId="{11ADD577-19F5-45BB-AB45-2F8B748E7A93}" destId="{9603A8E5-CB93-44BD-88D4-5CE69CA2F053}" srcOrd="0" destOrd="0" parTransId="{AD2EC8CB-2CA5-4385-BFFF-2A9396BB4097}" sibTransId="{23B867FD-8CFA-4831-A1BA-99386838093E}"/>
    <dgm:cxn modelId="{935C09FF-093E-4DD8-9BD0-9101A76C11F7}" type="presOf" srcId="{4516DEEC-2D3F-42CC-B91C-166DFB1FBDD3}" destId="{D61711A6-9E01-4B51-92E5-8CFD4DCDDE53}" srcOrd="0" destOrd="0" presId="urn:microsoft.com/office/officeart/2005/8/layout/hierarchy3"/>
    <dgm:cxn modelId="{A2C71178-3B14-4932-BDEF-E75943BD4C42}" srcId="{6CE61009-349F-45AB-B0F1-DA8002D6A5BD}" destId="{11ADD577-19F5-45BB-AB45-2F8B748E7A93}" srcOrd="0" destOrd="0" parTransId="{51B782DC-3D8A-4E38-873D-89B0E3890A7E}" sibTransId="{688980CD-A597-4FFE-9627-9502290EDCD3}"/>
    <dgm:cxn modelId="{9FA9B67E-C30E-42F9-9FD3-38C7A77D519F}" type="presOf" srcId="{6CE61009-349F-45AB-B0F1-DA8002D6A5BD}" destId="{1BAB51C7-58EA-4075-85FE-4BE241959A18}" srcOrd="0" destOrd="0" presId="urn:microsoft.com/office/officeart/2005/8/layout/hierarchy3"/>
    <dgm:cxn modelId="{AB8D7EC8-910B-4DCA-86E7-3267CF5D9C47}" type="presOf" srcId="{05AD783A-6D3A-4F54-A0A1-ABB4B4363BB0}" destId="{76E7FFC5-57FF-40DB-ADBB-BD149276AFEB}" srcOrd="0" destOrd="0" presId="urn:microsoft.com/office/officeart/2005/8/layout/hierarchy3"/>
    <dgm:cxn modelId="{FDE22B31-E472-41D0-AD7B-DDABD295004E}" type="presOf" srcId="{B2ADDA13-F080-429A-B68A-3B13FD6EA844}" destId="{9A089EA2-247F-4FD6-9B58-EC1415E6AA35}" srcOrd="0" destOrd="0" presId="urn:microsoft.com/office/officeart/2005/8/layout/hierarchy3"/>
    <dgm:cxn modelId="{5A463BD9-85C7-414A-900C-D840C8B6EEF9}" type="presOf" srcId="{60A6B3D0-9F2F-4A41-8C73-9CB5F1E7AD1C}" destId="{2A5111AF-FA9F-475D-AE7A-994D3E300FEC}" srcOrd="0" destOrd="0" presId="urn:microsoft.com/office/officeart/2005/8/layout/hierarchy3"/>
    <dgm:cxn modelId="{85A548E1-5559-4257-B52D-8EEF5483B9EB}" srcId="{DD4A9C8B-A565-41A2-9E87-1BFCB550D5DD}" destId="{BDA0FF2E-768A-4E4F-BD48-2E3DE5D12FFF}" srcOrd="2" destOrd="0" parTransId="{72EF39F9-286F-45E3-8AF4-01A15852974A}" sibTransId="{1F185F86-C726-43FA-B99E-8CB7682F2D3C}"/>
    <dgm:cxn modelId="{BEB37369-81C3-4A11-A7AC-44A55055811A}" type="presOf" srcId="{AD2EC8CB-2CA5-4385-BFFF-2A9396BB4097}" destId="{8B4C29FE-D4DD-46DD-A95D-0E48F58C8EC9}" srcOrd="0" destOrd="0" presId="urn:microsoft.com/office/officeart/2005/8/layout/hierarchy3"/>
    <dgm:cxn modelId="{5F1E87AD-536D-4A22-B964-CE565F5A78EA}" type="presOf" srcId="{45A75BCE-74F6-4C90-BD61-160479CF7F34}" destId="{4BF55B55-6974-4FB8-970D-BE9B18146BBB}" srcOrd="0" destOrd="0" presId="urn:microsoft.com/office/officeart/2005/8/layout/hierarchy3"/>
    <dgm:cxn modelId="{7C9F1626-615D-4E89-8E19-4722DD34519D}" srcId="{05AD783A-6D3A-4F54-A0A1-ABB4B4363BB0}" destId="{D4C5ED87-9728-41EB-BE82-6C1015D850F9}" srcOrd="1" destOrd="0" parTransId="{4516DEEC-2D3F-42CC-B91C-166DFB1FBDD3}" sibTransId="{744A3A07-C563-4526-8AF2-F0AAF36C466D}"/>
    <dgm:cxn modelId="{202703D3-6AF4-4702-A9AB-4421C5A026C3}" type="presOf" srcId="{F397A1D3-BFA8-4D1A-B7BB-2FE563E715B3}" destId="{933DBF56-9E0E-4A95-B933-24DBD82BF675}" srcOrd="0" destOrd="0" presId="urn:microsoft.com/office/officeart/2005/8/layout/hierarchy3"/>
    <dgm:cxn modelId="{E219450E-27C6-4C56-BD1B-E2A7E966FD7E}" type="presOf" srcId="{F9032785-6F87-4D3D-ACCA-5D33833CD47C}" destId="{DF5D8DC1-C69F-42CB-841A-357619D7CB59}" srcOrd="0" destOrd="0" presId="urn:microsoft.com/office/officeart/2005/8/layout/hierarchy3"/>
    <dgm:cxn modelId="{39C786A7-1C22-4A84-872C-E1B849A3C087}" srcId="{DD4A9C8B-A565-41A2-9E87-1BFCB550D5DD}" destId="{F4FD0130-5121-4FAD-9DFD-E76A85CF0950}" srcOrd="1" destOrd="0" parTransId="{45A75BCE-74F6-4C90-BD61-160479CF7F34}" sibTransId="{48587815-CF74-42B6-AF59-167D223330C5}"/>
    <dgm:cxn modelId="{18289751-FE0E-4A91-914B-2BEC3765C8A7}" srcId="{6CE61009-349F-45AB-B0F1-DA8002D6A5BD}" destId="{05AD783A-6D3A-4F54-A0A1-ABB4B4363BB0}" srcOrd="3" destOrd="0" parTransId="{CB55D262-2C1C-48C5-8E22-DBB680BD1A9F}" sibTransId="{6FD53B5A-C939-4BB8-B90F-BF3C00626AD0}"/>
    <dgm:cxn modelId="{1338872C-CF3E-492A-94B3-A7649CF5135B}" type="presOf" srcId="{05AD783A-6D3A-4F54-A0A1-ABB4B4363BB0}" destId="{6166D199-BF25-4471-94B0-1D4846D83A43}" srcOrd="1" destOrd="0" presId="urn:microsoft.com/office/officeart/2005/8/layout/hierarchy3"/>
    <dgm:cxn modelId="{F69F6311-6516-445B-917E-C922E8828C60}" srcId="{05AD783A-6D3A-4F54-A0A1-ABB4B4363BB0}" destId="{1802D4F5-F53F-4BB8-8673-9787636050AD}" srcOrd="0" destOrd="0" parTransId="{D035D25E-B9AB-4BF1-811E-57955E3A6330}" sibTransId="{55D3858A-0218-468F-8741-132C2446BBE9}"/>
    <dgm:cxn modelId="{D43B2576-6293-4074-8083-72B10875FD80}" type="presOf" srcId="{1802D4F5-F53F-4BB8-8673-9787636050AD}" destId="{88AF2EC5-336A-4792-B233-B53F0AF594F5}" srcOrd="0" destOrd="0" presId="urn:microsoft.com/office/officeart/2005/8/layout/hierarchy3"/>
    <dgm:cxn modelId="{9EFF6E2C-91A2-4827-92DA-EC3705B84876}" srcId="{DD4A9C8B-A565-41A2-9E87-1BFCB550D5DD}" destId="{9280E7B7-F47C-49C9-8357-07F3EED75ACB}" srcOrd="0" destOrd="0" parTransId="{60A6B3D0-9F2F-4A41-8C73-9CB5F1E7AD1C}" sibTransId="{917486B1-B7B0-4D5A-BDC6-5B602D8804A4}"/>
    <dgm:cxn modelId="{81B5DCE3-04E6-4D19-AF4E-611ACF51DECC}" srcId="{ECE7551E-A733-4919-8717-81B2C00C1021}" destId="{F9032785-6F87-4D3D-ACCA-5D33833CD47C}" srcOrd="0" destOrd="0" parTransId="{6FAC2FFE-9D21-42F9-8B9A-F6B1D2F37F32}" sibTransId="{DC9583E4-24E1-4DC4-A57B-4BF2B6AB0AD2}"/>
    <dgm:cxn modelId="{48452196-4E68-4C03-A5EE-90C15D44DE2F}" type="presOf" srcId="{11ADD577-19F5-45BB-AB45-2F8B748E7A93}" destId="{FBC69AEB-AB7F-47B8-8C1E-150AFCEB3E75}" srcOrd="1" destOrd="0" presId="urn:microsoft.com/office/officeart/2005/8/layout/hierarchy3"/>
    <dgm:cxn modelId="{A673B089-D392-4744-B80C-4C131AD196AF}" srcId="{6CE61009-349F-45AB-B0F1-DA8002D6A5BD}" destId="{DD4A9C8B-A565-41A2-9E87-1BFCB550D5DD}" srcOrd="1" destOrd="0" parTransId="{59E140DF-5D65-4B88-B947-91F57E3F9F20}" sibTransId="{BC955D59-F61A-442A-9D35-0FF432E82474}"/>
    <dgm:cxn modelId="{AC30FF94-DFA0-42C3-A577-2EDBB85AEC4E}" type="presOf" srcId="{6FAC2FFE-9D21-42F9-8B9A-F6B1D2F37F32}" destId="{07C08080-EC1B-4D36-9656-2B32A77F6DC5}" srcOrd="0" destOrd="0" presId="urn:microsoft.com/office/officeart/2005/8/layout/hierarchy3"/>
    <dgm:cxn modelId="{643912B0-4187-403B-97D6-E2BD695D1DD2}" type="presOf" srcId="{9280E7B7-F47C-49C9-8357-07F3EED75ACB}" destId="{5D201B5D-020C-45C8-8321-E5FFFCEB935E}" srcOrd="0" destOrd="0" presId="urn:microsoft.com/office/officeart/2005/8/layout/hierarchy3"/>
    <dgm:cxn modelId="{B760BD9B-E7F2-4AC8-9461-70D2AB3DC109}" type="presOf" srcId="{DD4A9C8B-A565-41A2-9E87-1BFCB550D5DD}" destId="{D3A3D4D6-9DDF-4C5B-A048-8E008BECEE6A}" srcOrd="1" destOrd="0" presId="urn:microsoft.com/office/officeart/2005/8/layout/hierarchy3"/>
    <dgm:cxn modelId="{FBB06A14-DB4B-417A-90E5-56A956C04FA9}" srcId="{6CE61009-349F-45AB-B0F1-DA8002D6A5BD}" destId="{ECE7551E-A733-4919-8717-81B2C00C1021}" srcOrd="2" destOrd="0" parTransId="{CD5F85A0-A110-41A3-85C3-685579BE6AB0}" sibTransId="{C7D0B615-8F8A-4660-962F-022F26DBE6E4}"/>
    <dgm:cxn modelId="{3DA17DEA-6D2B-4052-9FD6-B18AC44DE205}" type="presOf" srcId="{ECE7551E-A733-4919-8717-81B2C00C1021}" destId="{0788B164-1115-40A2-9B0F-55D62D08B78F}" srcOrd="1" destOrd="0" presId="urn:microsoft.com/office/officeart/2005/8/layout/hierarchy3"/>
    <dgm:cxn modelId="{DD55C508-468F-4931-A4BC-6ADCA97C3F66}" type="presOf" srcId="{F1F3A528-55E6-4025-A39F-6BB872CBEAC2}" destId="{14D66649-0484-4835-88A4-C22BD7F5502F}" srcOrd="0" destOrd="0" presId="urn:microsoft.com/office/officeart/2005/8/layout/hierarchy3"/>
    <dgm:cxn modelId="{64CF4DC3-BF5B-41FD-8966-CF74ED658929}" type="presOf" srcId="{F4FD0130-5121-4FAD-9DFD-E76A85CF0950}" destId="{DD6DF3EF-CE42-4FC6-AFE0-EF7A40DC5A57}" srcOrd="0" destOrd="0" presId="urn:microsoft.com/office/officeart/2005/8/layout/hierarchy3"/>
    <dgm:cxn modelId="{63DC772E-119C-4090-AEE8-41175B3C384E}" type="presOf" srcId="{D4C5ED87-9728-41EB-BE82-6C1015D850F9}" destId="{BC09A956-2C9E-4E97-AC74-AEB51AD89950}" srcOrd="0" destOrd="0" presId="urn:microsoft.com/office/officeart/2005/8/layout/hierarchy3"/>
    <dgm:cxn modelId="{A10BE5FA-CACB-4600-8310-5CFE49B8D94C}" type="presOf" srcId="{72EF39F9-286F-45E3-8AF4-01A15852974A}" destId="{6541167D-5E77-49E4-8884-B4C1ADC21F84}" srcOrd="0" destOrd="0" presId="urn:microsoft.com/office/officeart/2005/8/layout/hierarchy3"/>
    <dgm:cxn modelId="{B06F2AD3-071F-4206-B0C1-152CBFAB20AB}" type="presOf" srcId="{BDA0FF2E-768A-4E4F-BD48-2E3DE5D12FFF}" destId="{94EEC813-D047-4B3A-AD5C-4842824814FB}" srcOrd="0" destOrd="0" presId="urn:microsoft.com/office/officeart/2005/8/layout/hierarchy3"/>
    <dgm:cxn modelId="{54F9EEC7-49F6-4B67-B32B-8C79EEA8B4E9}" type="presOf" srcId="{D035D25E-B9AB-4BF1-811E-57955E3A6330}" destId="{C0037C4A-0A8E-47D3-8BB7-20B3D8213CB9}" srcOrd="0" destOrd="0" presId="urn:microsoft.com/office/officeart/2005/8/layout/hierarchy3"/>
    <dgm:cxn modelId="{460CCF69-9767-40CA-AC40-CF654F4D3E72}" type="presOf" srcId="{11ADD577-19F5-45BB-AB45-2F8B748E7A93}" destId="{8BB1A90C-27B6-4F9B-9456-6DEE7696B697}" srcOrd="0" destOrd="0" presId="urn:microsoft.com/office/officeart/2005/8/layout/hierarchy3"/>
    <dgm:cxn modelId="{9DF28D2D-C05C-49EE-A121-D75981C90F76}" srcId="{ECE7551E-A733-4919-8717-81B2C00C1021}" destId="{F397A1D3-BFA8-4D1A-B7BB-2FE563E715B3}" srcOrd="1" destOrd="0" parTransId="{DE5631FD-A35E-4867-B082-D0DB8963FB5C}" sibTransId="{3A4B2DE8-A74B-42FD-A9B2-2F7219D214F2}"/>
    <dgm:cxn modelId="{D241AE4B-2CEC-40DA-AD03-0F8F3DFD3C29}" type="presOf" srcId="{DE5631FD-A35E-4867-B082-D0DB8963FB5C}" destId="{4C3E0925-77BD-435F-B6D6-F1D657F81358}" srcOrd="0" destOrd="0" presId="urn:microsoft.com/office/officeart/2005/8/layout/hierarchy3"/>
    <dgm:cxn modelId="{92478F89-F0BC-4319-9A6F-56730C4E5AD6}" type="presOf" srcId="{DD4A9C8B-A565-41A2-9E87-1BFCB550D5DD}" destId="{1B8FE441-EE3F-4BAD-8BDE-5815C7F6E86C}" srcOrd="0" destOrd="0" presId="urn:microsoft.com/office/officeart/2005/8/layout/hierarchy3"/>
    <dgm:cxn modelId="{F085B903-6248-4A8D-ABA0-89B93C0AEDD0}" type="presOf" srcId="{ECE7551E-A733-4919-8717-81B2C00C1021}" destId="{F82EAE34-07A3-4BFA-BB45-AC7584C85A71}" srcOrd="0" destOrd="0" presId="urn:microsoft.com/office/officeart/2005/8/layout/hierarchy3"/>
    <dgm:cxn modelId="{9A6E1279-A323-4246-8D1A-DEB8C50AD490}" type="presOf" srcId="{9603A8E5-CB93-44BD-88D4-5CE69CA2F053}" destId="{665A4404-945F-4846-A0E5-C8269CC8483B}" srcOrd="0" destOrd="0" presId="urn:microsoft.com/office/officeart/2005/8/layout/hierarchy3"/>
    <dgm:cxn modelId="{E86D2436-F7B9-42B7-885A-241FCDCCA8A1}" type="presParOf" srcId="{1BAB51C7-58EA-4075-85FE-4BE241959A18}" destId="{61F2D5B8-41E4-4EFE-B6FA-A566B6DA482D}" srcOrd="0" destOrd="0" presId="urn:microsoft.com/office/officeart/2005/8/layout/hierarchy3"/>
    <dgm:cxn modelId="{87EB0AB6-0DD1-4658-A974-A565B10D52F4}" type="presParOf" srcId="{61F2D5B8-41E4-4EFE-B6FA-A566B6DA482D}" destId="{13E6E54A-940C-433A-9FA1-658E907937C6}" srcOrd="0" destOrd="0" presId="urn:microsoft.com/office/officeart/2005/8/layout/hierarchy3"/>
    <dgm:cxn modelId="{34615E2C-C169-4B36-B711-C9BD7DC427A5}" type="presParOf" srcId="{13E6E54A-940C-433A-9FA1-658E907937C6}" destId="{8BB1A90C-27B6-4F9B-9456-6DEE7696B697}" srcOrd="0" destOrd="0" presId="urn:microsoft.com/office/officeart/2005/8/layout/hierarchy3"/>
    <dgm:cxn modelId="{4705CA18-5595-4020-B420-44418BA198DA}" type="presParOf" srcId="{13E6E54A-940C-433A-9FA1-658E907937C6}" destId="{FBC69AEB-AB7F-47B8-8C1E-150AFCEB3E75}" srcOrd="1" destOrd="0" presId="urn:microsoft.com/office/officeart/2005/8/layout/hierarchy3"/>
    <dgm:cxn modelId="{DFCFE1F9-B514-4ADF-B72E-57E95FF9EF5B}" type="presParOf" srcId="{61F2D5B8-41E4-4EFE-B6FA-A566B6DA482D}" destId="{2D7BE557-5AF1-4E36-AF08-B0B989D071EC}" srcOrd="1" destOrd="0" presId="urn:microsoft.com/office/officeart/2005/8/layout/hierarchy3"/>
    <dgm:cxn modelId="{DBCF477A-AFC9-40BD-BA22-E9ECDF25B9D1}" type="presParOf" srcId="{2D7BE557-5AF1-4E36-AF08-B0B989D071EC}" destId="{8B4C29FE-D4DD-46DD-A95D-0E48F58C8EC9}" srcOrd="0" destOrd="0" presId="urn:microsoft.com/office/officeart/2005/8/layout/hierarchy3"/>
    <dgm:cxn modelId="{40908A77-F753-4B8E-A2BA-858E9EA76330}" type="presParOf" srcId="{2D7BE557-5AF1-4E36-AF08-B0B989D071EC}" destId="{665A4404-945F-4846-A0E5-C8269CC8483B}" srcOrd="1" destOrd="0" presId="urn:microsoft.com/office/officeart/2005/8/layout/hierarchy3"/>
    <dgm:cxn modelId="{63AF59E5-756C-40F5-8257-430C0DBAB656}" type="presParOf" srcId="{2D7BE557-5AF1-4E36-AF08-B0B989D071EC}" destId="{9A089EA2-247F-4FD6-9B58-EC1415E6AA35}" srcOrd="2" destOrd="0" presId="urn:microsoft.com/office/officeart/2005/8/layout/hierarchy3"/>
    <dgm:cxn modelId="{A37DA7AB-D00A-4536-BD59-0F8B8CD8BD31}" type="presParOf" srcId="{2D7BE557-5AF1-4E36-AF08-B0B989D071EC}" destId="{14D66649-0484-4835-88A4-C22BD7F5502F}" srcOrd="3" destOrd="0" presId="urn:microsoft.com/office/officeart/2005/8/layout/hierarchy3"/>
    <dgm:cxn modelId="{7AA1DD64-0A1C-415A-88B8-06DAEBB1B9F4}" type="presParOf" srcId="{1BAB51C7-58EA-4075-85FE-4BE241959A18}" destId="{2F98C1CF-5AA7-48EE-A6E6-0AC8FED040A7}" srcOrd="1" destOrd="0" presId="urn:microsoft.com/office/officeart/2005/8/layout/hierarchy3"/>
    <dgm:cxn modelId="{D23788C9-0564-40F6-ADBC-D35B0C4F353F}" type="presParOf" srcId="{2F98C1CF-5AA7-48EE-A6E6-0AC8FED040A7}" destId="{E53C579E-17C6-4DDE-8933-B8EA3423D3D0}" srcOrd="0" destOrd="0" presId="urn:microsoft.com/office/officeart/2005/8/layout/hierarchy3"/>
    <dgm:cxn modelId="{29CE5BD5-4B5D-4C53-BB7D-D9CC2F8ED6EC}" type="presParOf" srcId="{E53C579E-17C6-4DDE-8933-B8EA3423D3D0}" destId="{1B8FE441-EE3F-4BAD-8BDE-5815C7F6E86C}" srcOrd="0" destOrd="0" presId="urn:microsoft.com/office/officeart/2005/8/layout/hierarchy3"/>
    <dgm:cxn modelId="{51B94881-FE83-41B3-84EE-DA898C880F72}" type="presParOf" srcId="{E53C579E-17C6-4DDE-8933-B8EA3423D3D0}" destId="{D3A3D4D6-9DDF-4C5B-A048-8E008BECEE6A}" srcOrd="1" destOrd="0" presId="urn:microsoft.com/office/officeart/2005/8/layout/hierarchy3"/>
    <dgm:cxn modelId="{42E6BD6F-D211-458B-8F55-53113625A8B9}" type="presParOf" srcId="{2F98C1CF-5AA7-48EE-A6E6-0AC8FED040A7}" destId="{99F47642-7576-445A-B550-EE0A60B60121}" srcOrd="1" destOrd="0" presId="urn:microsoft.com/office/officeart/2005/8/layout/hierarchy3"/>
    <dgm:cxn modelId="{7E421761-960F-4B04-AC05-3759456DC908}" type="presParOf" srcId="{99F47642-7576-445A-B550-EE0A60B60121}" destId="{2A5111AF-FA9F-475D-AE7A-994D3E300FEC}" srcOrd="0" destOrd="0" presId="urn:microsoft.com/office/officeart/2005/8/layout/hierarchy3"/>
    <dgm:cxn modelId="{B8F676F2-5318-4F85-98D9-014242A22AA2}" type="presParOf" srcId="{99F47642-7576-445A-B550-EE0A60B60121}" destId="{5D201B5D-020C-45C8-8321-E5FFFCEB935E}" srcOrd="1" destOrd="0" presId="urn:microsoft.com/office/officeart/2005/8/layout/hierarchy3"/>
    <dgm:cxn modelId="{ACEA8AFD-B3F8-46AD-91BF-E490AAFF13F9}" type="presParOf" srcId="{99F47642-7576-445A-B550-EE0A60B60121}" destId="{4BF55B55-6974-4FB8-970D-BE9B18146BBB}" srcOrd="2" destOrd="0" presId="urn:microsoft.com/office/officeart/2005/8/layout/hierarchy3"/>
    <dgm:cxn modelId="{E259EFDC-9C88-4592-85F8-19754DA90FD8}" type="presParOf" srcId="{99F47642-7576-445A-B550-EE0A60B60121}" destId="{DD6DF3EF-CE42-4FC6-AFE0-EF7A40DC5A57}" srcOrd="3" destOrd="0" presId="urn:microsoft.com/office/officeart/2005/8/layout/hierarchy3"/>
    <dgm:cxn modelId="{4AF894D6-FD8E-4C9B-9D25-B8F250AFF966}" type="presParOf" srcId="{99F47642-7576-445A-B550-EE0A60B60121}" destId="{6541167D-5E77-49E4-8884-B4C1ADC21F84}" srcOrd="4" destOrd="0" presId="urn:microsoft.com/office/officeart/2005/8/layout/hierarchy3"/>
    <dgm:cxn modelId="{5438C657-5B98-40F5-9E7C-540C81C719F7}" type="presParOf" srcId="{99F47642-7576-445A-B550-EE0A60B60121}" destId="{94EEC813-D047-4B3A-AD5C-4842824814FB}" srcOrd="5" destOrd="0" presId="urn:microsoft.com/office/officeart/2005/8/layout/hierarchy3"/>
    <dgm:cxn modelId="{396D2AD4-8388-4B67-A37F-F85EBDC6F44E}" type="presParOf" srcId="{1BAB51C7-58EA-4075-85FE-4BE241959A18}" destId="{4AB0879A-9E46-4C05-A7B1-990DF083AD57}" srcOrd="2" destOrd="0" presId="urn:microsoft.com/office/officeart/2005/8/layout/hierarchy3"/>
    <dgm:cxn modelId="{2C83FFC6-6131-4228-801F-C120C47F245E}" type="presParOf" srcId="{4AB0879A-9E46-4C05-A7B1-990DF083AD57}" destId="{F08D56E2-C919-4BCD-8870-4DA6E50B7C84}" srcOrd="0" destOrd="0" presId="urn:microsoft.com/office/officeart/2005/8/layout/hierarchy3"/>
    <dgm:cxn modelId="{C812A87E-4DFA-43A7-9FDE-7E8E7F735F4D}" type="presParOf" srcId="{F08D56E2-C919-4BCD-8870-4DA6E50B7C84}" destId="{F82EAE34-07A3-4BFA-BB45-AC7584C85A71}" srcOrd="0" destOrd="0" presId="urn:microsoft.com/office/officeart/2005/8/layout/hierarchy3"/>
    <dgm:cxn modelId="{EDE899FF-5D32-4C85-B82B-8891869067B1}" type="presParOf" srcId="{F08D56E2-C919-4BCD-8870-4DA6E50B7C84}" destId="{0788B164-1115-40A2-9B0F-55D62D08B78F}" srcOrd="1" destOrd="0" presId="urn:microsoft.com/office/officeart/2005/8/layout/hierarchy3"/>
    <dgm:cxn modelId="{367830AA-9005-4895-AD9B-7A739DC45022}" type="presParOf" srcId="{4AB0879A-9E46-4C05-A7B1-990DF083AD57}" destId="{C8704390-023B-40E0-AC6F-0DDC0FF058AC}" srcOrd="1" destOrd="0" presId="urn:microsoft.com/office/officeart/2005/8/layout/hierarchy3"/>
    <dgm:cxn modelId="{5EA64DB5-74F7-4EED-959F-C6CF3C84C33C}" type="presParOf" srcId="{C8704390-023B-40E0-AC6F-0DDC0FF058AC}" destId="{07C08080-EC1B-4D36-9656-2B32A77F6DC5}" srcOrd="0" destOrd="0" presId="urn:microsoft.com/office/officeart/2005/8/layout/hierarchy3"/>
    <dgm:cxn modelId="{B5E141F9-B903-485B-BC48-52A77B1D32CE}" type="presParOf" srcId="{C8704390-023B-40E0-AC6F-0DDC0FF058AC}" destId="{DF5D8DC1-C69F-42CB-841A-357619D7CB59}" srcOrd="1" destOrd="0" presId="urn:microsoft.com/office/officeart/2005/8/layout/hierarchy3"/>
    <dgm:cxn modelId="{E910B199-7309-442A-B47E-A0424FE3A39B}" type="presParOf" srcId="{C8704390-023B-40E0-AC6F-0DDC0FF058AC}" destId="{4C3E0925-77BD-435F-B6D6-F1D657F81358}" srcOrd="2" destOrd="0" presId="urn:microsoft.com/office/officeart/2005/8/layout/hierarchy3"/>
    <dgm:cxn modelId="{45CA4197-A7D9-4F76-83EE-4161B697DDCB}" type="presParOf" srcId="{C8704390-023B-40E0-AC6F-0DDC0FF058AC}" destId="{933DBF56-9E0E-4A95-B933-24DBD82BF675}" srcOrd="3" destOrd="0" presId="urn:microsoft.com/office/officeart/2005/8/layout/hierarchy3"/>
    <dgm:cxn modelId="{3A1E6ED6-F47F-423D-B607-DE8B6085D23D}" type="presParOf" srcId="{1BAB51C7-58EA-4075-85FE-4BE241959A18}" destId="{288EAF47-A5EC-40A5-A169-8B57417ED302}" srcOrd="3" destOrd="0" presId="urn:microsoft.com/office/officeart/2005/8/layout/hierarchy3"/>
    <dgm:cxn modelId="{D66D0429-3A2C-4E69-BB23-CA778F6C6269}" type="presParOf" srcId="{288EAF47-A5EC-40A5-A169-8B57417ED302}" destId="{429FA889-A19D-41AD-844C-12167499A574}" srcOrd="0" destOrd="0" presId="urn:microsoft.com/office/officeart/2005/8/layout/hierarchy3"/>
    <dgm:cxn modelId="{1A466B21-66DC-4768-93C8-CBC7317131E5}" type="presParOf" srcId="{429FA889-A19D-41AD-844C-12167499A574}" destId="{76E7FFC5-57FF-40DB-ADBB-BD149276AFEB}" srcOrd="0" destOrd="0" presId="urn:microsoft.com/office/officeart/2005/8/layout/hierarchy3"/>
    <dgm:cxn modelId="{0C368825-9E1E-458E-8DC8-A3912460C88F}" type="presParOf" srcId="{429FA889-A19D-41AD-844C-12167499A574}" destId="{6166D199-BF25-4471-94B0-1D4846D83A43}" srcOrd="1" destOrd="0" presId="urn:microsoft.com/office/officeart/2005/8/layout/hierarchy3"/>
    <dgm:cxn modelId="{914E1939-F6A0-42D4-90A2-CBE670915A6E}" type="presParOf" srcId="{288EAF47-A5EC-40A5-A169-8B57417ED302}" destId="{5E0979E4-0399-4036-88B8-270760B8FE4F}" srcOrd="1" destOrd="0" presId="urn:microsoft.com/office/officeart/2005/8/layout/hierarchy3"/>
    <dgm:cxn modelId="{DB9E7653-6A39-4386-8724-9BBD6253926F}" type="presParOf" srcId="{5E0979E4-0399-4036-88B8-270760B8FE4F}" destId="{C0037C4A-0A8E-47D3-8BB7-20B3D8213CB9}" srcOrd="0" destOrd="0" presId="urn:microsoft.com/office/officeart/2005/8/layout/hierarchy3"/>
    <dgm:cxn modelId="{FB443689-A6E4-4DDB-A145-0E439DAF9C54}" type="presParOf" srcId="{5E0979E4-0399-4036-88B8-270760B8FE4F}" destId="{88AF2EC5-336A-4792-B233-B53F0AF594F5}" srcOrd="1" destOrd="0" presId="urn:microsoft.com/office/officeart/2005/8/layout/hierarchy3"/>
    <dgm:cxn modelId="{F807AAA3-0B75-435D-8115-2C0D70F84513}" type="presParOf" srcId="{5E0979E4-0399-4036-88B8-270760B8FE4F}" destId="{D61711A6-9E01-4B51-92E5-8CFD4DCDDE53}" srcOrd="2" destOrd="0" presId="urn:microsoft.com/office/officeart/2005/8/layout/hierarchy3"/>
    <dgm:cxn modelId="{8DCFED71-D5FE-4D6D-A1CD-5D2987FE55FC}" type="presParOf" srcId="{5E0979E4-0399-4036-88B8-270760B8FE4F}" destId="{BC09A956-2C9E-4E97-AC74-AEB51AD8995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F3A43-F5E1-4515-9017-379D42099ED7}">
      <dsp:nvSpPr>
        <dsp:cNvPr id="0" name=""/>
        <dsp:cNvSpPr/>
      </dsp:nvSpPr>
      <dsp:spPr>
        <a:xfrm rot="10800000">
          <a:off x="377341" y="465"/>
          <a:ext cx="1114867" cy="386117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67" tIns="38100" rIns="7112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Capacity which is not used</a:t>
          </a:r>
          <a:endParaRPr lang="en-IN" sz="1000" kern="1200" dirty="0">
            <a:solidFill>
              <a:schemeClr val="tx1"/>
            </a:solidFill>
          </a:endParaRPr>
        </a:p>
      </dsp:txBody>
      <dsp:txXfrm rot="10800000">
        <a:off x="473870" y="465"/>
        <a:ext cx="1018338" cy="386117"/>
      </dsp:txXfrm>
    </dsp:sp>
    <dsp:sp modelId="{8E22FB32-9494-4B75-B24B-A24C9B22D968}">
      <dsp:nvSpPr>
        <dsp:cNvPr id="0" name=""/>
        <dsp:cNvSpPr/>
      </dsp:nvSpPr>
      <dsp:spPr>
        <a:xfrm>
          <a:off x="184283" y="465"/>
          <a:ext cx="386117" cy="386117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FA699-21E5-49F2-AD78-225A7514F5F9}">
      <dsp:nvSpPr>
        <dsp:cNvPr id="0" name=""/>
        <dsp:cNvSpPr/>
      </dsp:nvSpPr>
      <dsp:spPr>
        <a:xfrm rot="10800000">
          <a:off x="377341" y="501841"/>
          <a:ext cx="1114867" cy="386117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67" tIns="38100" rIns="7112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tx1"/>
              </a:solidFill>
            </a:rPr>
            <a:t>Capacity used per day</a:t>
          </a:r>
          <a:endParaRPr lang="en-IN" sz="1000" kern="1200" dirty="0">
            <a:solidFill>
              <a:schemeClr val="tx1"/>
            </a:solidFill>
          </a:endParaRPr>
        </a:p>
      </dsp:txBody>
      <dsp:txXfrm rot="10800000">
        <a:off x="473870" y="501841"/>
        <a:ext cx="1018338" cy="386117"/>
      </dsp:txXfrm>
    </dsp:sp>
    <dsp:sp modelId="{05FF3342-C5BC-4E3C-91EB-E6E4583F84FE}">
      <dsp:nvSpPr>
        <dsp:cNvPr id="0" name=""/>
        <dsp:cNvSpPr/>
      </dsp:nvSpPr>
      <dsp:spPr>
        <a:xfrm>
          <a:off x="184283" y="501841"/>
          <a:ext cx="386117" cy="386117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F3A43-F5E1-4515-9017-379D42099ED7}">
      <dsp:nvSpPr>
        <dsp:cNvPr id="0" name=""/>
        <dsp:cNvSpPr/>
      </dsp:nvSpPr>
      <dsp:spPr>
        <a:xfrm rot="10800000">
          <a:off x="339822" y="419"/>
          <a:ext cx="1004015" cy="347725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37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tx1"/>
              </a:solidFill>
            </a:rPr>
            <a:t>Capacity which is not used</a:t>
          </a:r>
          <a:endParaRPr lang="en-IN" sz="900" kern="1200" dirty="0">
            <a:solidFill>
              <a:schemeClr val="tx1"/>
            </a:solidFill>
          </a:endParaRPr>
        </a:p>
      </dsp:txBody>
      <dsp:txXfrm rot="10800000">
        <a:off x="426753" y="419"/>
        <a:ext cx="917084" cy="347725"/>
      </dsp:txXfrm>
    </dsp:sp>
    <dsp:sp modelId="{8E22FB32-9494-4B75-B24B-A24C9B22D968}">
      <dsp:nvSpPr>
        <dsp:cNvPr id="0" name=""/>
        <dsp:cNvSpPr/>
      </dsp:nvSpPr>
      <dsp:spPr>
        <a:xfrm>
          <a:off x="165959" y="419"/>
          <a:ext cx="347725" cy="34772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FA699-21E5-49F2-AD78-225A7514F5F9}">
      <dsp:nvSpPr>
        <dsp:cNvPr id="0" name=""/>
        <dsp:cNvSpPr/>
      </dsp:nvSpPr>
      <dsp:spPr>
        <a:xfrm rot="10800000">
          <a:off x="339822" y="451943"/>
          <a:ext cx="1004015" cy="347725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37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tx1"/>
              </a:solidFill>
            </a:rPr>
            <a:t>Capacity used per day</a:t>
          </a:r>
          <a:endParaRPr lang="en-IN" sz="900" kern="1200" dirty="0">
            <a:solidFill>
              <a:schemeClr val="tx1"/>
            </a:solidFill>
          </a:endParaRPr>
        </a:p>
      </dsp:txBody>
      <dsp:txXfrm rot="10800000">
        <a:off x="426753" y="451943"/>
        <a:ext cx="917084" cy="347725"/>
      </dsp:txXfrm>
    </dsp:sp>
    <dsp:sp modelId="{05FF3342-C5BC-4E3C-91EB-E6E4583F84FE}">
      <dsp:nvSpPr>
        <dsp:cNvPr id="0" name=""/>
        <dsp:cNvSpPr/>
      </dsp:nvSpPr>
      <dsp:spPr>
        <a:xfrm>
          <a:off x="165959" y="451943"/>
          <a:ext cx="347725" cy="347725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F3A43-F5E1-4515-9017-379D42099ED7}">
      <dsp:nvSpPr>
        <dsp:cNvPr id="0" name=""/>
        <dsp:cNvSpPr/>
      </dsp:nvSpPr>
      <dsp:spPr>
        <a:xfrm rot="10800000">
          <a:off x="339822" y="419"/>
          <a:ext cx="1004015" cy="347725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37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tx1"/>
              </a:solidFill>
            </a:rPr>
            <a:t>Capacity which is not used</a:t>
          </a:r>
          <a:endParaRPr lang="en-IN" sz="900" kern="1200" dirty="0">
            <a:solidFill>
              <a:schemeClr val="tx1"/>
            </a:solidFill>
          </a:endParaRPr>
        </a:p>
      </dsp:txBody>
      <dsp:txXfrm rot="10800000">
        <a:off x="426753" y="419"/>
        <a:ext cx="917084" cy="347725"/>
      </dsp:txXfrm>
    </dsp:sp>
    <dsp:sp modelId="{8E22FB32-9494-4B75-B24B-A24C9B22D968}">
      <dsp:nvSpPr>
        <dsp:cNvPr id="0" name=""/>
        <dsp:cNvSpPr/>
      </dsp:nvSpPr>
      <dsp:spPr>
        <a:xfrm>
          <a:off x="165959" y="419"/>
          <a:ext cx="347725" cy="34772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FA699-21E5-49F2-AD78-225A7514F5F9}">
      <dsp:nvSpPr>
        <dsp:cNvPr id="0" name=""/>
        <dsp:cNvSpPr/>
      </dsp:nvSpPr>
      <dsp:spPr>
        <a:xfrm rot="10800000">
          <a:off x="339822" y="451943"/>
          <a:ext cx="1004015" cy="347725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37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tx1"/>
              </a:solidFill>
            </a:rPr>
            <a:t>Capacity used per day</a:t>
          </a:r>
          <a:endParaRPr lang="en-IN" sz="900" kern="1200" dirty="0">
            <a:solidFill>
              <a:schemeClr val="tx1"/>
            </a:solidFill>
          </a:endParaRPr>
        </a:p>
      </dsp:txBody>
      <dsp:txXfrm rot="10800000">
        <a:off x="426753" y="451943"/>
        <a:ext cx="917084" cy="347725"/>
      </dsp:txXfrm>
    </dsp:sp>
    <dsp:sp modelId="{05FF3342-C5BC-4E3C-91EB-E6E4583F84FE}">
      <dsp:nvSpPr>
        <dsp:cNvPr id="0" name=""/>
        <dsp:cNvSpPr/>
      </dsp:nvSpPr>
      <dsp:spPr>
        <a:xfrm>
          <a:off x="165959" y="451943"/>
          <a:ext cx="347725" cy="347725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F3A43-F5E1-4515-9017-379D42099ED7}">
      <dsp:nvSpPr>
        <dsp:cNvPr id="0" name=""/>
        <dsp:cNvSpPr/>
      </dsp:nvSpPr>
      <dsp:spPr>
        <a:xfrm rot="10800000">
          <a:off x="339822" y="419"/>
          <a:ext cx="1004015" cy="347725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37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tx1"/>
              </a:solidFill>
            </a:rPr>
            <a:t>Capacity which is not used</a:t>
          </a:r>
          <a:endParaRPr lang="en-IN" sz="900" kern="1200" dirty="0">
            <a:solidFill>
              <a:schemeClr val="tx1"/>
            </a:solidFill>
          </a:endParaRPr>
        </a:p>
      </dsp:txBody>
      <dsp:txXfrm rot="10800000">
        <a:off x="426753" y="419"/>
        <a:ext cx="917084" cy="347725"/>
      </dsp:txXfrm>
    </dsp:sp>
    <dsp:sp modelId="{8E22FB32-9494-4B75-B24B-A24C9B22D968}">
      <dsp:nvSpPr>
        <dsp:cNvPr id="0" name=""/>
        <dsp:cNvSpPr/>
      </dsp:nvSpPr>
      <dsp:spPr>
        <a:xfrm>
          <a:off x="165959" y="419"/>
          <a:ext cx="347725" cy="34772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FA699-21E5-49F2-AD78-225A7514F5F9}">
      <dsp:nvSpPr>
        <dsp:cNvPr id="0" name=""/>
        <dsp:cNvSpPr/>
      </dsp:nvSpPr>
      <dsp:spPr>
        <a:xfrm rot="10800000">
          <a:off x="339822" y="451943"/>
          <a:ext cx="1004015" cy="347725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37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tx1"/>
              </a:solidFill>
            </a:rPr>
            <a:t>Capacity used per day</a:t>
          </a:r>
          <a:endParaRPr lang="en-IN" sz="900" kern="1200" dirty="0">
            <a:solidFill>
              <a:schemeClr val="tx1"/>
            </a:solidFill>
          </a:endParaRPr>
        </a:p>
      </dsp:txBody>
      <dsp:txXfrm rot="10800000">
        <a:off x="426753" y="451943"/>
        <a:ext cx="917084" cy="347725"/>
      </dsp:txXfrm>
    </dsp:sp>
    <dsp:sp modelId="{05FF3342-C5BC-4E3C-91EB-E6E4583F84FE}">
      <dsp:nvSpPr>
        <dsp:cNvPr id="0" name=""/>
        <dsp:cNvSpPr/>
      </dsp:nvSpPr>
      <dsp:spPr>
        <a:xfrm>
          <a:off x="165959" y="451943"/>
          <a:ext cx="347725" cy="347725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F3A43-F5E1-4515-9017-379D42099ED7}">
      <dsp:nvSpPr>
        <dsp:cNvPr id="0" name=""/>
        <dsp:cNvSpPr/>
      </dsp:nvSpPr>
      <dsp:spPr>
        <a:xfrm rot="10800000">
          <a:off x="345185" y="425"/>
          <a:ext cx="1019861" cy="353213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57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tx1"/>
              </a:solidFill>
            </a:rPr>
            <a:t>Available on Premise</a:t>
          </a:r>
          <a:endParaRPr lang="en-IN" sz="900" kern="1200" dirty="0">
            <a:solidFill>
              <a:schemeClr val="tx1"/>
            </a:solidFill>
          </a:endParaRPr>
        </a:p>
      </dsp:txBody>
      <dsp:txXfrm rot="10800000">
        <a:off x="433488" y="425"/>
        <a:ext cx="931558" cy="353213"/>
      </dsp:txXfrm>
    </dsp:sp>
    <dsp:sp modelId="{8E22FB32-9494-4B75-B24B-A24C9B22D968}">
      <dsp:nvSpPr>
        <dsp:cNvPr id="0" name=""/>
        <dsp:cNvSpPr/>
      </dsp:nvSpPr>
      <dsp:spPr>
        <a:xfrm>
          <a:off x="168579" y="425"/>
          <a:ext cx="353213" cy="353213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FA699-21E5-49F2-AD78-225A7514F5F9}">
      <dsp:nvSpPr>
        <dsp:cNvPr id="0" name=""/>
        <dsp:cNvSpPr/>
      </dsp:nvSpPr>
      <dsp:spPr>
        <a:xfrm rot="10800000">
          <a:off x="345185" y="459075"/>
          <a:ext cx="1019861" cy="353213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57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tx1"/>
              </a:solidFill>
            </a:rPr>
            <a:t>Cloud provided</a:t>
          </a:r>
          <a:endParaRPr lang="en-IN" sz="900" kern="1200" dirty="0">
            <a:solidFill>
              <a:schemeClr val="tx1"/>
            </a:solidFill>
          </a:endParaRPr>
        </a:p>
      </dsp:txBody>
      <dsp:txXfrm rot="10800000">
        <a:off x="433488" y="459075"/>
        <a:ext cx="931558" cy="353213"/>
      </dsp:txXfrm>
    </dsp:sp>
    <dsp:sp modelId="{05FF3342-C5BC-4E3C-91EB-E6E4583F84FE}">
      <dsp:nvSpPr>
        <dsp:cNvPr id="0" name=""/>
        <dsp:cNvSpPr/>
      </dsp:nvSpPr>
      <dsp:spPr>
        <a:xfrm>
          <a:off x="168579" y="459075"/>
          <a:ext cx="353213" cy="353213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03/04/2019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03/04/2019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back to the forth module of data science.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5717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603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8455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006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4988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787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2114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Relationship Id="rId8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45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48.png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5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7.xml"/><Relationship Id="rId11" Type="http://schemas.openxmlformats.org/officeDocument/2006/relationships/image" Target="../media/image55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38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3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37.png"/><Relationship Id="rId9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5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113619" y="2511939"/>
            <a:ext cx="4163457" cy="576956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r>
              <a:rPr lang="en-US" sz="28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AWS Foundation</a:t>
            </a:r>
            <a:endParaRPr lang="en-US" sz="2800" dirty="0">
              <a:solidFill>
                <a:srgbClr val="3024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="" xmlns:a16="http://schemas.microsoft.com/office/drawing/2014/main" id="{8507CF7A-0AE6-45E8-9920-9E14D0FAB71F}"/>
              </a:ext>
            </a:extLst>
          </p:cNvPr>
          <p:cNvSpPr txBox="1">
            <a:spLocks/>
          </p:cNvSpPr>
          <p:nvPr/>
        </p:nvSpPr>
        <p:spPr>
          <a:xfrm>
            <a:off x="1324282" y="2847477"/>
            <a:ext cx="1742133" cy="24141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endParaRPr lang="en-US" sz="1350" dirty="0"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1B1FB56-9F7C-4EDB-8650-955C5D5572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718" y="694362"/>
            <a:ext cx="4544398" cy="3754776"/>
          </a:xfrm>
          <a:prstGeom prst="rect">
            <a:avLst/>
          </a:prstGeom>
        </p:spPr>
      </p:pic>
      <p:pic>
        <p:nvPicPr>
          <p:cNvPr id="9" name="Picture 4" descr="Image result for AWS">
            <a:extLst>
              <a:ext uri="{FF2B5EF4-FFF2-40B4-BE49-F238E27FC236}">
                <a16:creationId xmlns="" xmlns:a16="http://schemas.microsoft.com/office/drawing/2014/main" id="{599D4E4D-76F0-496D-B935-7945A5EC4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088" y="2346932"/>
            <a:ext cx="1183341" cy="62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C7BA65F1-0E6B-4BF9-8445-C99957249B4A}"/>
              </a:ext>
            </a:extLst>
          </p:cNvPr>
          <p:cNvSpPr txBox="1">
            <a:spLocks/>
          </p:cNvSpPr>
          <p:nvPr/>
        </p:nvSpPr>
        <p:spPr>
          <a:xfrm>
            <a:off x="890689" y="2977529"/>
            <a:ext cx="1941063" cy="486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0243C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E90EDB-EDF2-4F6D-B0D6-CF7F3EA466F5}"/>
              </a:ext>
            </a:extLst>
          </p:cNvPr>
          <p:cNvSpPr txBox="1"/>
          <p:nvPr/>
        </p:nvSpPr>
        <p:spPr>
          <a:xfrm>
            <a:off x="176773" y="168938"/>
            <a:ext cx="4443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Advantages over on-premise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3EED5014-3DF0-4CB3-B663-C8B733F4A6E3}"/>
              </a:ext>
            </a:extLst>
          </p:cNvPr>
          <p:cNvGrpSpPr/>
          <p:nvPr/>
        </p:nvGrpSpPr>
        <p:grpSpPr>
          <a:xfrm>
            <a:off x="288858" y="1445493"/>
            <a:ext cx="6541689" cy="2917180"/>
            <a:chOff x="1091667" y="1178940"/>
            <a:chExt cx="6541689" cy="2917180"/>
          </a:xfrm>
        </p:grpSpPr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7EEE7698-D844-47F9-92ED-A17BA715902B}"/>
                </a:ext>
              </a:extLst>
            </p:cNvPr>
            <p:cNvGrpSpPr/>
            <p:nvPr/>
          </p:nvGrpSpPr>
          <p:grpSpPr>
            <a:xfrm>
              <a:off x="1890654" y="3801704"/>
              <a:ext cx="5508208" cy="294416"/>
              <a:chOff x="996870" y="5068935"/>
              <a:chExt cx="7344277" cy="392554"/>
            </a:xfrm>
          </p:grpSpPr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B42B5695-EB83-4A28-9B0C-5B96AF1AD7CD}"/>
                  </a:ext>
                </a:extLst>
              </p:cNvPr>
              <p:cNvSpPr txBox="1"/>
              <p:nvPr/>
            </p:nvSpPr>
            <p:spPr>
              <a:xfrm>
                <a:off x="996870" y="5075070"/>
                <a:ext cx="714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Mon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778B516B-AAF8-4D64-A93E-FF703BCEE241}"/>
                  </a:ext>
                </a:extLst>
              </p:cNvPr>
              <p:cNvSpPr txBox="1"/>
              <p:nvPr/>
            </p:nvSpPr>
            <p:spPr>
              <a:xfrm>
                <a:off x="3190959" y="5085946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Wed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E230B4A6-A629-436E-B0EC-7584B1B0742D}"/>
                  </a:ext>
                </a:extLst>
              </p:cNvPr>
              <p:cNvSpPr txBox="1"/>
              <p:nvPr/>
            </p:nvSpPr>
            <p:spPr>
              <a:xfrm>
                <a:off x="2073074" y="5091002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Tue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34F75C9E-C04C-4ACF-BE71-DE2B379975B3}"/>
                  </a:ext>
                </a:extLst>
              </p:cNvPr>
              <p:cNvSpPr txBox="1"/>
              <p:nvPr/>
            </p:nvSpPr>
            <p:spPr>
              <a:xfrm>
                <a:off x="5462820" y="5085946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Fri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5C2DDCA6-77AD-4EFB-AEAD-187CD2DC0D86}"/>
                  </a:ext>
                </a:extLst>
              </p:cNvPr>
              <p:cNvSpPr txBox="1"/>
              <p:nvPr/>
            </p:nvSpPr>
            <p:spPr>
              <a:xfrm>
                <a:off x="4311197" y="5068935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Thu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6F15D15D-25E3-4932-9D0B-A37187E830E7}"/>
                  </a:ext>
                </a:extLst>
              </p:cNvPr>
              <p:cNvSpPr txBox="1"/>
              <p:nvPr/>
            </p:nvSpPr>
            <p:spPr>
              <a:xfrm>
                <a:off x="7626280" y="5092158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Sun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E9F0A66A-75BC-4829-8310-4C4FCB60ECA9}"/>
                  </a:ext>
                </a:extLst>
              </p:cNvPr>
              <p:cNvSpPr txBox="1"/>
              <p:nvPr/>
            </p:nvSpPr>
            <p:spPr>
              <a:xfrm>
                <a:off x="6551623" y="5087787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Sat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8EB9ADE7-307E-4621-8FD4-C8E5252F52BC}"/>
                </a:ext>
              </a:extLst>
            </p:cNvPr>
            <p:cNvSpPr/>
            <p:nvPr/>
          </p:nvSpPr>
          <p:spPr>
            <a:xfrm>
              <a:off x="1956061" y="2665429"/>
              <a:ext cx="322858" cy="11312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B59760FC-4890-4766-B818-AFA5ACEE2429}"/>
                </a:ext>
              </a:extLst>
            </p:cNvPr>
            <p:cNvSpPr/>
            <p:nvPr/>
          </p:nvSpPr>
          <p:spPr>
            <a:xfrm>
              <a:off x="2733165" y="2078611"/>
              <a:ext cx="322858" cy="17151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992F038F-9A77-4396-89A8-EF9083813A18}"/>
                </a:ext>
              </a:extLst>
            </p:cNvPr>
            <p:cNvSpPr/>
            <p:nvPr/>
          </p:nvSpPr>
          <p:spPr>
            <a:xfrm>
              <a:off x="3606883" y="3033074"/>
              <a:ext cx="322858" cy="7606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D8A417C0-6149-43F0-A478-B254AD92936B}"/>
                </a:ext>
              </a:extLst>
            </p:cNvPr>
            <p:cNvSpPr/>
            <p:nvPr/>
          </p:nvSpPr>
          <p:spPr>
            <a:xfrm>
              <a:off x="4432969" y="2249741"/>
              <a:ext cx="322858" cy="154400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A642B7E9-8210-4DBA-BF16-1D9552CA6C28}"/>
                </a:ext>
              </a:extLst>
            </p:cNvPr>
            <p:cNvSpPr/>
            <p:nvPr/>
          </p:nvSpPr>
          <p:spPr>
            <a:xfrm>
              <a:off x="5259051" y="1640265"/>
              <a:ext cx="322858" cy="21595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2A07F2ED-F1F7-4232-B22B-6935C70C5348}"/>
                </a:ext>
              </a:extLst>
            </p:cNvPr>
            <p:cNvSpPr/>
            <p:nvPr/>
          </p:nvSpPr>
          <p:spPr>
            <a:xfrm>
              <a:off x="6072640" y="3160336"/>
              <a:ext cx="322858" cy="6334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3E27D96C-B889-4683-B973-386B63955CA4}"/>
                </a:ext>
              </a:extLst>
            </p:cNvPr>
            <p:cNvSpPr/>
            <p:nvPr/>
          </p:nvSpPr>
          <p:spPr>
            <a:xfrm>
              <a:off x="6897543" y="3528732"/>
              <a:ext cx="322858" cy="2650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12163DD3-C55A-4E56-A0D8-A6C94D442AAA}"/>
                </a:ext>
              </a:extLst>
            </p:cNvPr>
            <p:cNvGrpSpPr/>
            <p:nvPr/>
          </p:nvGrpSpPr>
          <p:grpSpPr>
            <a:xfrm>
              <a:off x="1091667" y="1178940"/>
              <a:ext cx="6541689" cy="2760372"/>
              <a:chOff x="-68443" y="1571919"/>
              <a:chExt cx="8722251" cy="3680496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B95AD477-6774-4E70-9DEB-01F372542832}"/>
                  </a:ext>
                </a:extLst>
              </p:cNvPr>
              <p:cNvCxnSpPr/>
              <p:nvPr/>
            </p:nvCxnSpPr>
            <p:spPr>
              <a:xfrm flipV="1">
                <a:off x="904973" y="1894787"/>
                <a:ext cx="0" cy="31768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="" xmlns:a16="http://schemas.microsoft.com/office/drawing/2014/main" id="{EBF92BF2-2535-4A81-8DEA-1DDFF6E2E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973" y="5071620"/>
                <a:ext cx="75037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D17E5863-7750-4D94-9A89-8E7D71E98E38}"/>
                  </a:ext>
                </a:extLst>
              </p:cNvPr>
              <p:cNvSpPr txBox="1"/>
              <p:nvPr/>
            </p:nvSpPr>
            <p:spPr>
              <a:xfrm>
                <a:off x="8352151" y="4883083"/>
                <a:ext cx="301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7F405D97-5CDB-4AF6-B849-8C8E2F699D3E}"/>
                  </a:ext>
                </a:extLst>
              </p:cNvPr>
              <p:cNvSpPr txBox="1"/>
              <p:nvPr/>
            </p:nvSpPr>
            <p:spPr>
              <a:xfrm>
                <a:off x="772998" y="1571919"/>
                <a:ext cx="301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79C193C5-9F4E-40C9-A7A0-8919D44183AD}"/>
                  </a:ext>
                </a:extLst>
              </p:cNvPr>
              <p:cNvSpPr txBox="1"/>
              <p:nvPr/>
            </p:nvSpPr>
            <p:spPr>
              <a:xfrm>
                <a:off x="-68443" y="3095223"/>
                <a:ext cx="1091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Capacity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CBC6F1E6-FE01-4808-AEE6-21FE9DCFF084}"/>
                </a:ext>
              </a:extLst>
            </p:cNvPr>
            <p:cNvCxnSpPr>
              <a:cxnSpLocks/>
            </p:cNvCxnSpPr>
            <p:nvPr/>
          </p:nvCxnSpPr>
          <p:spPr>
            <a:xfrm>
              <a:off x="1827020" y="1640264"/>
              <a:ext cx="559423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CAFFF01C-8430-49C5-AE87-3A6426A53CBF}"/>
                </a:ext>
              </a:extLst>
            </p:cNvPr>
            <p:cNvSpPr/>
            <p:nvPr/>
          </p:nvSpPr>
          <p:spPr>
            <a:xfrm>
              <a:off x="1956685" y="1647334"/>
              <a:ext cx="322858" cy="101310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D7F8B0E6-F042-4806-883C-33631A179392}"/>
                </a:ext>
              </a:extLst>
            </p:cNvPr>
            <p:cNvSpPr/>
            <p:nvPr/>
          </p:nvSpPr>
          <p:spPr>
            <a:xfrm>
              <a:off x="2731924" y="1650237"/>
              <a:ext cx="324098" cy="421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68B746AF-5F8D-4545-9111-14DDAE30FE7A}"/>
                </a:ext>
              </a:extLst>
            </p:cNvPr>
            <p:cNvSpPr/>
            <p:nvPr/>
          </p:nvSpPr>
          <p:spPr>
            <a:xfrm>
              <a:off x="3605490" y="1650236"/>
              <a:ext cx="322858" cy="138283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72A1951-F979-4B34-AB11-9745FCACBC56}"/>
                </a:ext>
              </a:extLst>
            </p:cNvPr>
            <p:cNvSpPr/>
            <p:nvPr/>
          </p:nvSpPr>
          <p:spPr>
            <a:xfrm>
              <a:off x="4431571" y="1652404"/>
              <a:ext cx="322858" cy="5973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C03DCA43-9F3E-439F-AEF5-2C836495ECF7}"/>
                </a:ext>
              </a:extLst>
            </p:cNvPr>
            <p:cNvSpPr/>
            <p:nvPr/>
          </p:nvSpPr>
          <p:spPr>
            <a:xfrm>
              <a:off x="6072639" y="1650237"/>
              <a:ext cx="322858" cy="15142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0CBC8C11-CFEF-4F78-88D7-52890ED8DC29}"/>
                </a:ext>
              </a:extLst>
            </p:cNvPr>
            <p:cNvSpPr/>
            <p:nvPr/>
          </p:nvSpPr>
          <p:spPr>
            <a:xfrm>
              <a:off x="6898732" y="1647335"/>
              <a:ext cx="321668" cy="187369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Chalkboard SE Regular"/>
                <a:cs typeface="Chalkboard SE Regular"/>
              </a:endParaRP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590FD148-0BD3-43C4-B319-6459D7464DA9}"/>
              </a:ext>
            </a:extLst>
          </p:cNvPr>
          <p:cNvCxnSpPr/>
          <p:nvPr/>
        </p:nvCxnSpPr>
        <p:spPr>
          <a:xfrm>
            <a:off x="1636633" y="2878794"/>
            <a:ext cx="557184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64314FF3-F661-47AC-9204-658DFE66F206}"/>
              </a:ext>
            </a:extLst>
          </p:cNvPr>
          <p:cNvSpPr/>
          <p:nvPr/>
        </p:nvSpPr>
        <p:spPr>
          <a:xfrm>
            <a:off x="5502123" y="1924334"/>
            <a:ext cx="83757" cy="94063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Chalkboard SE Regular"/>
              <a:cs typeface="Chalkboard SE Regular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7EF066D5-0D1D-4B93-A857-BDBD29296418}"/>
              </a:ext>
            </a:extLst>
          </p:cNvPr>
          <p:cNvSpPr/>
          <p:nvPr/>
        </p:nvSpPr>
        <p:spPr>
          <a:xfrm>
            <a:off x="2986351" y="2356747"/>
            <a:ext cx="83757" cy="5082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Chalkboard SE Regular"/>
              <a:cs typeface="Chalkboard SE Regular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B9CCA730-64FC-4E0C-B86C-2CA1233D75F4}"/>
              </a:ext>
            </a:extLst>
          </p:cNvPr>
          <p:cNvSpPr/>
          <p:nvPr/>
        </p:nvSpPr>
        <p:spPr>
          <a:xfrm>
            <a:off x="4668871" y="2526740"/>
            <a:ext cx="83757" cy="3382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Chalkboard SE Regular"/>
              <a:cs typeface="Chalkboard SE Regula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7555" y="1906817"/>
            <a:ext cx="1582367" cy="2178857"/>
            <a:chOff x="7387555" y="1906817"/>
            <a:chExt cx="1582367" cy="2178857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="" xmlns:a16="http://schemas.microsoft.com/office/drawing/2014/main" id="{28A7F1BF-C765-4329-B2C7-94F827156796}"/>
                </a:ext>
              </a:extLst>
            </p:cNvPr>
            <p:cNvSpPr/>
            <p:nvPr/>
          </p:nvSpPr>
          <p:spPr>
            <a:xfrm flipV="1">
              <a:off x="7387555" y="1906817"/>
              <a:ext cx="1544374" cy="217885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141" name="Diagram 140">
              <a:extLst>
                <a:ext uri="{FF2B5EF4-FFF2-40B4-BE49-F238E27FC236}">
                  <a16:creationId xmlns="" xmlns:a16="http://schemas.microsoft.com/office/drawing/2014/main" id="{B3AA930E-01D8-43B4-9F32-BAB0A7865A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10374189"/>
                </p:ext>
              </p:extLst>
            </p:nvPr>
          </p:nvGraphicFramePr>
          <p:xfrm>
            <a:off x="7460124" y="2646591"/>
            <a:ext cx="1509798" cy="8000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C57212C8-1B9E-44F0-B2A3-6D7D9D57D3B5}"/>
                </a:ext>
              </a:extLst>
            </p:cNvPr>
            <p:cNvSpPr/>
            <p:nvPr/>
          </p:nvSpPr>
          <p:spPr>
            <a:xfrm>
              <a:off x="7689097" y="2268407"/>
              <a:ext cx="1059565" cy="294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Raleway"/>
                  <a:cs typeface="Chalkboard SE Regular"/>
                </a:rPr>
                <a:t>KEY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768194" y="3549538"/>
              <a:ext cx="1110981" cy="369332"/>
              <a:chOff x="7819653" y="3413451"/>
              <a:chExt cx="1110981" cy="369332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="" xmlns:a16="http://schemas.microsoft.com/office/drawing/2014/main" id="{32D07224-ECB7-4F83-96BE-E9D43FD77130}"/>
                  </a:ext>
                </a:extLst>
              </p:cNvPr>
              <p:cNvSpPr/>
              <p:nvPr/>
            </p:nvSpPr>
            <p:spPr>
              <a:xfrm>
                <a:off x="7819653" y="3471788"/>
                <a:ext cx="70461" cy="23163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latin typeface="Chalkboard SE Regular"/>
                  <a:cs typeface="Chalkboard SE Regular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45ADBF95-4D10-4546-9802-0AB2587ABAF1}"/>
                  </a:ext>
                </a:extLst>
              </p:cNvPr>
              <p:cNvSpPr txBox="1"/>
              <p:nvPr/>
            </p:nvSpPr>
            <p:spPr>
              <a:xfrm>
                <a:off x="8033720" y="3413451"/>
                <a:ext cx="896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Excess Capacity usage</a:t>
                </a:r>
                <a:endParaRPr lang="en-IN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6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E90EDB-EDF2-4F6D-B0D6-CF7F3EA466F5}"/>
              </a:ext>
            </a:extLst>
          </p:cNvPr>
          <p:cNvSpPr txBox="1"/>
          <p:nvPr/>
        </p:nvSpPr>
        <p:spPr>
          <a:xfrm>
            <a:off x="176773" y="168938"/>
            <a:ext cx="4443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Advantages over on-premise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B46161AC-DD7A-4ACD-B2BD-E55F98BF76A9}"/>
              </a:ext>
            </a:extLst>
          </p:cNvPr>
          <p:cNvGrpSpPr/>
          <p:nvPr/>
        </p:nvGrpSpPr>
        <p:grpSpPr>
          <a:xfrm>
            <a:off x="507958" y="1377723"/>
            <a:ext cx="6525707" cy="2917180"/>
            <a:chOff x="1107649" y="1178940"/>
            <a:chExt cx="6525707" cy="2917180"/>
          </a:xfrm>
        </p:grpSpPr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27E201B3-6EA6-4D4F-9167-D37A65DCF420}"/>
                </a:ext>
              </a:extLst>
            </p:cNvPr>
            <p:cNvGrpSpPr/>
            <p:nvPr/>
          </p:nvGrpSpPr>
          <p:grpSpPr>
            <a:xfrm>
              <a:off x="1890654" y="3801704"/>
              <a:ext cx="5508208" cy="294416"/>
              <a:chOff x="996870" y="5068935"/>
              <a:chExt cx="7344277" cy="392554"/>
            </a:xfrm>
          </p:grpSpPr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D053157E-4BD9-470C-9E8F-37023EFCAE3B}"/>
                  </a:ext>
                </a:extLst>
              </p:cNvPr>
              <p:cNvSpPr txBox="1"/>
              <p:nvPr/>
            </p:nvSpPr>
            <p:spPr>
              <a:xfrm>
                <a:off x="996870" y="5075070"/>
                <a:ext cx="714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Mon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id="{D76650FD-D9F0-4ED9-AF89-8B4CDF545DD9}"/>
                  </a:ext>
                </a:extLst>
              </p:cNvPr>
              <p:cNvSpPr txBox="1"/>
              <p:nvPr/>
            </p:nvSpPr>
            <p:spPr>
              <a:xfrm>
                <a:off x="3190959" y="5085946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Wed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EB8E9704-3945-4B30-B6EA-C0E20011B573}"/>
                  </a:ext>
                </a:extLst>
              </p:cNvPr>
              <p:cNvSpPr txBox="1"/>
              <p:nvPr/>
            </p:nvSpPr>
            <p:spPr>
              <a:xfrm>
                <a:off x="2073074" y="5091002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Tue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625BE613-4E77-44B0-94A0-990346715963}"/>
                  </a:ext>
                </a:extLst>
              </p:cNvPr>
              <p:cNvSpPr txBox="1"/>
              <p:nvPr/>
            </p:nvSpPr>
            <p:spPr>
              <a:xfrm>
                <a:off x="5462820" y="5085946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Fri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DC5C3A3D-23B2-4159-94D2-A8882F387245}"/>
                  </a:ext>
                </a:extLst>
              </p:cNvPr>
              <p:cNvSpPr txBox="1"/>
              <p:nvPr/>
            </p:nvSpPr>
            <p:spPr>
              <a:xfrm>
                <a:off x="4311197" y="5068935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Thu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EF5BA0B5-4572-49EC-B50F-7A3400CFB8FB}"/>
                  </a:ext>
                </a:extLst>
              </p:cNvPr>
              <p:cNvSpPr txBox="1"/>
              <p:nvPr/>
            </p:nvSpPr>
            <p:spPr>
              <a:xfrm>
                <a:off x="7626280" y="5092158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Sun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DD62A22B-17F5-4F69-B084-9CEEC8FC37F3}"/>
                  </a:ext>
                </a:extLst>
              </p:cNvPr>
              <p:cNvSpPr txBox="1"/>
              <p:nvPr/>
            </p:nvSpPr>
            <p:spPr>
              <a:xfrm>
                <a:off x="6551623" y="5087787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Sat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DD52DF9F-8D5B-41C3-907D-A51DB9EA7AF9}"/>
                </a:ext>
              </a:extLst>
            </p:cNvPr>
            <p:cNvSpPr/>
            <p:nvPr/>
          </p:nvSpPr>
          <p:spPr>
            <a:xfrm>
              <a:off x="1956061" y="2665429"/>
              <a:ext cx="322858" cy="11312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4CF315B-0265-4FD4-8428-4A5C47097F8B}"/>
                </a:ext>
              </a:extLst>
            </p:cNvPr>
            <p:cNvSpPr/>
            <p:nvPr/>
          </p:nvSpPr>
          <p:spPr>
            <a:xfrm>
              <a:off x="2733165" y="2078611"/>
              <a:ext cx="322858" cy="17151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2AE5A669-1DC4-4465-BDF1-58DD4769BEA6}"/>
                </a:ext>
              </a:extLst>
            </p:cNvPr>
            <p:cNvSpPr/>
            <p:nvPr/>
          </p:nvSpPr>
          <p:spPr>
            <a:xfrm>
              <a:off x="3606883" y="3033074"/>
              <a:ext cx="322858" cy="7606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E1197B2F-8EE4-484C-94B9-33FBBBDD0A57}"/>
                </a:ext>
              </a:extLst>
            </p:cNvPr>
            <p:cNvSpPr/>
            <p:nvPr/>
          </p:nvSpPr>
          <p:spPr>
            <a:xfrm>
              <a:off x="4432969" y="2249741"/>
              <a:ext cx="322858" cy="154400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57D1DB74-BEFC-4CF3-80D6-B71E316BFCB1}"/>
                </a:ext>
              </a:extLst>
            </p:cNvPr>
            <p:cNvSpPr/>
            <p:nvPr/>
          </p:nvSpPr>
          <p:spPr>
            <a:xfrm>
              <a:off x="5259051" y="1640265"/>
              <a:ext cx="322858" cy="21595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A7E4D53D-B526-4673-B294-6FED0782B223}"/>
                </a:ext>
              </a:extLst>
            </p:cNvPr>
            <p:cNvSpPr/>
            <p:nvPr/>
          </p:nvSpPr>
          <p:spPr>
            <a:xfrm>
              <a:off x="6072640" y="3160336"/>
              <a:ext cx="322858" cy="6334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2A9865E4-1BEB-4A49-881F-938752C4C6FE}"/>
                </a:ext>
              </a:extLst>
            </p:cNvPr>
            <p:cNvSpPr/>
            <p:nvPr/>
          </p:nvSpPr>
          <p:spPr>
            <a:xfrm>
              <a:off x="6897543" y="3528732"/>
              <a:ext cx="322858" cy="2650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="" xmlns:a16="http://schemas.microsoft.com/office/drawing/2014/main" id="{A4A32126-D1B4-42DA-B631-CC8555F5D2DC}"/>
                </a:ext>
              </a:extLst>
            </p:cNvPr>
            <p:cNvGrpSpPr/>
            <p:nvPr/>
          </p:nvGrpSpPr>
          <p:grpSpPr>
            <a:xfrm>
              <a:off x="1107649" y="1178940"/>
              <a:ext cx="6525707" cy="2760372"/>
              <a:chOff x="-47134" y="1571919"/>
              <a:chExt cx="8700942" cy="3680496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="" xmlns:a16="http://schemas.microsoft.com/office/drawing/2014/main" id="{2F0B6D27-2C83-4425-A5CC-2966FC4FA50A}"/>
                  </a:ext>
                </a:extLst>
              </p:cNvPr>
              <p:cNvCxnSpPr/>
              <p:nvPr/>
            </p:nvCxnSpPr>
            <p:spPr>
              <a:xfrm flipV="1">
                <a:off x="904973" y="1894787"/>
                <a:ext cx="0" cy="31768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="" xmlns:a16="http://schemas.microsoft.com/office/drawing/2014/main" id="{BBD69ED4-C398-4997-A342-D2FB89232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973" y="5071620"/>
                <a:ext cx="75037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8E83C4D0-6133-4398-BC98-AD054D191AE2}"/>
                  </a:ext>
                </a:extLst>
              </p:cNvPr>
              <p:cNvSpPr txBox="1"/>
              <p:nvPr/>
            </p:nvSpPr>
            <p:spPr>
              <a:xfrm>
                <a:off x="8352151" y="4883083"/>
                <a:ext cx="301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X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071E678B-C17F-4BE7-BD4C-5BF0187D678E}"/>
                  </a:ext>
                </a:extLst>
              </p:cNvPr>
              <p:cNvSpPr txBox="1"/>
              <p:nvPr/>
            </p:nvSpPr>
            <p:spPr>
              <a:xfrm>
                <a:off x="772998" y="1571919"/>
                <a:ext cx="301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Y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9F68CD17-79E4-4422-9D25-2E2BEADBCFC2}"/>
                  </a:ext>
                </a:extLst>
              </p:cNvPr>
              <p:cNvSpPr txBox="1"/>
              <p:nvPr/>
            </p:nvSpPr>
            <p:spPr>
              <a:xfrm>
                <a:off x="-47134" y="3120272"/>
                <a:ext cx="1121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Capacity</a:t>
                </a:r>
              </a:p>
            </p:txBody>
          </p:sp>
        </p:grpSp>
      </p:grp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24DE39B5-D1FE-498A-B78E-0C980208DDB6}"/>
              </a:ext>
            </a:extLst>
          </p:cNvPr>
          <p:cNvCxnSpPr/>
          <p:nvPr/>
        </p:nvCxnSpPr>
        <p:spPr>
          <a:xfrm>
            <a:off x="1636633" y="2878794"/>
            <a:ext cx="557184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39238E3A-8C16-409B-9362-11AF5BF8FD5D}"/>
              </a:ext>
            </a:extLst>
          </p:cNvPr>
          <p:cNvSpPr/>
          <p:nvPr/>
        </p:nvSpPr>
        <p:spPr>
          <a:xfrm>
            <a:off x="5502123" y="1924334"/>
            <a:ext cx="83757" cy="94063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Chalkboard SE Regular"/>
              <a:cs typeface="Chalkboard SE Regular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A563389B-93B7-457E-B183-FE591CDAF5AF}"/>
              </a:ext>
            </a:extLst>
          </p:cNvPr>
          <p:cNvSpPr/>
          <p:nvPr/>
        </p:nvSpPr>
        <p:spPr>
          <a:xfrm>
            <a:off x="2986351" y="2356747"/>
            <a:ext cx="83757" cy="5082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Chalkboard SE Regular"/>
              <a:cs typeface="Chalkboard SE Regular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B02F2640-1915-478D-B2E3-862A58932264}"/>
              </a:ext>
            </a:extLst>
          </p:cNvPr>
          <p:cNvSpPr/>
          <p:nvPr/>
        </p:nvSpPr>
        <p:spPr>
          <a:xfrm>
            <a:off x="4668871" y="2526740"/>
            <a:ext cx="83757" cy="3382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Chalkboard SE Regular"/>
              <a:cs typeface="Chalkboard SE Regular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57DD351C-14C2-4118-A9AB-EB0C2938483E}"/>
              </a:ext>
            </a:extLst>
          </p:cNvPr>
          <p:cNvGrpSpPr/>
          <p:nvPr/>
        </p:nvGrpSpPr>
        <p:grpSpPr>
          <a:xfrm>
            <a:off x="1932948" y="1920736"/>
            <a:ext cx="4941482" cy="1888467"/>
            <a:chOff x="1053266" y="2560982"/>
            <a:chExt cx="6588641" cy="2517956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="" xmlns:a16="http://schemas.microsoft.com/office/drawing/2014/main" id="{0FF0B6EC-27D0-445F-81F1-6346B9A94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266" y="3145443"/>
              <a:ext cx="1036139" cy="782424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sx="1000" sy="1000" rotWithShape="0">
                <a:schemeClr val="tx1"/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94671ACA-59A3-474E-B79D-610B66ABD8BD}"/>
                </a:ext>
              </a:extLst>
            </p:cNvPr>
            <p:cNvCxnSpPr>
              <a:cxnSpLocks/>
            </p:cNvCxnSpPr>
            <p:nvPr/>
          </p:nvCxnSpPr>
          <p:spPr>
            <a:xfrm>
              <a:off x="2089405" y="3145443"/>
              <a:ext cx="1164957" cy="1272617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sx="1000" sy="1000" rotWithShape="0">
                <a:schemeClr val="bg1"/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7E4A618D-E299-49FA-987D-828DA1C59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362" y="3373617"/>
              <a:ext cx="1101448" cy="1044444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sx="1000" sy="1000" rotWithShape="0">
                <a:schemeClr val="bg1"/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64453101-9AEE-49DE-AB5D-82CAFA0E2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810" y="2560982"/>
              <a:ext cx="1101443" cy="812635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sx="1000" sy="1000" rotWithShape="0">
                <a:schemeClr val="bg1"/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7D15EE99-D604-4598-85FE-A1FCBC4872A8}"/>
                </a:ext>
              </a:extLst>
            </p:cNvPr>
            <p:cNvCxnSpPr>
              <a:cxnSpLocks/>
            </p:cNvCxnSpPr>
            <p:nvPr/>
          </p:nvCxnSpPr>
          <p:spPr>
            <a:xfrm>
              <a:off x="5457252" y="2560982"/>
              <a:ext cx="1084785" cy="2026761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sx="1000" sy="1000" rotWithShape="0">
                <a:schemeClr val="bg1"/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C234A985-CAD5-4CF8-9BAB-8AB41B253A78}"/>
                </a:ext>
              </a:extLst>
            </p:cNvPr>
            <p:cNvCxnSpPr>
              <a:cxnSpLocks/>
            </p:cNvCxnSpPr>
            <p:nvPr/>
          </p:nvCxnSpPr>
          <p:spPr>
            <a:xfrm>
              <a:off x="6542037" y="4587743"/>
              <a:ext cx="1099870" cy="491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40000" dist="20000" dir="5400000" sx="1000" sy="1000" rotWithShape="0">
                <a:schemeClr val="bg1"/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408999" y="1839048"/>
            <a:ext cx="1582367" cy="2178857"/>
            <a:chOff x="7387555" y="1906817"/>
            <a:chExt cx="1582367" cy="2178857"/>
          </a:xfrm>
        </p:grpSpPr>
        <p:sp>
          <p:nvSpPr>
            <p:cNvPr id="50" name="Rectangle: Rounded Corners 139">
              <a:extLst>
                <a:ext uri="{FF2B5EF4-FFF2-40B4-BE49-F238E27FC236}">
                  <a16:creationId xmlns="" xmlns:a16="http://schemas.microsoft.com/office/drawing/2014/main" id="{28A7F1BF-C765-4329-B2C7-94F827156796}"/>
                </a:ext>
              </a:extLst>
            </p:cNvPr>
            <p:cNvSpPr/>
            <p:nvPr/>
          </p:nvSpPr>
          <p:spPr>
            <a:xfrm flipV="1">
              <a:off x="7387555" y="1906817"/>
              <a:ext cx="1544374" cy="217885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51" name="Diagram 50">
              <a:extLst>
                <a:ext uri="{FF2B5EF4-FFF2-40B4-BE49-F238E27FC236}">
                  <a16:creationId xmlns="" xmlns:a16="http://schemas.microsoft.com/office/drawing/2014/main" id="{B3AA930E-01D8-43B4-9F32-BAB0A7865A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403504"/>
                </p:ext>
              </p:extLst>
            </p:nvPr>
          </p:nvGraphicFramePr>
          <p:xfrm>
            <a:off x="7460124" y="2646591"/>
            <a:ext cx="1509798" cy="8000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C57212C8-1B9E-44F0-B2A3-6D7D9D57D3B5}"/>
                </a:ext>
              </a:extLst>
            </p:cNvPr>
            <p:cNvSpPr/>
            <p:nvPr/>
          </p:nvSpPr>
          <p:spPr>
            <a:xfrm>
              <a:off x="7689097" y="2268407"/>
              <a:ext cx="1059565" cy="294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Raleway"/>
                  <a:cs typeface="Chalkboard SE Regular"/>
                </a:rPr>
                <a:t>KEY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7768194" y="3549538"/>
              <a:ext cx="1110981" cy="369332"/>
              <a:chOff x="7819653" y="3413451"/>
              <a:chExt cx="1110981" cy="36933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="" xmlns:a16="http://schemas.microsoft.com/office/drawing/2014/main" id="{32D07224-ECB7-4F83-96BE-E9D43FD77130}"/>
                  </a:ext>
                </a:extLst>
              </p:cNvPr>
              <p:cNvSpPr/>
              <p:nvPr/>
            </p:nvSpPr>
            <p:spPr>
              <a:xfrm>
                <a:off x="7819653" y="3471788"/>
                <a:ext cx="70461" cy="23163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latin typeface="Chalkboard SE Regular"/>
                  <a:cs typeface="Chalkboard SE Regular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45ADBF95-4D10-4546-9802-0AB2587ABAF1}"/>
                  </a:ext>
                </a:extLst>
              </p:cNvPr>
              <p:cNvSpPr txBox="1"/>
              <p:nvPr/>
            </p:nvSpPr>
            <p:spPr>
              <a:xfrm>
                <a:off x="8033720" y="3413451"/>
                <a:ext cx="896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Excess Capacity usage</a:t>
                </a:r>
                <a:endParaRPr lang="en-IN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E90EDB-EDF2-4F6D-B0D6-CF7F3EA466F5}"/>
              </a:ext>
            </a:extLst>
          </p:cNvPr>
          <p:cNvSpPr txBox="1"/>
          <p:nvPr/>
        </p:nvSpPr>
        <p:spPr>
          <a:xfrm>
            <a:off x="176773" y="168938"/>
            <a:ext cx="4443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Advantages over on-premise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22D2588C-E0CD-451B-BABB-E72E5EEC9A13}"/>
              </a:ext>
            </a:extLst>
          </p:cNvPr>
          <p:cNvGrpSpPr/>
          <p:nvPr/>
        </p:nvGrpSpPr>
        <p:grpSpPr>
          <a:xfrm>
            <a:off x="619894" y="1445493"/>
            <a:ext cx="6525707" cy="2917180"/>
            <a:chOff x="1107649" y="1178940"/>
            <a:chExt cx="6525707" cy="2917180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AA3D9EE8-3AE0-48EC-946B-27B92993A842}"/>
                </a:ext>
              </a:extLst>
            </p:cNvPr>
            <p:cNvGrpSpPr/>
            <p:nvPr/>
          </p:nvGrpSpPr>
          <p:grpSpPr>
            <a:xfrm>
              <a:off x="1890654" y="3801704"/>
              <a:ext cx="5508208" cy="294416"/>
              <a:chOff x="996870" y="5068935"/>
              <a:chExt cx="7344277" cy="392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45B224CE-6FBB-4745-A019-CCB308C742B5}"/>
                  </a:ext>
                </a:extLst>
              </p:cNvPr>
              <p:cNvSpPr txBox="1"/>
              <p:nvPr/>
            </p:nvSpPr>
            <p:spPr>
              <a:xfrm>
                <a:off x="996870" y="5075070"/>
                <a:ext cx="714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Mon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C95E34CF-DDD6-4382-80BF-48D07A7D3F0A}"/>
                  </a:ext>
                </a:extLst>
              </p:cNvPr>
              <p:cNvSpPr txBox="1"/>
              <p:nvPr/>
            </p:nvSpPr>
            <p:spPr>
              <a:xfrm>
                <a:off x="3190959" y="5085946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Wed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478C0603-47C9-49CB-AC91-BB4BA77F27C7}"/>
                  </a:ext>
                </a:extLst>
              </p:cNvPr>
              <p:cNvSpPr txBox="1"/>
              <p:nvPr/>
            </p:nvSpPr>
            <p:spPr>
              <a:xfrm>
                <a:off x="2073074" y="5091002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Tue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400BFF7A-2740-496D-9E03-346DD639DCDB}"/>
                  </a:ext>
                </a:extLst>
              </p:cNvPr>
              <p:cNvSpPr txBox="1"/>
              <p:nvPr/>
            </p:nvSpPr>
            <p:spPr>
              <a:xfrm>
                <a:off x="5462820" y="5085946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Fri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7F75B6EE-E427-4D30-B29F-D841FE3F6A82}"/>
                  </a:ext>
                </a:extLst>
              </p:cNvPr>
              <p:cNvSpPr txBox="1"/>
              <p:nvPr/>
            </p:nvSpPr>
            <p:spPr>
              <a:xfrm>
                <a:off x="4311197" y="5068935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Thu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FBC7A442-BFDE-4D91-84E1-EB91FC155DDE}"/>
                  </a:ext>
                </a:extLst>
              </p:cNvPr>
              <p:cNvSpPr txBox="1"/>
              <p:nvPr/>
            </p:nvSpPr>
            <p:spPr>
              <a:xfrm>
                <a:off x="7626280" y="5092158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Sun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B50F59C5-493B-4B04-8839-8111935AC519}"/>
                  </a:ext>
                </a:extLst>
              </p:cNvPr>
              <p:cNvSpPr txBox="1"/>
              <p:nvPr/>
            </p:nvSpPr>
            <p:spPr>
              <a:xfrm>
                <a:off x="6551623" y="5087787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Sat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7A1759D5-283A-485C-8CAE-9E9D5253F2D5}"/>
                </a:ext>
              </a:extLst>
            </p:cNvPr>
            <p:cNvSpPr/>
            <p:nvPr/>
          </p:nvSpPr>
          <p:spPr>
            <a:xfrm>
              <a:off x="1956061" y="2665429"/>
              <a:ext cx="322858" cy="11312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E81A53B1-CD0E-4164-B661-1B6C109A8A4D}"/>
                </a:ext>
              </a:extLst>
            </p:cNvPr>
            <p:cNvSpPr/>
            <p:nvPr/>
          </p:nvSpPr>
          <p:spPr>
            <a:xfrm>
              <a:off x="2733165" y="2078611"/>
              <a:ext cx="322858" cy="17151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338E8EEB-998D-4A07-8AEE-8F4387BFFCC3}"/>
                </a:ext>
              </a:extLst>
            </p:cNvPr>
            <p:cNvSpPr/>
            <p:nvPr/>
          </p:nvSpPr>
          <p:spPr>
            <a:xfrm>
              <a:off x="3606883" y="3033074"/>
              <a:ext cx="322858" cy="7606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6248EADC-E4F2-4370-AC66-3860D2FBBF9F}"/>
                </a:ext>
              </a:extLst>
            </p:cNvPr>
            <p:cNvSpPr/>
            <p:nvPr/>
          </p:nvSpPr>
          <p:spPr>
            <a:xfrm>
              <a:off x="4432969" y="2249741"/>
              <a:ext cx="322858" cy="154400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5F0BBFF-84D3-465C-955E-F32026534C3D}"/>
                </a:ext>
              </a:extLst>
            </p:cNvPr>
            <p:cNvSpPr/>
            <p:nvPr/>
          </p:nvSpPr>
          <p:spPr>
            <a:xfrm>
              <a:off x="5259051" y="1640265"/>
              <a:ext cx="322858" cy="21595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D94C9F2F-E2B2-407F-9E79-71CB3B76D7F5}"/>
                </a:ext>
              </a:extLst>
            </p:cNvPr>
            <p:cNvSpPr/>
            <p:nvPr/>
          </p:nvSpPr>
          <p:spPr>
            <a:xfrm>
              <a:off x="6072640" y="3160336"/>
              <a:ext cx="322858" cy="6334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6F3E7D2E-464C-4026-B7E3-9440E6D16779}"/>
                </a:ext>
              </a:extLst>
            </p:cNvPr>
            <p:cNvSpPr/>
            <p:nvPr/>
          </p:nvSpPr>
          <p:spPr>
            <a:xfrm>
              <a:off x="6897543" y="3528732"/>
              <a:ext cx="322858" cy="2650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73170C03-BA14-45D6-8FC7-95174B4E2422}"/>
                </a:ext>
              </a:extLst>
            </p:cNvPr>
            <p:cNvGrpSpPr/>
            <p:nvPr/>
          </p:nvGrpSpPr>
          <p:grpSpPr>
            <a:xfrm>
              <a:off x="1107649" y="1178940"/>
              <a:ext cx="6525707" cy="2760372"/>
              <a:chOff x="-47134" y="1571919"/>
              <a:chExt cx="8700942" cy="3680496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6FE9FF17-157D-4297-A740-83370F2A4593}"/>
                  </a:ext>
                </a:extLst>
              </p:cNvPr>
              <p:cNvCxnSpPr/>
              <p:nvPr/>
            </p:nvCxnSpPr>
            <p:spPr>
              <a:xfrm flipV="1">
                <a:off x="904973" y="1894787"/>
                <a:ext cx="0" cy="31768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="" xmlns:a16="http://schemas.microsoft.com/office/drawing/2014/main" id="{DF2B72D2-176C-4C1D-AC29-DAAE2025B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973" y="5071620"/>
                <a:ext cx="75037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A6C18F53-8248-4695-AC5A-DBDF6816456A}"/>
                  </a:ext>
                </a:extLst>
              </p:cNvPr>
              <p:cNvSpPr txBox="1"/>
              <p:nvPr/>
            </p:nvSpPr>
            <p:spPr>
              <a:xfrm>
                <a:off x="8352151" y="4883083"/>
                <a:ext cx="301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X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EAD77C70-055D-4466-87B5-AFAD2EBCD553}"/>
                  </a:ext>
                </a:extLst>
              </p:cNvPr>
              <p:cNvSpPr txBox="1"/>
              <p:nvPr/>
            </p:nvSpPr>
            <p:spPr>
              <a:xfrm>
                <a:off x="772998" y="1571919"/>
                <a:ext cx="301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Y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CF1AFA4B-90E6-40D0-985A-ED605E5B0819}"/>
                  </a:ext>
                </a:extLst>
              </p:cNvPr>
              <p:cNvSpPr txBox="1"/>
              <p:nvPr/>
            </p:nvSpPr>
            <p:spPr>
              <a:xfrm>
                <a:off x="-47134" y="3120272"/>
                <a:ext cx="1044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Capacity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342310" y="1911767"/>
            <a:ext cx="1582367" cy="2178857"/>
            <a:chOff x="7387555" y="1906817"/>
            <a:chExt cx="1582367" cy="2178857"/>
          </a:xfrm>
        </p:grpSpPr>
        <p:sp>
          <p:nvSpPr>
            <p:cNvPr id="50" name="Rectangle: Rounded Corners 139">
              <a:extLst>
                <a:ext uri="{FF2B5EF4-FFF2-40B4-BE49-F238E27FC236}">
                  <a16:creationId xmlns="" xmlns:a16="http://schemas.microsoft.com/office/drawing/2014/main" id="{28A7F1BF-C765-4329-B2C7-94F827156796}"/>
                </a:ext>
              </a:extLst>
            </p:cNvPr>
            <p:cNvSpPr/>
            <p:nvPr/>
          </p:nvSpPr>
          <p:spPr>
            <a:xfrm flipV="1">
              <a:off x="7387555" y="1906817"/>
              <a:ext cx="1544374" cy="217885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51" name="Diagram 50">
              <a:extLst>
                <a:ext uri="{FF2B5EF4-FFF2-40B4-BE49-F238E27FC236}">
                  <a16:creationId xmlns="" xmlns:a16="http://schemas.microsoft.com/office/drawing/2014/main" id="{B3AA930E-01D8-43B4-9F32-BAB0A7865A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0253859"/>
                </p:ext>
              </p:extLst>
            </p:nvPr>
          </p:nvGraphicFramePr>
          <p:xfrm>
            <a:off x="7460124" y="2646591"/>
            <a:ext cx="1509798" cy="8000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C57212C8-1B9E-44F0-B2A3-6D7D9D57D3B5}"/>
                </a:ext>
              </a:extLst>
            </p:cNvPr>
            <p:cNvSpPr/>
            <p:nvPr/>
          </p:nvSpPr>
          <p:spPr>
            <a:xfrm>
              <a:off x="7689097" y="2268407"/>
              <a:ext cx="1059565" cy="294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Raleway"/>
                  <a:cs typeface="Chalkboard SE Regular"/>
                </a:rPr>
                <a:t>KEY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768194" y="3549538"/>
              <a:ext cx="1110981" cy="369332"/>
              <a:chOff x="7819653" y="3413451"/>
              <a:chExt cx="1110981" cy="36933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id="{32D07224-ECB7-4F83-96BE-E9D43FD77130}"/>
                  </a:ext>
                </a:extLst>
              </p:cNvPr>
              <p:cNvSpPr/>
              <p:nvPr/>
            </p:nvSpPr>
            <p:spPr>
              <a:xfrm>
                <a:off x="7819653" y="3471788"/>
                <a:ext cx="70461" cy="23163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latin typeface="Chalkboard SE Regular"/>
                  <a:cs typeface="Chalkboard SE Regular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45ADBF95-4D10-4546-9802-0AB2587ABAF1}"/>
                  </a:ext>
                </a:extLst>
              </p:cNvPr>
              <p:cNvSpPr txBox="1"/>
              <p:nvPr/>
            </p:nvSpPr>
            <p:spPr>
              <a:xfrm>
                <a:off x="8033720" y="3413451"/>
                <a:ext cx="896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Excess Capacity usage</a:t>
                </a:r>
                <a:endParaRPr lang="en-IN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3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669785" cy="576956"/>
          </a:xfrm>
        </p:spPr>
        <p:txBody>
          <a:bodyPr anchor="ctr"/>
          <a:lstStyle/>
          <a:p>
            <a:pPr algn="ctr"/>
            <a:r>
              <a:rPr lang="en-US" dirty="0"/>
              <a:t>Cloud Service and Deployment Models</a:t>
            </a:r>
          </a:p>
        </p:txBody>
      </p:sp>
    </p:spTree>
    <p:extLst>
      <p:ext uri="{BB962C8B-B14F-4D97-AF65-F5344CB8AC3E}">
        <p14:creationId xmlns:p14="http://schemas.microsoft.com/office/powerpoint/2010/main" val="1917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3999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Models and Deployments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E53A10A6-9DDA-43FB-B298-F5A6B359F35B}"/>
              </a:ext>
            </a:extLst>
          </p:cNvPr>
          <p:cNvSpPr/>
          <p:nvPr/>
        </p:nvSpPr>
        <p:spPr>
          <a:xfrm>
            <a:off x="1225121" y="887041"/>
            <a:ext cx="6573452" cy="12045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1100">
                <a:solidFill>
                  <a:prstClr val="black"/>
                </a:solidFill>
                <a:latin typeface="Raleway"/>
              </a:rPr>
              <a:t>Cloud Service Models</a:t>
            </a:r>
          </a:p>
          <a:p>
            <a:pPr marL="514350" lvl="1" indent="-17145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1100">
                <a:solidFill>
                  <a:prstClr val="black"/>
                </a:solidFill>
                <a:latin typeface="Raleway"/>
              </a:rPr>
              <a:t>IaaS (Infrastructure as a Service): AWS, Rackspace, MS Azure etc.</a:t>
            </a:r>
          </a:p>
          <a:p>
            <a:pPr marL="514350" lvl="1" indent="-17145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1100">
                <a:solidFill>
                  <a:prstClr val="black"/>
                </a:solidFill>
                <a:latin typeface="Raleway"/>
              </a:rPr>
              <a:t>PaaS (Platform as a Service): AWS Elastic Beanstalk, Heroku etc.</a:t>
            </a:r>
          </a:p>
          <a:p>
            <a:pPr marL="514350" lvl="1" indent="-17145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1100">
                <a:solidFill>
                  <a:prstClr val="black"/>
                </a:solidFill>
                <a:latin typeface="Raleway"/>
              </a:rPr>
              <a:t>SaaS (Software as a Service): Google drive, Google docs, MS Office 365 etc.</a:t>
            </a:r>
            <a:endParaRPr lang="en-US" sz="1100" dirty="0">
              <a:solidFill>
                <a:prstClr val="black"/>
              </a:solidFill>
              <a:latin typeface="Raleway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9107" y="2430861"/>
            <a:ext cx="8409935" cy="2624140"/>
            <a:chOff x="459107" y="2430861"/>
            <a:chExt cx="8409935" cy="2624140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BFA10C8B-F08A-43EC-A26E-58A8B9701AA8}"/>
                </a:ext>
              </a:extLst>
            </p:cNvPr>
            <p:cNvSpPr txBox="1"/>
            <p:nvPr/>
          </p:nvSpPr>
          <p:spPr>
            <a:xfrm>
              <a:off x="3170558" y="3403502"/>
              <a:ext cx="293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+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7606392-842F-434B-81B1-CB08896D70AE}"/>
                </a:ext>
              </a:extLst>
            </p:cNvPr>
            <p:cNvSpPr txBox="1"/>
            <p:nvPr/>
          </p:nvSpPr>
          <p:spPr>
            <a:xfrm>
              <a:off x="5067318" y="3354803"/>
              <a:ext cx="293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+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8CD4DDB-1D42-4860-9A9B-E9A1AB4FD70E}"/>
                </a:ext>
              </a:extLst>
            </p:cNvPr>
            <p:cNvSpPr txBox="1"/>
            <p:nvPr/>
          </p:nvSpPr>
          <p:spPr>
            <a:xfrm>
              <a:off x="5915994" y="3336060"/>
              <a:ext cx="2934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=</a:t>
              </a:r>
            </a:p>
          </p:txBody>
        </p:sp>
        <p:pic>
          <p:nvPicPr>
            <p:cNvPr id="24" name="Picture 23" descr="pizza-3.png">
              <a:extLst>
                <a:ext uri="{FF2B5EF4-FFF2-40B4-BE49-F238E27FC236}">
                  <a16:creationId xmlns="" xmlns:a16="http://schemas.microsoft.com/office/drawing/2014/main" id="{3AD62E80-037D-4AE6-85BF-C79D0FD20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153" y="3149208"/>
              <a:ext cx="701235" cy="721813"/>
            </a:xfrm>
            <a:prstGeom prst="rect">
              <a:avLst/>
            </a:prstGeom>
          </p:spPr>
        </p:pic>
        <p:pic>
          <p:nvPicPr>
            <p:cNvPr id="25" name="Picture 24" descr="eat.png">
              <a:extLst>
                <a:ext uri="{FF2B5EF4-FFF2-40B4-BE49-F238E27FC236}">
                  <a16:creationId xmlns="" xmlns:a16="http://schemas.microsoft.com/office/drawing/2014/main" id="{B27AD5F1-7954-4B8D-B271-212B5F28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014" y="3223315"/>
              <a:ext cx="647010" cy="665998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0DDACFCF-5176-4D57-9476-4103746B3201}"/>
                </a:ext>
              </a:extLst>
            </p:cNvPr>
            <p:cNvCxnSpPr/>
            <p:nvPr/>
          </p:nvCxnSpPr>
          <p:spPr>
            <a:xfrm>
              <a:off x="7145712" y="3502027"/>
              <a:ext cx="583564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7C4F07D1-45CC-4EBF-A0DF-521315875964}"/>
                </a:ext>
              </a:extLst>
            </p:cNvPr>
            <p:cNvGrpSpPr/>
            <p:nvPr/>
          </p:nvGrpSpPr>
          <p:grpSpPr>
            <a:xfrm>
              <a:off x="459107" y="2430861"/>
              <a:ext cx="2532748" cy="2337852"/>
              <a:chOff x="2294588" y="2956100"/>
              <a:chExt cx="3500581" cy="3139090"/>
            </a:xfrm>
          </p:grpSpPr>
          <p:pic>
            <p:nvPicPr>
              <p:cNvPr id="38" name="Picture 37" descr="oven.png">
                <a:extLst>
                  <a:ext uri="{FF2B5EF4-FFF2-40B4-BE49-F238E27FC236}">
                    <a16:creationId xmlns="" xmlns:a16="http://schemas.microsoft.com/office/drawing/2014/main" id="{5498D7D8-818A-4022-B838-166211590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360" y="5152302"/>
                <a:ext cx="755759" cy="755759"/>
              </a:xfrm>
              <a:prstGeom prst="rect">
                <a:avLst/>
              </a:prstGeom>
              <a:ln>
                <a:noFill/>
                <a:prstDash val="sysDash"/>
              </a:ln>
            </p:spPr>
          </p:pic>
          <p:pic>
            <p:nvPicPr>
              <p:cNvPr id="39" name="Picture 38" descr="microwave.png">
                <a:extLst>
                  <a:ext uri="{FF2B5EF4-FFF2-40B4-BE49-F238E27FC236}">
                    <a16:creationId xmlns="" xmlns:a16="http://schemas.microsoft.com/office/drawing/2014/main" id="{CC0F5F3E-D2A3-46E5-A0F9-F16BF7C72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6634" y="5114777"/>
                <a:ext cx="942887" cy="942888"/>
              </a:xfrm>
              <a:prstGeom prst="rect">
                <a:avLst/>
              </a:prstGeom>
              <a:ln>
                <a:noFill/>
                <a:prstDash val="sysDash"/>
              </a:ln>
            </p:spPr>
          </p:pic>
          <p:pic>
            <p:nvPicPr>
              <p:cNvPr id="40" name="Picture 39" descr="slotted-spoon.png">
                <a:extLst>
                  <a:ext uri="{FF2B5EF4-FFF2-40B4-BE49-F238E27FC236}">
                    <a16:creationId xmlns="" xmlns:a16="http://schemas.microsoft.com/office/drawing/2014/main" id="{69DE74FC-26BE-42E5-B050-44A1ACE20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481" y="4183695"/>
                <a:ext cx="755759" cy="755759"/>
              </a:xfrm>
              <a:prstGeom prst="rect">
                <a:avLst/>
              </a:prstGeom>
              <a:ln>
                <a:noFill/>
                <a:prstDash val="sysDash"/>
              </a:ln>
            </p:spPr>
          </p:pic>
          <p:pic>
            <p:nvPicPr>
              <p:cNvPr id="41" name="Picture 40" descr="cutlery.png">
                <a:extLst>
                  <a:ext uri="{FF2B5EF4-FFF2-40B4-BE49-F238E27FC236}">
                    <a16:creationId xmlns="" xmlns:a16="http://schemas.microsoft.com/office/drawing/2014/main" id="{D683F93D-2928-4A3C-ADA7-EEEBDBCBA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9362" y="4183696"/>
                <a:ext cx="743064" cy="743063"/>
              </a:xfrm>
              <a:prstGeom prst="rect">
                <a:avLst/>
              </a:prstGeom>
              <a:ln>
                <a:noFill/>
                <a:prstDash val="sysDash"/>
              </a:ln>
            </p:spPr>
          </p:pic>
          <p:pic>
            <p:nvPicPr>
              <p:cNvPr id="42" name="Picture 41" descr="rolling-pin.png">
                <a:extLst>
                  <a:ext uri="{FF2B5EF4-FFF2-40B4-BE49-F238E27FC236}">
                    <a16:creationId xmlns="" xmlns:a16="http://schemas.microsoft.com/office/drawing/2014/main" id="{FBAA5811-1598-4E1A-8601-58FAD6AE9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482" y="3298164"/>
                <a:ext cx="755759" cy="755759"/>
              </a:xfrm>
              <a:prstGeom prst="rect">
                <a:avLst/>
              </a:prstGeom>
              <a:ln>
                <a:noFill/>
                <a:prstDash val="sysDash"/>
              </a:ln>
            </p:spPr>
          </p:pic>
          <p:pic>
            <p:nvPicPr>
              <p:cNvPr id="43" name="Picture 42" descr="knives.png">
                <a:extLst>
                  <a:ext uri="{FF2B5EF4-FFF2-40B4-BE49-F238E27FC236}">
                    <a16:creationId xmlns="" xmlns:a16="http://schemas.microsoft.com/office/drawing/2014/main" id="{C6E3B0DB-5240-465A-A79E-46E68C901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682" y="3298163"/>
                <a:ext cx="755759" cy="755759"/>
              </a:xfrm>
              <a:prstGeom prst="rect">
                <a:avLst/>
              </a:prstGeom>
              <a:ln>
                <a:noFill/>
                <a:prstDash val="sysDash"/>
              </a:ln>
            </p:spPr>
          </p:pic>
          <p:pic>
            <p:nvPicPr>
              <p:cNvPr id="44" name="Picture 43" descr="pizza-cutter.png">
                <a:extLst>
                  <a:ext uri="{FF2B5EF4-FFF2-40B4-BE49-F238E27FC236}">
                    <a16:creationId xmlns="" xmlns:a16="http://schemas.microsoft.com/office/drawing/2014/main" id="{A232E9DF-741F-4A93-AA9A-17B56EB91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9793" y="4183696"/>
                <a:ext cx="730702" cy="730702"/>
              </a:xfrm>
              <a:prstGeom prst="rect">
                <a:avLst/>
              </a:prstGeom>
              <a:ln>
                <a:noFill/>
                <a:prstDash val="sysDash"/>
              </a:ln>
            </p:spPr>
          </p:pic>
          <p:pic>
            <p:nvPicPr>
              <p:cNvPr id="45" name="Picture 44" descr="food.png">
                <a:extLst>
                  <a:ext uri="{FF2B5EF4-FFF2-40B4-BE49-F238E27FC236}">
                    <a16:creationId xmlns="" xmlns:a16="http://schemas.microsoft.com/office/drawing/2014/main" id="{6A4FC934-1D1A-49EA-A0D8-4A3D600FA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9793" y="3298164"/>
                <a:ext cx="755758" cy="755758"/>
              </a:xfrm>
              <a:prstGeom prst="rect">
                <a:avLst/>
              </a:prstGeom>
              <a:ln>
                <a:noFill/>
                <a:prstDash val="sysDash"/>
              </a:ln>
            </p:spPr>
          </p:pic>
          <p:sp>
            <p:nvSpPr>
              <p:cNvPr id="46" name="Rounded Rectangle 41">
                <a:extLst>
                  <a:ext uri="{FF2B5EF4-FFF2-40B4-BE49-F238E27FC236}">
                    <a16:creationId xmlns="" xmlns:a16="http://schemas.microsoft.com/office/drawing/2014/main" id="{75DBC14D-EDB3-437B-94E8-DEAA2B7F112C}"/>
                  </a:ext>
                </a:extLst>
              </p:cNvPr>
              <p:cNvSpPr/>
              <p:nvPr/>
            </p:nvSpPr>
            <p:spPr>
              <a:xfrm>
                <a:off x="2294588" y="2956100"/>
                <a:ext cx="3500581" cy="3139090"/>
              </a:xfrm>
              <a:prstGeom prst="roundRect">
                <a:avLst/>
              </a:prstGeom>
              <a:noFill/>
              <a:ln w="2857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A6E1171A-E471-4503-8BF5-EF04FB9577EF}"/>
                </a:ext>
              </a:extLst>
            </p:cNvPr>
            <p:cNvSpPr txBox="1"/>
            <p:nvPr/>
          </p:nvSpPr>
          <p:spPr>
            <a:xfrm>
              <a:off x="1178035" y="4778002"/>
              <a:ext cx="1172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Infrastructure</a:t>
              </a:r>
              <a:endParaRPr lang="en-US" sz="1100" b="1" dirty="0">
                <a:solidFill>
                  <a:schemeClr val="accent4"/>
                </a:solidFill>
                <a:latin typeface="Raleway"/>
                <a:cs typeface="Chalkboard SE Regular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589668" y="2437053"/>
              <a:ext cx="1387763" cy="2617948"/>
              <a:chOff x="4511847" y="2387802"/>
              <a:chExt cx="1387763" cy="261794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543EB470-23EB-487C-8A74-C705A26E9603}"/>
                  </a:ext>
                </a:extLst>
              </p:cNvPr>
              <p:cNvGrpSpPr/>
              <p:nvPr/>
            </p:nvGrpSpPr>
            <p:grpSpPr>
              <a:xfrm>
                <a:off x="4511847" y="2387802"/>
                <a:ext cx="1387763" cy="2337852"/>
                <a:chOff x="6269982" y="2931446"/>
                <a:chExt cx="1918065" cy="3139090"/>
              </a:xfrm>
            </p:grpSpPr>
            <p:pic>
              <p:nvPicPr>
                <p:cNvPr id="31" name="Picture 30" descr="cauliflower.png">
                  <a:extLst>
                    <a:ext uri="{FF2B5EF4-FFF2-40B4-BE49-F238E27FC236}">
                      <a16:creationId xmlns="" xmlns:a16="http://schemas.microsoft.com/office/drawing/2014/main" id="{B81B5A12-FA6C-4FCE-A86C-B3594AF5FE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9334" y="3341196"/>
                  <a:ext cx="426309" cy="426309"/>
                </a:xfrm>
                <a:prstGeom prst="rect">
                  <a:avLst/>
                </a:prstGeom>
                <a:ln>
                  <a:noFill/>
                  <a:prstDash val="sysDash"/>
                </a:ln>
              </p:spPr>
            </p:pic>
            <p:pic>
              <p:nvPicPr>
                <p:cNvPr id="32" name="Picture 31" descr="tomato.png">
                  <a:extLst>
                    <a:ext uri="{FF2B5EF4-FFF2-40B4-BE49-F238E27FC236}">
                      <a16:creationId xmlns="" xmlns:a16="http://schemas.microsoft.com/office/drawing/2014/main" id="{DA2CE21E-11D0-4CB4-B0D1-EFBA3D215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4329" y="3341196"/>
                  <a:ext cx="426309" cy="426309"/>
                </a:xfrm>
                <a:prstGeom prst="rect">
                  <a:avLst/>
                </a:prstGeom>
                <a:ln>
                  <a:noFill/>
                  <a:prstDash val="sysDash"/>
                </a:ln>
              </p:spPr>
            </p:pic>
            <p:pic>
              <p:nvPicPr>
                <p:cNvPr id="33" name="Picture 32" descr="pepper.png">
                  <a:extLst>
                    <a:ext uri="{FF2B5EF4-FFF2-40B4-BE49-F238E27FC236}">
                      <a16:creationId xmlns="" xmlns:a16="http://schemas.microsoft.com/office/drawing/2014/main" id="{596A7FE4-C2C8-4AF1-8660-EDE2C068D0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8710" y="4324077"/>
                  <a:ext cx="426933" cy="426933"/>
                </a:xfrm>
                <a:prstGeom prst="rect">
                  <a:avLst/>
                </a:prstGeom>
                <a:ln>
                  <a:noFill/>
                  <a:prstDash val="sysDash"/>
                </a:ln>
              </p:spPr>
            </p:pic>
            <p:pic>
              <p:nvPicPr>
                <p:cNvPr id="34" name="Picture 33" descr="courgette.png">
                  <a:extLst>
                    <a:ext uri="{FF2B5EF4-FFF2-40B4-BE49-F238E27FC236}">
                      <a16:creationId xmlns="" xmlns:a16="http://schemas.microsoft.com/office/drawing/2014/main" id="{6C2E9E9C-5E77-43DB-9AD3-46B17B08E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4329" y="4254065"/>
                  <a:ext cx="496945" cy="496945"/>
                </a:xfrm>
                <a:prstGeom prst="rect">
                  <a:avLst/>
                </a:prstGeom>
                <a:ln>
                  <a:noFill/>
                  <a:prstDash val="sysDash"/>
                </a:ln>
              </p:spPr>
            </p:pic>
            <p:pic>
              <p:nvPicPr>
                <p:cNvPr id="35" name="Picture 34" descr="garlic.png">
                  <a:extLst>
                    <a:ext uri="{FF2B5EF4-FFF2-40B4-BE49-F238E27FC236}">
                      <a16:creationId xmlns="" xmlns:a16="http://schemas.microsoft.com/office/drawing/2014/main" id="{40D0B821-E49B-4972-8819-C771A4F39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578710" y="5373104"/>
                  <a:ext cx="429074" cy="429074"/>
                </a:xfrm>
                <a:prstGeom prst="rect">
                  <a:avLst/>
                </a:prstGeom>
                <a:ln>
                  <a:noFill/>
                  <a:prstDash val="sysDash"/>
                </a:ln>
              </p:spPr>
            </p:pic>
            <p:pic>
              <p:nvPicPr>
                <p:cNvPr id="36" name="Picture 35" descr="fruit-salad.png">
                  <a:extLst>
                    <a:ext uri="{FF2B5EF4-FFF2-40B4-BE49-F238E27FC236}">
                      <a16:creationId xmlns="" xmlns:a16="http://schemas.microsoft.com/office/drawing/2014/main" id="{AF8446EC-68D8-4412-A45B-93F250EE65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8913" y="5164537"/>
                  <a:ext cx="743524" cy="743524"/>
                </a:xfrm>
                <a:prstGeom prst="rect">
                  <a:avLst/>
                </a:prstGeom>
                <a:ln>
                  <a:noFill/>
                  <a:prstDash val="sysDash"/>
                </a:ln>
              </p:spPr>
            </p:pic>
            <p:sp>
              <p:nvSpPr>
                <p:cNvPr id="37" name="Rounded Rectangle 78">
                  <a:extLst>
                    <a:ext uri="{FF2B5EF4-FFF2-40B4-BE49-F238E27FC236}">
                      <a16:creationId xmlns="" xmlns:a16="http://schemas.microsoft.com/office/drawing/2014/main" id="{93C012E0-282F-4072-8EA2-4B517F538ABB}"/>
                    </a:ext>
                  </a:extLst>
                </p:cNvPr>
                <p:cNvSpPr/>
                <p:nvPr/>
              </p:nvSpPr>
              <p:spPr>
                <a:xfrm>
                  <a:off x="6269982" y="2931446"/>
                  <a:ext cx="1918065" cy="3139090"/>
                </a:xfrm>
                <a:prstGeom prst="roundRect">
                  <a:avLst/>
                </a:prstGeom>
                <a:noFill/>
                <a:ln w="28575">
                  <a:solidFill>
                    <a:schemeClr val="accent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6108A20E-DA7E-46E0-AD3E-D700DB861599}"/>
                  </a:ext>
                </a:extLst>
              </p:cNvPr>
              <p:cNvSpPr txBox="1"/>
              <p:nvPr/>
            </p:nvSpPr>
            <p:spPr>
              <a:xfrm>
                <a:off x="4657739" y="4728751"/>
                <a:ext cx="1129818" cy="276999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Platform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052883" y="3022312"/>
              <a:ext cx="1129818" cy="1098211"/>
              <a:chOff x="5999701" y="3010461"/>
              <a:chExt cx="1129818" cy="1098211"/>
            </a:xfrm>
          </p:grpSpPr>
          <p:pic>
            <p:nvPicPr>
              <p:cNvPr id="20" name="Picture 19" descr="chef-cooking-on-stove.png">
                <a:extLst>
                  <a:ext uri="{FF2B5EF4-FFF2-40B4-BE49-F238E27FC236}">
                    <a16:creationId xmlns="" xmlns:a16="http://schemas.microsoft.com/office/drawing/2014/main" id="{1EC3C66D-895A-488E-99D0-F40632E35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0235" y="3010461"/>
                <a:ext cx="801612" cy="825136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A0F3A500-06BC-4A71-8FE2-9F22544C5BA8}"/>
                  </a:ext>
                </a:extLst>
              </p:cNvPr>
              <p:cNvSpPr txBox="1"/>
              <p:nvPr/>
            </p:nvSpPr>
            <p:spPr>
              <a:xfrm>
                <a:off x="5999701" y="3831673"/>
                <a:ext cx="11298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Cooking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7C06AF10-DA44-45CD-8481-0F59838D5DB6}"/>
                </a:ext>
              </a:extLst>
            </p:cNvPr>
            <p:cNvSpPr txBox="1"/>
            <p:nvPr/>
          </p:nvSpPr>
          <p:spPr>
            <a:xfrm>
              <a:off x="6049509" y="3816932"/>
              <a:ext cx="112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Product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7C06AF10-DA44-45CD-8481-0F59838D5DB6}"/>
                </a:ext>
              </a:extLst>
            </p:cNvPr>
            <p:cNvSpPr txBox="1"/>
            <p:nvPr/>
          </p:nvSpPr>
          <p:spPr>
            <a:xfrm>
              <a:off x="7739224" y="3865754"/>
              <a:ext cx="112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4"/>
                  </a:solidFill>
                  <a:latin typeface="Raleway"/>
                  <a:cs typeface="Chalkboard SE Regular"/>
                </a:rPr>
                <a:t>Users</a:t>
              </a:r>
              <a:endParaRPr lang="en-US" sz="1200" b="1" dirty="0">
                <a:solidFill>
                  <a:schemeClr val="accent4"/>
                </a:solidFill>
                <a:latin typeface="Raleway"/>
                <a:cs typeface="Chalkboard SE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5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E60DE306-AB0B-4889-80E8-995F74CBD956}"/>
              </a:ext>
            </a:extLst>
          </p:cNvPr>
          <p:cNvSpPr/>
          <p:nvPr/>
        </p:nvSpPr>
        <p:spPr>
          <a:xfrm>
            <a:off x="1225121" y="880276"/>
            <a:ext cx="6573452" cy="12207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1100">
                <a:solidFill>
                  <a:prstClr val="black"/>
                </a:solidFill>
                <a:latin typeface="Raleway"/>
              </a:rPr>
              <a:t>Cloud Service Models</a:t>
            </a:r>
          </a:p>
          <a:p>
            <a:pPr marL="514350" lvl="1" indent="-17145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1100">
                <a:solidFill>
                  <a:prstClr val="black"/>
                </a:solidFill>
                <a:latin typeface="Raleway"/>
              </a:rPr>
              <a:t>IaaS (Infrastructure as a Service): AWS, Rackspace, MS Azure etc.</a:t>
            </a:r>
          </a:p>
          <a:p>
            <a:pPr marL="514350" lvl="1" indent="-17145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1100">
                <a:solidFill>
                  <a:prstClr val="black"/>
                </a:solidFill>
                <a:latin typeface="Raleway"/>
              </a:rPr>
              <a:t>PaaS (Platform as a Service): AWS Elastic Beanstalk, Heroku etc.</a:t>
            </a:r>
          </a:p>
          <a:p>
            <a:pPr marL="514350" lvl="1" indent="-17145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1100">
                <a:solidFill>
                  <a:prstClr val="black"/>
                </a:solidFill>
                <a:latin typeface="Raleway"/>
              </a:rPr>
              <a:t>SaaS (Software as a Service): Google drive, Google docs, MS Office 365 etc.</a:t>
            </a:r>
            <a:endParaRPr lang="en-US" sz="1100" dirty="0">
              <a:solidFill>
                <a:prstClr val="black"/>
              </a:solidFill>
              <a:latin typeface="Ralewa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F6C4308-1858-4CC4-A65B-4C7BB5F29F17}"/>
              </a:ext>
            </a:extLst>
          </p:cNvPr>
          <p:cNvSpPr txBox="1"/>
          <p:nvPr/>
        </p:nvSpPr>
        <p:spPr>
          <a:xfrm>
            <a:off x="176773" y="168938"/>
            <a:ext cx="3999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Models and Deployments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7420" y="2324607"/>
            <a:ext cx="8719729" cy="2640980"/>
            <a:chOff x="297420" y="2324607"/>
            <a:chExt cx="8719729" cy="2640980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55FC746-0609-4E8D-8D28-2FE2D3B4E38D}"/>
                </a:ext>
              </a:extLst>
            </p:cNvPr>
            <p:cNvSpPr txBox="1"/>
            <p:nvPr/>
          </p:nvSpPr>
          <p:spPr>
            <a:xfrm>
              <a:off x="2892658" y="3294767"/>
              <a:ext cx="2904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+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692D9B5C-7ECA-4C3F-AADE-FBCF1A5D3449}"/>
                </a:ext>
              </a:extLst>
            </p:cNvPr>
            <p:cNvSpPr txBox="1"/>
            <p:nvPr/>
          </p:nvSpPr>
          <p:spPr>
            <a:xfrm>
              <a:off x="4759887" y="3263799"/>
              <a:ext cx="2904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+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17DD9A43-5E83-43D4-8383-38D976D5ABBE}"/>
                </a:ext>
              </a:extLst>
            </p:cNvPr>
            <p:cNvCxnSpPr/>
            <p:nvPr/>
          </p:nvCxnSpPr>
          <p:spPr>
            <a:xfrm>
              <a:off x="7380999" y="3444062"/>
              <a:ext cx="654514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97420" y="2324607"/>
              <a:ext cx="2507176" cy="2624637"/>
              <a:chOff x="1508554" y="2303409"/>
              <a:chExt cx="2507176" cy="2624637"/>
            </a:xfrm>
          </p:grpSpPr>
          <p:sp>
            <p:nvSpPr>
              <p:cNvPr id="19" name="Rounded Rectangle 41">
                <a:extLst>
                  <a:ext uri="{FF2B5EF4-FFF2-40B4-BE49-F238E27FC236}">
                    <a16:creationId xmlns="" xmlns:a16="http://schemas.microsoft.com/office/drawing/2014/main" id="{1AAC4D1B-DE61-4CE1-9E27-221827DAE26F}"/>
                  </a:ext>
                </a:extLst>
              </p:cNvPr>
              <p:cNvSpPr/>
              <p:nvPr/>
            </p:nvSpPr>
            <p:spPr>
              <a:xfrm>
                <a:off x="1508554" y="2303409"/>
                <a:ext cx="2507176" cy="2338345"/>
              </a:xfrm>
              <a:prstGeom prst="roundRect">
                <a:avLst/>
              </a:prstGeom>
              <a:noFill/>
              <a:ln w="2857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aleway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92F56942-FADD-44BE-A29A-D3CCCA1EF3D0}"/>
                  </a:ext>
                </a:extLst>
              </p:cNvPr>
              <p:cNvSpPr txBox="1"/>
              <p:nvPr/>
            </p:nvSpPr>
            <p:spPr>
              <a:xfrm>
                <a:off x="2220223" y="4651047"/>
                <a:ext cx="1228501" cy="276999"/>
              </a:xfrm>
              <a:prstGeom prst="rect">
                <a:avLst/>
              </a:prstGeom>
              <a:noFill/>
              <a:ln w="28575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Infrastructure</a:t>
                </a:r>
              </a:p>
            </p:txBody>
          </p:sp>
          <p:pic>
            <p:nvPicPr>
              <p:cNvPr id="27" name="Picture 26" descr="server.png">
                <a:extLst>
                  <a:ext uri="{FF2B5EF4-FFF2-40B4-BE49-F238E27FC236}">
                    <a16:creationId xmlns="" xmlns:a16="http://schemas.microsoft.com/office/drawing/2014/main" id="{83B10B1B-ABC2-4FF8-AA09-457989F04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0936" y="3717385"/>
                <a:ext cx="564460" cy="587075"/>
              </a:xfrm>
              <a:prstGeom prst="rect">
                <a:avLst/>
              </a:prstGeom>
              <a:ln w="28575">
                <a:noFill/>
                <a:prstDash val="sysDash"/>
              </a:ln>
            </p:spPr>
          </p:pic>
          <p:pic>
            <p:nvPicPr>
              <p:cNvPr id="28" name="Picture 27" descr="database.png">
                <a:extLst>
                  <a:ext uri="{FF2B5EF4-FFF2-40B4-BE49-F238E27FC236}">
                    <a16:creationId xmlns="" xmlns:a16="http://schemas.microsoft.com/office/drawing/2014/main" id="{96F507F2-2134-489C-AEE0-75D951403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868" y="3739173"/>
                <a:ext cx="551532" cy="573629"/>
              </a:xfrm>
              <a:prstGeom prst="rect">
                <a:avLst/>
              </a:prstGeom>
              <a:ln w="28575">
                <a:noFill/>
                <a:prstDash val="sysDash"/>
              </a:ln>
            </p:spPr>
          </p:pic>
          <p:pic>
            <p:nvPicPr>
              <p:cNvPr id="29" name="Picture 28" descr="network.png">
                <a:extLst>
                  <a:ext uri="{FF2B5EF4-FFF2-40B4-BE49-F238E27FC236}">
                    <a16:creationId xmlns="" xmlns:a16="http://schemas.microsoft.com/office/drawing/2014/main" id="{5FAF7832-A4EA-4A22-ABB5-23D938CE1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7993" y="2683203"/>
                <a:ext cx="564460" cy="587075"/>
              </a:xfrm>
              <a:prstGeom prst="rect">
                <a:avLst/>
              </a:prstGeom>
              <a:ln w="28575">
                <a:noFill/>
                <a:prstDash val="sysDash"/>
              </a:ln>
            </p:spPr>
          </p:pic>
          <p:pic>
            <p:nvPicPr>
              <p:cNvPr id="30" name="Picture 29" descr="folder.png">
                <a:extLst>
                  <a:ext uri="{FF2B5EF4-FFF2-40B4-BE49-F238E27FC236}">
                    <a16:creationId xmlns="" xmlns:a16="http://schemas.microsoft.com/office/drawing/2014/main" id="{908E9F04-3747-4C82-9E9F-8B56E8BF4D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868" y="2704260"/>
                <a:ext cx="544214" cy="566018"/>
              </a:xfrm>
              <a:prstGeom prst="rect">
                <a:avLst/>
              </a:prstGeom>
              <a:ln w="28575">
                <a:noFill/>
                <a:prstDash val="sysDash"/>
              </a:ln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3295080" y="2347145"/>
              <a:ext cx="1373751" cy="2618442"/>
              <a:chOff x="4470461" y="2285043"/>
              <a:chExt cx="1373751" cy="261844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470461" y="2285043"/>
                <a:ext cx="1373751" cy="2618442"/>
                <a:chOff x="4470461" y="2285043"/>
                <a:chExt cx="1373751" cy="2618442"/>
              </a:xfrm>
            </p:grpSpPr>
            <p:sp>
              <p:nvSpPr>
                <p:cNvPr id="20" name="Rounded Rectangle 78">
                  <a:extLst>
                    <a:ext uri="{FF2B5EF4-FFF2-40B4-BE49-F238E27FC236}">
                      <a16:creationId xmlns="" xmlns:a16="http://schemas.microsoft.com/office/drawing/2014/main" id="{A7943029-83FB-4524-B7F1-45464F1F5151}"/>
                    </a:ext>
                  </a:extLst>
                </p:cNvPr>
                <p:cNvSpPr/>
                <p:nvPr/>
              </p:nvSpPr>
              <p:spPr>
                <a:xfrm>
                  <a:off x="4470461" y="2285043"/>
                  <a:ext cx="1373751" cy="2338345"/>
                </a:xfrm>
                <a:prstGeom prst="roundRect">
                  <a:avLst/>
                </a:prstGeom>
                <a:noFill/>
                <a:ln w="28575">
                  <a:solidFill>
                    <a:schemeClr val="accent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Raleway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id="{944DD3E0-9A0E-4666-859C-37A96445C928}"/>
                    </a:ext>
                  </a:extLst>
                </p:cNvPr>
                <p:cNvSpPr txBox="1"/>
                <p:nvPr/>
              </p:nvSpPr>
              <p:spPr>
                <a:xfrm>
                  <a:off x="4614880" y="4626486"/>
                  <a:ext cx="1118410" cy="276999"/>
                </a:xfrm>
                <a:prstGeom prst="rect">
                  <a:avLst/>
                </a:prstGeom>
                <a:noFill/>
                <a:ln w="28575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Platform</a:t>
                  </a: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B6170926-B036-4531-A221-EFCBC7D17155}"/>
                  </a:ext>
                </a:extLst>
              </p:cNvPr>
              <p:cNvSpPr/>
              <p:nvPr/>
            </p:nvSpPr>
            <p:spPr>
              <a:xfrm>
                <a:off x="4614880" y="3526644"/>
                <a:ext cx="1059565" cy="294135"/>
              </a:xfrm>
              <a:prstGeom prst="rect">
                <a:avLst/>
              </a:prstGeom>
              <a:solidFill>
                <a:srgbClr val="3366FF"/>
              </a:solidFill>
              <a:ln w="28575">
                <a:noFill/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Java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11EC41A6-C8F1-41B5-80D4-7525900EAFB3}"/>
                  </a:ext>
                </a:extLst>
              </p:cNvPr>
              <p:cNvSpPr/>
              <p:nvPr/>
            </p:nvSpPr>
            <p:spPr>
              <a:xfrm>
                <a:off x="4614880" y="3031117"/>
                <a:ext cx="1059565" cy="294135"/>
              </a:xfrm>
              <a:prstGeom prst="rect">
                <a:avLst/>
              </a:prstGeom>
              <a:solidFill>
                <a:srgbClr val="3366FF"/>
              </a:solidFill>
              <a:ln w="28575">
                <a:noFill/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JVM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="" xmlns:a16="http://schemas.microsoft.com/office/drawing/2014/main" id="{561A1AA4-32DD-4D67-B47B-60C3B952B230}"/>
                  </a:ext>
                </a:extLst>
              </p:cNvPr>
              <p:cNvSpPr/>
              <p:nvPr/>
            </p:nvSpPr>
            <p:spPr>
              <a:xfrm>
                <a:off x="4614880" y="2536136"/>
                <a:ext cx="1059565" cy="294135"/>
              </a:xfrm>
              <a:prstGeom prst="roundRect">
                <a:avLst/>
              </a:prstGeom>
              <a:solidFill>
                <a:schemeClr val="accent2"/>
              </a:solidFill>
              <a:ln w="28575">
                <a:noFill/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OS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872F5B45-1789-44D3-91EE-7B3B1C9CB795}"/>
                  </a:ext>
                </a:extLst>
              </p:cNvPr>
              <p:cNvSpPr/>
              <p:nvPr/>
            </p:nvSpPr>
            <p:spPr>
              <a:xfrm>
                <a:off x="4614880" y="4047611"/>
                <a:ext cx="1059565" cy="294135"/>
              </a:xfrm>
              <a:prstGeom prst="rect">
                <a:avLst/>
              </a:prstGeom>
              <a:solidFill>
                <a:srgbClr val="3366FF"/>
              </a:solidFill>
              <a:ln w="28575">
                <a:noFill/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IDE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B63AC1A3-6763-483D-B336-0702B5761521}"/>
                </a:ext>
              </a:extLst>
            </p:cNvPr>
            <p:cNvGrpSpPr/>
            <p:nvPr/>
          </p:nvGrpSpPr>
          <p:grpSpPr>
            <a:xfrm>
              <a:off x="5067298" y="3061288"/>
              <a:ext cx="1118411" cy="880367"/>
              <a:chOff x="8843871" y="2514957"/>
              <a:chExt cx="1561553" cy="1181840"/>
            </a:xfrm>
          </p:grpSpPr>
          <p:pic>
            <p:nvPicPr>
              <p:cNvPr id="43" name="Picture 42" descr="code.png">
                <a:extLst>
                  <a:ext uri="{FF2B5EF4-FFF2-40B4-BE49-F238E27FC236}">
                    <a16:creationId xmlns="" xmlns:a16="http://schemas.microsoft.com/office/drawing/2014/main" id="{70B726C2-A383-4A12-BC97-A1DCF0C14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1429" y="2514957"/>
                <a:ext cx="950995" cy="95099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17D5DD51-9073-4546-93C6-1BCF1AFCDB0A}"/>
                  </a:ext>
                </a:extLst>
              </p:cNvPr>
              <p:cNvSpPr txBox="1"/>
              <p:nvPr/>
            </p:nvSpPr>
            <p:spPr>
              <a:xfrm>
                <a:off x="8843871" y="3324943"/>
                <a:ext cx="1561553" cy="37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Coding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90844720-D0B5-460D-87BA-A1F8141188D4}"/>
                </a:ext>
              </a:extLst>
            </p:cNvPr>
            <p:cNvGrpSpPr/>
            <p:nvPr/>
          </p:nvGrpSpPr>
          <p:grpSpPr>
            <a:xfrm>
              <a:off x="6185708" y="3119864"/>
              <a:ext cx="1303589" cy="1062266"/>
              <a:chOff x="8664854" y="4052142"/>
              <a:chExt cx="1820104" cy="1426030"/>
            </a:xfrm>
          </p:grpSpPr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6E928C8F-50E1-4700-AE3D-A64EE477BD15}"/>
                  </a:ext>
                </a:extLst>
              </p:cNvPr>
              <p:cNvSpPr txBox="1"/>
              <p:nvPr/>
            </p:nvSpPr>
            <p:spPr>
              <a:xfrm>
                <a:off x="8664854" y="4213801"/>
                <a:ext cx="405555" cy="4544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=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1C8380F9-96FC-4B6E-9413-AB5C0E1B887F}"/>
                  </a:ext>
                </a:extLst>
              </p:cNvPr>
              <p:cNvSpPr txBox="1"/>
              <p:nvPr/>
            </p:nvSpPr>
            <p:spPr>
              <a:xfrm>
                <a:off x="8923404" y="5106317"/>
                <a:ext cx="1561554" cy="371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Product</a:t>
                </a:r>
              </a:p>
            </p:txBody>
          </p:sp>
          <p:pic>
            <p:nvPicPr>
              <p:cNvPr id="42" name="Picture 41" descr="smartphone.png">
                <a:extLst>
                  <a:ext uri="{FF2B5EF4-FFF2-40B4-BE49-F238E27FC236}">
                    <a16:creationId xmlns="" xmlns:a16="http://schemas.microsoft.com/office/drawing/2014/main" id="{B145F5E5-7DD6-4187-9567-B41A28E3E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36527" y="4052142"/>
                <a:ext cx="940905" cy="940905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FDB52AE4-6E4E-4F38-BA09-9CD32BBCD496}"/>
                </a:ext>
              </a:extLst>
            </p:cNvPr>
            <p:cNvGrpSpPr/>
            <p:nvPr/>
          </p:nvGrpSpPr>
          <p:grpSpPr>
            <a:xfrm>
              <a:off x="7898738" y="3104562"/>
              <a:ext cx="1118411" cy="956000"/>
              <a:chOff x="9877561" y="5424246"/>
              <a:chExt cx="1561553" cy="1283373"/>
            </a:xfrm>
          </p:grpSpPr>
          <p:pic>
            <p:nvPicPr>
              <p:cNvPr id="38" name="Picture 37" descr="smartphone-2.png">
                <a:extLst>
                  <a:ext uri="{FF2B5EF4-FFF2-40B4-BE49-F238E27FC236}">
                    <a16:creationId xmlns="" xmlns:a16="http://schemas.microsoft.com/office/drawing/2014/main" id="{1C9E74D6-7C45-4AA0-99A3-432B57C29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19738" y="5424246"/>
                <a:ext cx="940187" cy="911518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1AE27348-0BC8-4417-A853-0EF06BC50DCD}"/>
                  </a:ext>
                </a:extLst>
              </p:cNvPr>
              <p:cNvSpPr txBox="1"/>
              <p:nvPr/>
            </p:nvSpPr>
            <p:spPr>
              <a:xfrm>
                <a:off x="9877561" y="6335764"/>
                <a:ext cx="1561553" cy="371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Users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01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7777901-7A75-415B-B12B-32C21308BCA7}"/>
              </a:ext>
            </a:extLst>
          </p:cNvPr>
          <p:cNvSpPr txBox="1"/>
          <p:nvPr/>
        </p:nvSpPr>
        <p:spPr>
          <a:xfrm>
            <a:off x="176773" y="168938"/>
            <a:ext cx="3999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Models and Deployments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1928" y="2289171"/>
            <a:ext cx="6844200" cy="2797241"/>
            <a:chOff x="505136" y="2104403"/>
            <a:chExt cx="6844200" cy="2797241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0E9DD998-27BC-47B5-BE9F-BD2F177547DD}"/>
                </a:ext>
              </a:extLst>
            </p:cNvPr>
            <p:cNvGrpSpPr/>
            <p:nvPr/>
          </p:nvGrpSpPr>
          <p:grpSpPr>
            <a:xfrm>
              <a:off x="505136" y="2108991"/>
              <a:ext cx="1288493" cy="2788943"/>
              <a:chOff x="716438" y="3157347"/>
              <a:chExt cx="1432874" cy="356923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F50D5966-2D1D-4D49-A8DD-8D0EC140FDC5}"/>
                  </a:ext>
                </a:extLst>
              </p:cNvPr>
              <p:cNvSpPr/>
              <p:nvPr/>
            </p:nvSpPr>
            <p:spPr>
              <a:xfrm>
                <a:off x="716438" y="6014297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Data Center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D44FC3A3-2154-4DF3-A366-0E91B2FB3970}"/>
                  </a:ext>
                </a:extLst>
              </p:cNvPr>
              <p:cNvSpPr/>
              <p:nvPr/>
            </p:nvSpPr>
            <p:spPr>
              <a:xfrm>
                <a:off x="716438" y="5658431"/>
                <a:ext cx="1432874" cy="358219"/>
              </a:xfrm>
              <a:prstGeom prst="rect">
                <a:avLst/>
              </a:prstGeom>
              <a:gradFill>
                <a:gsLst>
                  <a:gs pos="3000">
                    <a:schemeClr val="accent1">
                      <a:lumMod val="20000"/>
                      <a:lumOff val="80000"/>
                    </a:schemeClr>
                  </a:gs>
                  <a:gs pos="21000">
                    <a:schemeClr val="accent1">
                      <a:lumMod val="60000"/>
                      <a:lumOff val="40000"/>
                    </a:schemeClr>
                  </a:gs>
                  <a:gs pos="48000">
                    <a:schemeClr val="accent1"/>
                  </a:gs>
                  <a:gs pos="8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solidFill>
                  <a:schemeClr val="tx1"/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Network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17324134-0903-4F9F-97F1-41E1EA4C5511}"/>
                  </a:ext>
                </a:extLst>
              </p:cNvPr>
              <p:cNvSpPr/>
              <p:nvPr/>
            </p:nvSpPr>
            <p:spPr>
              <a:xfrm>
                <a:off x="716438" y="3157347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Application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83FFA7FB-72E7-464A-86A3-862ECB53F104}"/>
                  </a:ext>
                </a:extLst>
              </p:cNvPr>
              <p:cNvSpPr/>
              <p:nvPr/>
            </p:nvSpPr>
            <p:spPr>
              <a:xfrm>
                <a:off x="716438" y="3520363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Security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04688957-4BBB-495D-8824-8AF6D4767046}"/>
                  </a:ext>
                </a:extLst>
              </p:cNvPr>
              <p:cNvSpPr/>
              <p:nvPr/>
            </p:nvSpPr>
            <p:spPr>
              <a:xfrm>
                <a:off x="716438" y="3872608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Database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266E1645-CB31-46DB-94C5-65106DF16F2C}"/>
                  </a:ext>
                </a:extLst>
              </p:cNvPr>
              <p:cNvSpPr/>
              <p:nvPr/>
            </p:nvSpPr>
            <p:spPr>
              <a:xfrm>
                <a:off x="716438" y="4231534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OS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CAEE1331-219D-4840-A110-8309F4478350}"/>
                  </a:ext>
                </a:extLst>
              </p:cNvPr>
              <p:cNvSpPr/>
              <p:nvPr/>
            </p:nvSpPr>
            <p:spPr>
              <a:xfrm>
                <a:off x="716438" y="4593206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Virtualization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680CB55F-AAA0-4910-AE83-E975813FCD30}"/>
                  </a:ext>
                </a:extLst>
              </p:cNvPr>
              <p:cNvSpPr/>
              <p:nvPr/>
            </p:nvSpPr>
            <p:spPr>
              <a:xfrm>
                <a:off x="716438" y="4940806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Servers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CE3FE6AD-0ABE-4C45-825E-19745D4FE615}"/>
                  </a:ext>
                </a:extLst>
              </p:cNvPr>
              <p:cNvSpPr/>
              <p:nvPr/>
            </p:nvSpPr>
            <p:spPr>
              <a:xfrm>
                <a:off x="716438" y="5296759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Storage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CB881017-D65E-43B9-B1CF-93A8A037D83E}"/>
                  </a:ext>
                </a:extLst>
              </p:cNvPr>
              <p:cNvSpPr txBox="1"/>
              <p:nvPr/>
            </p:nvSpPr>
            <p:spPr>
              <a:xfrm>
                <a:off x="772998" y="6391778"/>
                <a:ext cx="1319753" cy="33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On-Premise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023DF2D1-3904-4C33-90F3-2E4EB8BEB699}"/>
                </a:ext>
              </a:extLst>
            </p:cNvPr>
            <p:cNvGrpSpPr/>
            <p:nvPr/>
          </p:nvGrpSpPr>
          <p:grpSpPr>
            <a:xfrm>
              <a:off x="4247659" y="2104403"/>
              <a:ext cx="1288493" cy="2781577"/>
              <a:chOff x="716438" y="3166774"/>
              <a:chExt cx="1432874" cy="355980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21ABE747-EF3E-470A-9FF3-9986B90DC041}"/>
                  </a:ext>
                </a:extLst>
              </p:cNvPr>
              <p:cNvSpPr/>
              <p:nvPr/>
            </p:nvSpPr>
            <p:spPr>
              <a:xfrm>
                <a:off x="716438" y="6014297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Data Center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4CAC708D-D35A-402C-961B-45E39C070580}"/>
                  </a:ext>
                </a:extLst>
              </p:cNvPr>
              <p:cNvSpPr/>
              <p:nvPr/>
            </p:nvSpPr>
            <p:spPr>
              <a:xfrm>
                <a:off x="716438" y="5658431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Network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D07FFF06-31C8-487E-A92F-7D6809EC5464}"/>
                  </a:ext>
                </a:extLst>
              </p:cNvPr>
              <p:cNvSpPr/>
              <p:nvPr/>
            </p:nvSpPr>
            <p:spPr>
              <a:xfrm>
                <a:off x="716438" y="3166774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Application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1AF5D935-CB6C-45AD-99A4-551371ED3B87}"/>
                  </a:ext>
                </a:extLst>
              </p:cNvPr>
              <p:cNvSpPr/>
              <p:nvPr/>
            </p:nvSpPr>
            <p:spPr>
              <a:xfrm>
                <a:off x="716438" y="3520363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Security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7D60C097-B8AB-43EC-A77E-7A1A70B96B1F}"/>
                  </a:ext>
                </a:extLst>
              </p:cNvPr>
              <p:cNvSpPr/>
              <p:nvPr/>
            </p:nvSpPr>
            <p:spPr>
              <a:xfrm>
                <a:off x="716438" y="3872608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Database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509D2B9F-BFD7-45A7-AE07-FB60D8648721}"/>
                  </a:ext>
                </a:extLst>
              </p:cNvPr>
              <p:cNvSpPr/>
              <p:nvPr/>
            </p:nvSpPr>
            <p:spPr>
              <a:xfrm>
                <a:off x="716438" y="4222107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OS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C2985C9E-D4E1-4061-BD31-0AD73717AAEE}"/>
                  </a:ext>
                </a:extLst>
              </p:cNvPr>
              <p:cNvSpPr/>
              <p:nvPr/>
            </p:nvSpPr>
            <p:spPr>
              <a:xfrm>
                <a:off x="716438" y="4583779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Virtualization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44AA184C-4083-4B40-8461-28653165041E}"/>
                  </a:ext>
                </a:extLst>
              </p:cNvPr>
              <p:cNvSpPr/>
              <p:nvPr/>
            </p:nvSpPr>
            <p:spPr>
              <a:xfrm>
                <a:off x="716438" y="4940806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Servers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FD11E65F-B219-45FC-8A78-1876A3BFD06D}"/>
                  </a:ext>
                </a:extLst>
              </p:cNvPr>
              <p:cNvSpPr/>
              <p:nvPr/>
            </p:nvSpPr>
            <p:spPr>
              <a:xfrm>
                <a:off x="716438" y="5296759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Storage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A40EB47E-0F13-4188-A3A7-26857BD06680}"/>
                  </a:ext>
                </a:extLst>
              </p:cNvPr>
              <p:cNvSpPr txBox="1"/>
              <p:nvPr/>
            </p:nvSpPr>
            <p:spPr>
              <a:xfrm>
                <a:off x="772998" y="6391778"/>
                <a:ext cx="1319753" cy="33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PaaS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342C2559-F2BD-4757-B930-E379823E56EB}"/>
                </a:ext>
              </a:extLst>
            </p:cNvPr>
            <p:cNvGrpSpPr/>
            <p:nvPr/>
          </p:nvGrpSpPr>
          <p:grpSpPr>
            <a:xfrm>
              <a:off x="2376397" y="2108991"/>
              <a:ext cx="1288493" cy="2781577"/>
              <a:chOff x="716438" y="3166774"/>
              <a:chExt cx="1432874" cy="3559807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D2AA8DF3-B02B-4936-A0D1-675FB4B232C1}"/>
                  </a:ext>
                </a:extLst>
              </p:cNvPr>
              <p:cNvSpPr/>
              <p:nvPr/>
            </p:nvSpPr>
            <p:spPr>
              <a:xfrm>
                <a:off x="716438" y="6014297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Data Center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6955E4DD-BA6F-445C-9B48-670B678E444C}"/>
                  </a:ext>
                </a:extLst>
              </p:cNvPr>
              <p:cNvSpPr/>
              <p:nvPr/>
            </p:nvSpPr>
            <p:spPr>
              <a:xfrm>
                <a:off x="716438" y="5658431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Network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CF8C5E90-E07C-4557-AE5B-E12BA0CDCC52}"/>
                  </a:ext>
                </a:extLst>
              </p:cNvPr>
              <p:cNvSpPr/>
              <p:nvPr/>
            </p:nvSpPr>
            <p:spPr>
              <a:xfrm>
                <a:off x="716438" y="3166774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Application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F5957CC7-D1B1-4BAC-982B-E37646EBA7F8}"/>
                  </a:ext>
                </a:extLst>
              </p:cNvPr>
              <p:cNvSpPr/>
              <p:nvPr/>
            </p:nvSpPr>
            <p:spPr>
              <a:xfrm>
                <a:off x="716438" y="3520363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Security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7C234AD2-D045-4E6F-A738-829261803860}"/>
                  </a:ext>
                </a:extLst>
              </p:cNvPr>
              <p:cNvSpPr/>
              <p:nvPr/>
            </p:nvSpPr>
            <p:spPr>
              <a:xfrm>
                <a:off x="716438" y="3872608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Database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B4BB0C81-3588-46B0-9F8E-33FB9DB86EBA}"/>
                  </a:ext>
                </a:extLst>
              </p:cNvPr>
              <p:cNvSpPr/>
              <p:nvPr/>
            </p:nvSpPr>
            <p:spPr>
              <a:xfrm>
                <a:off x="716438" y="4222107"/>
                <a:ext cx="1432874" cy="35821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OS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849C3EBC-61F1-47CA-B193-45AD60441D9F}"/>
                  </a:ext>
                </a:extLst>
              </p:cNvPr>
              <p:cNvSpPr/>
              <p:nvPr/>
            </p:nvSpPr>
            <p:spPr>
              <a:xfrm>
                <a:off x="716438" y="4583779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Virtualization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CAF2D0F7-1AB7-4510-A9E4-CA2EC35A7459}"/>
                  </a:ext>
                </a:extLst>
              </p:cNvPr>
              <p:cNvSpPr/>
              <p:nvPr/>
            </p:nvSpPr>
            <p:spPr>
              <a:xfrm>
                <a:off x="716438" y="4940806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Servers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="" xmlns:a16="http://schemas.microsoft.com/office/drawing/2014/main" id="{6B138A33-FDA2-49AA-B342-3A7B2E0CA02F}"/>
                  </a:ext>
                </a:extLst>
              </p:cNvPr>
              <p:cNvSpPr/>
              <p:nvPr/>
            </p:nvSpPr>
            <p:spPr>
              <a:xfrm>
                <a:off x="716438" y="5296759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Storage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A86FEAEF-AA92-4C2A-B17D-FD213088518C}"/>
                  </a:ext>
                </a:extLst>
              </p:cNvPr>
              <p:cNvSpPr txBox="1"/>
              <p:nvPr/>
            </p:nvSpPr>
            <p:spPr>
              <a:xfrm>
                <a:off x="772998" y="6391778"/>
                <a:ext cx="1319753" cy="33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IaaS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05FCAB18-BD98-4F3C-BE57-7DB7ED67FB76}"/>
                </a:ext>
              </a:extLst>
            </p:cNvPr>
            <p:cNvGrpSpPr/>
            <p:nvPr/>
          </p:nvGrpSpPr>
          <p:grpSpPr>
            <a:xfrm>
              <a:off x="6060843" y="2120067"/>
              <a:ext cx="1288493" cy="2781577"/>
              <a:chOff x="716438" y="3166774"/>
              <a:chExt cx="1432874" cy="355980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="" xmlns:a16="http://schemas.microsoft.com/office/drawing/2014/main" id="{F4D419BE-7E6B-46B6-87F1-A846571F8F54}"/>
                  </a:ext>
                </a:extLst>
              </p:cNvPr>
              <p:cNvSpPr/>
              <p:nvPr/>
            </p:nvSpPr>
            <p:spPr>
              <a:xfrm>
                <a:off x="716438" y="6014297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Data Center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id="{FFC3F516-1ED5-4AFB-85A7-AB1CC2DEDFDB}"/>
                  </a:ext>
                </a:extLst>
              </p:cNvPr>
              <p:cNvSpPr/>
              <p:nvPr/>
            </p:nvSpPr>
            <p:spPr>
              <a:xfrm>
                <a:off x="716438" y="5658431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Network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="" xmlns:a16="http://schemas.microsoft.com/office/drawing/2014/main" id="{F426CAC5-1026-488E-A221-323B6BCC4415}"/>
                  </a:ext>
                </a:extLst>
              </p:cNvPr>
              <p:cNvSpPr/>
              <p:nvPr/>
            </p:nvSpPr>
            <p:spPr>
              <a:xfrm>
                <a:off x="716438" y="3166774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Application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id="{218CF814-A6DC-4B33-87ED-D1DE643FBA20}"/>
                  </a:ext>
                </a:extLst>
              </p:cNvPr>
              <p:cNvSpPr/>
              <p:nvPr/>
            </p:nvSpPr>
            <p:spPr>
              <a:xfrm>
                <a:off x="716438" y="3520363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Security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="" xmlns:a16="http://schemas.microsoft.com/office/drawing/2014/main" id="{67C7A366-66B8-455E-8972-45738EF98C6D}"/>
                  </a:ext>
                </a:extLst>
              </p:cNvPr>
              <p:cNvSpPr/>
              <p:nvPr/>
            </p:nvSpPr>
            <p:spPr>
              <a:xfrm>
                <a:off x="716438" y="3872608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Database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="" xmlns:a16="http://schemas.microsoft.com/office/drawing/2014/main" id="{542936CE-B5F4-4ACD-B1D5-14106A068970}"/>
                  </a:ext>
                </a:extLst>
              </p:cNvPr>
              <p:cNvSpPr/>
              <p:nvPr/>
            </p:nvSpPr>
            <p:spPr>
              <a:xfrm>
                <a:off x="716438" y="4222107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OS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="" xmlns:a16="http://schemas.microsoft.com/office/drawing/2014/main" id="{F3FA94B2-D1E7-426C-B490-452FA06C186A}"/>
                  </a:ext>
                </a:extLst>
              </p:cNvPr>
              <p:cNvSpPr/>
              <p:nvPr/>
            </p:nvSpPr>
            <p:spPr>
              <a:xfrm>
                <a:off x="716438" y="4583779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Virtualization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="" xmlns:a16="http://schemas.microsoft.com/office/drawing/2014/main" id="{38F281B2-D478-4FC5-9532-4C1C4E318623}"/>
                  </a:ext>
                </a:extLst>
              </p:cNvPr>
              <p:cNvSpPr/>
              <p:nvPr/>
            </p:nvSpPr>
            <p:spPr>
              <a:xfrm>
                <a:off x="716438" y="4940806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Servers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="" xmlns:a16="http://schemas.microsoft.com/office/drawing/2014/main" id="{8EE4321E-E5CA-4C88-960D-818D7258183D}"/>
                  </a:ext>
                </a:extLst>
              </p:cNvPr>
              <p:cNvSpPr/>
              <p:nvPr/>
            </p:nvSpPr>
            <p:spPr>
              <a:xfrm>
                <a:off x="716438" y="5296759"/>
                <a:ext cx="1432874" cy="358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40000" dist="23000" dir="5400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Raleway"/>
                    <a:cs typeface="Chalkboard SE Regular"/>
                  </a:rPr>
                  <a:t>Storage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3D47015A-B6A9-4158-9B47-F35C69C0D8B6}"/>
                  </a:ext>
                </a:extLst>
              </p:cNvPr>
              <p:cNvSpPr txBox="1"/>
              <p:nvPr/>
            </p:nvSpPr>
            <p:spPr>
              <a:xfrm>
                <a:off x="772998" y="6391778"/>
                <a:ext cx="1319753" cy="33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aleway"/>
                    <a:cs typeface="Chalkboard SE Regular"/>
                  </a:rPr>
                  <a:t>SaaS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7442109" y="2501209"/>
            <a:ext cx="1533626" cy="1885706"/>
            <a:chOff x="7561542" y="2317545"/>
            <a:chExt cx="1533626" cy="188570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="" xmlns:a16="http://schemas.microsoft.com/office/drawing/2014/main" id="{BBD1BB60-2DD2-4A22-9EDB-A7BB253EE753}"/>
                </a:ext>
              </a:extLst>
            </p:cNvPr>
            <p:cNvSpPr/>
            <p:nvPr/>
          </p:nvSpPr>
          <p:spPr>
            <a:xfrm flipV="1">
              <a:off x="7689685" y="2317545"/>
              <a:ext cx="1279060" cy="18857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="" xmlns:a16="http://schemas.microsoft.com/office/drawing/2014/main" id="{94A48DA7-0E5A-4F36-ABE2-0801F8147B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74488435"/>
                </p:ext>
              </p:extLst>
            </p:nvPr>
          </p:nvGraphicFramePr>
          <p:xfrm>
            <a:off x="7561542" y="3070081"/>
            <a:ext cx="1533626" cy="8127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12512A8F-1898-45CE-B624-EFC480D1E3EB}"/>
                </a:ext>
              </a:extLst>
            </p:cNvPr>
            <p:cNvSpPr/>
            <p:nvPr/>
          </p:nvSpPr>
          <p:spPr>
            <a:xfrm>
              <a:off x="7798573" y="2667885"/>
              <a:ext cx="1059565" cy="294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Raleway"/>
                  <a:cs typeface="Chalkboard SE Regular"/>
                </a:rPr>
                <a:t>KEY</a:t>
              </a:r>
            </a:p>
          </p:txBody>
        </p:sp>
      </p:grpSp>
      <p:sp>
        <p:nvSpPr>
          <p:cNvPr id="65" name="Rectangle: Rounded Corners 14">
            <a:extLst>
              <a:ext uri="{FF2B5EF4-FFF2-40B4-BE49-F238E27FC236}">
                <a16:creationId xmlns="" xmlns:a16="http://schemas.microsoft.com/office/drawing/2014/main" id="{E60DE306-AB0B-4889-80E8-995F74CBD956}"/>
              </a:ext>
            </a:extLst>
          </p:cNvPr>
          <p:cNvSpPr/>
          <p:nvPr/>
        </p:nvSpPr>
        <p:spPr>
          <a:xfrm>
            <a:off x="1225121" y="880276"/>
            <a:ext cx="6573452" cy="12207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1100" dirty="0">
                <a:solidFill>
                  <a:prstClr val="black"/>
                </a:solidFill>
                <a:latin typeface="Raleway"/>
              </a:rPr>
              <a:t>Cloud Service Models</a:t>
            </a:r>
          </a:p>
          <a:p>
            <a:pPr marL="514350" lvl="1" indent="-17145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1100" dirty="0" err="1">
                <a:solidFill>
                  <a:prstClr val="black"/>
                </a:solidFill>
                <a:latin typeface="Raleway"/>
              </a:rPr>
              <a:t>IaaS</a:t>
            </a:r>
            <a:r>
              <a:rPr lang="en-US" sz="1100" dirty="0">
                <a:solidFill>
                  <a:prstClr val="black"/>
                </a:solidFill>
                <a:latin typeface="Raleway"/>
              </a:rPr>
              <a:t> (Infrastructure as a Service): AWS, Rackspace, MS Azure etc.</a:t>
            </a:r>
          </a:p>
          <a:p>
            <a:pPr marL="514350" lvl="1" indent="-17145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1100" dirty="0" err="1">
                <a:solidFill>
                  <a:prstClr val="black"/>
                </a:solidFill>
                <a:latin typeface="Raleway"/>
              </a:rPr>
              <a:t>PaaS</a:t>
            </a:r>
            <a:r>
              <a:rPr lang="en-US" sz="1100" dirty="0">
                <a:solidFill>
                  <a:prstClr val="black"/>
                </a:solidFill>
                <a:latin typeface="Raleway"/>
              </a:rPr>
              <a:t> (Platform as a Service): AWS Elastic Beanstalk, </a:t>
            </a:r>
            <a:r>
              <a:rPr lang="en-US" sz="1100" dirty="0" err="1">
                <a:solidFill>
                  <a:prstClr val="black"/>
                </a:solidFill>
                <a:latin typeface="Raleway"/>
              </a:rPr>
              <a:t>Heroku</a:t>
            </a:r>
            <a:r>
              <a:rPr lang="en-US" sz="1100" dirty="0">
                <a:solidFill>
                  <a:prstClr val="black"/>
                </a:solidFill>
                <a:latin typeface="Raleway"/>
              </a:rPr>
              <a:t> etc.</a:t>
            </a:r>
          </a:p>
          <a:p>
            <a:pPr marL="514350" lvl="1" indent="-17145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1100" dirty="0" err="1">
                <a:solidFill>
                  <a:prstClr val="black"/>
                </a:solidFill>
                <a:latin typeface="Raleway"/>
              </a:rPr>
              <a:t>SaaS</a:t>
            </a:r>
            <a:r>
              <a:rPr lang="en-US" sz="1100" dirty="0">
                <a:solidFill>
                  <a:prstClr val="black"/>
                </a:solidFill>
                <a:latin typeface="Raleway"/>
              </a:rPr>
              <a:t> (Software as a Service): Google drive, Google docs, MS Office 365 etc.</a:t>
            </a:r>
          </a:p>
        </p:txBody>
      </p:sp>
    </p:spTree>
    <p:extLst>
      <p:ext uri="{BB962C8B-B14F-4D97-AF65-F5344CB8AC3E}">
        <p14:creationId xmlns:p14="http://schemas.microsoft.com/office/powerpoint/2010/main" val="28899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3D866075-5372-4A0F-BACD-9CCD9EAA1AB6}"/>
              </a:ext>
            </a:extLst>
          </p:cNvPr>
          <p:cNvSpPr/>
          <p:nvPr/>
        </p:nvSpPr>
        <p:spPr>
          <a:xfrm>
            <a:off x="1065565" y="2891065"/>
            <a:ext cx="7012869" cy="1455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1200" b="1" dirty="0">
                <a:solidFill>
                  <a:prstClr val="black"/>
                </a:solidFill>
                <a:latin typeface="Raleway"/>
                <a:cs typeface="Chalkboard SE Regular"/>
              </a:rPr>
              <a:t>Cloud Deployment Models</a:t>
            </a:r>
          </a:p>
          <a:p>
            <a:pPr marL="514350" lvl="1" indent="-171450">
              <a:lnSpc>
                <a:spcPct val="150000"/>
              </a:lnSpc>
              <a:buSzPct val="70000"/>
              <a:buBlip>
                <a:blip r:embed="rId2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Public Cloud (AWS, MS Azure, Google Platform, IBM 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Bluemix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 etc.)</a:t>
            </a:r>
          </a:p>
          <a:p>
            <a:pPr marL="514350" lvl="1" indent="-171450">
              <a:lnSpc>
                <a:spcPct val="150000"/>
              </a:lnSpc>
              <a:buSzPct val="70000"/>
              <a:buBlip>
                <a:blip r:embed="rId2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Private Cloud (HPE, VMware, 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RedHat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OpenStack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, Dell EMC etc.)</a:t>
            </a:r>
          </a:p>
          <a:p>
            <a:pPr marL="514350" lvl="1" indent="-171450">
              <a:lnSpc>
                <a:spcPct val="150000"/>
              </a:lnSpc>
              <a:buSzPct val="70000"/>
              <a:buBlip>
                <a:blip r:embed="rId2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Hybrid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E89BEF1-60C5-41D7-8238-0D2EFEC09724}"/>
              </a:ext>
            </a:extLst>
          </p:cNvPr>
          <p:cNvSpPr txBox="1"/>
          <p:nvPr/>
        </p:nvSpPr>
        <p:spPr>
          <a:xfrm>
            <a:off x="176773" y="168938"/>
            <a:ext cx="3999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Models and Deployments</a:t>
            </a:r>
          </a:p>
        </p:txBody>
      </p:sp>
      <p:sp>
        <p:nvSpPr>
          <p:cNvPr id="6" name="Rectangle: Rounded Corners 2">
            <a:extLst>
              <a:ext uri="{FF2B5EF4-FFF2-40B4-BE49-F238E27FC236}">
                <a16:creationId xmlns="" xmlns:a16="http://schemas.microsoft.com/office/drawing/2014/main" id="{3D866075-5372-4A0F-BACD-9CCD9EAA1AB6}"/>
              </a:ext>
            </a:extLst>
          </p:cNvPr>
          <p:cNvSpPr/>
          <p:nvPr/>
        </p:nvSpPr>
        <p:spPr>
          <a:xfrm>
            <a:off x="1065565" y="1064099"/>
            <a:ext cx="7012869" cy="1455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1200" b="1" dirty="0">
                <a:solidFill>
                  <a:prstClr val="black"/>
                </a:solidFill>
                <a:latin typeface="Raleway"/>
                <a:cs typeface="Chalkboard SE Regular"/>
              </a:rPr>
              <a:t>Cloud Service Models</a:t>
            </a:r>
          </a:p>
          <a:p>
            <a:pPr marL="514350" lvl="1" indent="-171450">
              <a:lnSpc>
                <a:spcPct val="150000"/>
              </a:lnSpc>
              <a:buSzPct val="70000"/>
              <a:buBlip>
                <a:blip r:embed="rId2"/>
              </a:buBlip>
            </a:pP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IaaS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 (Infrastructure as a Service): AWS, Rackspace, MS Azure etc.</a:t>
            </a:r>
          </a:p>
          <a:p>
            <a:pPr marL="514350" lvl="1" indent="-171450">
              <a:lnSpc>
                <a:spcPct val="150000"/>
              </a:lnSpc>
              <a:buSzPct val="70000"/>
              <a:buBlip>
                <a:blip r:embed="rId2"/>
              </a:buBlip>
            </a:pP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PaaS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 (Platform as a Service): AWS Elastic Beanstalk, 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Heroku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 etc.</a:t>
            </a:r>
          </a:p>
          <a:p>
            <a:pPr marL="514350" lvl="1" indent="-171450">
              <a:lnSpc>
                <a:spcPct val="150000"/>
              </a:lnSpc>
              <a:buSzPct val="70000"/>
              <a:buBlip>
                <a:blip r:embed="rId2"/>
              </a:buBlip>
            </a:pP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SaaS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 (Software as a Service): Google drive, Google docs, MS Office 365 etc.</a:t>
            </a:r>
          </a:p>
          <a:p>
            <a:pPr lvl="0">
              <a:lnSpc>
                <a:spcPct val="150000"/>
              </a:lnSpc>
            </a:pPr>
            <a:endParaRPr lang="en-US" sz="1200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51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dirty="0"/>
              <a:t>Cloud 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8263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CC826DA0-9A34-4CA5-AE0E-EE57E873AAC6}"/>
              </a:ext>
            </a:extLst>
          </p:cNvPr>
          <p:cNvSpPr/>
          <p:nvPr/>
        </p:nvSpPr>
        <p:spPr>
          <a:xfrm>
            <a:off x="893135" y="988624"/>
            <a:ext cx="7260707" cy="7698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A</a:t>
            </a:r>
            <a:r>
              <a:rPr lang="en-IN" sz="1200" dirty="0">
                <a:solidFill>
                  <a:prstClr val="black"/>
                </a:solidFill>
              </a:rPr>
              <a:t> Cloud Provider is a company that delivers services and solutions which are based on cloud computing to businesses and/or individuals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660EF5C-1A87-446B-8E53-CF4E55954E26}"/>
              </a:ext>
            </a:extLst>
          </p:cNvPr>
          <p:cNvSpPr txBox="1"/>
          <p:nvPr/>
        </p:nvSpPr>
        <p:spPr>
          <a:xfrm>
            <a:off x="176773" y="168938"/>
            <a:ext cx="368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Cloud Service Providers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12494F60-7488-423C-877F-78AD9D7CA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658245"/>
              </p:ext>
            </p:extLst>
          </p:nvPr>
        </p:nvGraphicFramePr>
        <p:xfrm>
          <a:off x="1054499" y="2363231"/>
          <a:ext cx="6875081" cy="185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A79C90-4216-4BB2-AD22-C99D3D156B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052" t="32013" r="19903" b="23154"/>
          <a:stretch/>
        </p:blipFill>
        <p:spPr>
          <a:xfrm>
            <a:off x="6292807" y="2210229"/>
            <a:ext cx="832958" cy="598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021EC91-1931-4B0B-9E20-B2810827C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2807" y="3528047"/>
            <a:ext cx="832958" cy="711520"/>
          </a:xfrm>
          <a:prstGeom prst="rect">
            <a:avLst/>
          </a:prstGeom>
        </p:spPr>
      </p:pic>
      <p:pic>
        <p:nvPicPr>
          <p:cNvPr id="10" name="Picture 2" descr="Image result for azure clou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07" y="2885793"/>
            <a:ext cx="907886" cy="5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4B8B867-6462-4D90-B5A4-213DC0445185}"/>
              </a:ext>
            </a:extLst>
          </p:cNvPr>
          <p:cNvGrpSpPr/>
          <p:nvPr/>
        </p:nvGrpSpPr>
        <p:grpSpPr>
          <a:xfrm>
            <a:off x="489743" y="1542271"/>
            <a:ext cx="2555620" cy="548640"/>
            <a:chOff x="478312" y="1463546"/>
            <a:chExt cx="2555620" cy="548640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478312" y="1463546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=""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045112" y="1487146"/>
              <a:ext cx="198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INTRODUCTION TO CLOUD COMPUTING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6588E5F-692E-47B3-B819-BE915E5298BA}"/>
              </a:ext>
            </a:extLst>
          </p:cNvPr>
          <p:cNvGrpSpPr/>
          <p:nvPr/>
        </p:nvGrpSpPr>
        <p:grpSpPr>
          <a:xfrm>
            <a:off x="489743" y="2179813"/>
            <a:ext cx="2700198" cy="548640"/>
            <a:chOff x="478312" y="2641034"/>
            <a:chExt cx="2700198" cy="54864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A9E8F9E4-06DF-4423-AD98-DAAE7D5B4FD1}"/>
                </a:ext>
              </a:extLst>
            </p:cNvPr>
            <p:cNvSpPr/>
            <p:nvPr/>
          </p:nvSpPr>
          <p:spPr>
            <a:xfrm>
              <a:off x="478312" y="2641034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02</a:t>
              </a:r>
            </a:p>
          </p:txBody>
        </p:sp>
        <p:sp>
          <p:nvSpPr>
            <p:cNvPr id="46" name="TextBox 63">
              <a:extLst>
                <a:ext uri="{FF2B5EF4-FFF2-40B4-BE49-F238E27FC236}">
                  <a16:creationId xmlns="" xmlns:a16="http://schemas.microsoft.com/office/drawing/2014/main" id="{6FC67BF3-9A15-41AB-8127-DE51184EB928}"/>
                </a:ext>
              </a:extLst>
            </p:cNvPr>
            <p:cNvSpPr txBox="1"/>
            <p:nvPr/>
          </p:nvSpPr>
          <p:spPr>
            <a:xfrm>
              <a:off x="1020967" y="2767885"/>
              <a:ext cx="2157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Advantages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D41A8EC-C0B0-4266-BB09-12272752C542}"/>
              </a:ext>
            </a:extLst>
          </p:cNvPr>
          <p:cNvGrpSpPr/>
          <p:nvPr/>
        </p:nvGrpSpPr>
        <p:grpSpPr>
          <a:xfrm>
            <a:off x="489743" y="2819684"/>
            <a:ext cx="2768121" cy="562337"/>
            <a:chOff x="472327" y="3789165"/>
            <a:chExt cx="2768121" cy="562337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D3D237CD-127D-42AA-BC71-928B45A0799E}"/>
                </a:ext>
              </a:extLst>
            </p:cNvPr>
            <p:cNvSpPr/>
            <p:nvPr/>
          </p:nvSpPr>
          <p:spPr>
            <a:xfrm>
              <a:off x="472327" y="3802862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03</a:t>
              </a:r>
            </a:p>
          </p:txBody>
        </p:sp>
        <p:sp>
          <p:nvSpPr>
            <p:cNvPr id="48" name="TextBox 65">
              <a:extLst>
                <a:ext uri="{FF2B5EF4-FFF2-40B4-BE49-F238E27FC236}">
                  <a16:creationId xmlns="" xmlns:a16="http://schemas.microsoft.com/office/drawing/2014/main" id="{24DB2E7C-C7C6-4E99-AC93-674A9573B22C}"/>
                </a:ext>
              </a:extLst>
            </p:cNvPr>
            <p:cNvSpPr txBox="1"/>
            <p:nvPr/>
          </p:nvSpPr>
          <p:spPr>
            <a:xfrm>
              <a:off x="1003956" y="3789165"/>
              <a:ext cx="2236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Cloud Services </a:t>
              </a:r>
              <a:r>
                <a:rPr lang="en-US" sz="14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&amp; deployment models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75CA73C-6C7C-47C6-B43F-5A0B66AAF756}"/>
              </a:ext>
            </a:extLst>
          </p:cNvPr>
          <p:cNvGrpSpPr/>
          <p:nvPr/>
        </p:nvGrpSpPr>
        <p:grpSpPr>
          <a:xfrm>
            <a:off x="489743" y="3504722"/>
            <a:ext cx="2548346" cy="548640"/>
            <a:chOff x="3178511" y="1463546"/>
            <a:chExt cx="2548346" cy="54864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3178511" y="1463546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04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=""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3738037" y="1475863"/>
              <a:ext cx="198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Cloud service providers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0235F34-5CAE-4705-A046-A3C8FADC6AF5}"/>
              </a:ext>
            </a:extLst>
          </p:cNvPr>
          <p:cNvGrpSpPr/>
          <p:nvPr/>
        </p:nvGrpSpPr>
        <p:grpSpPr>
          <a:xfrm>
            <a:off x="3236995" y="1548870"/>
            <a:ext cx="2545083" cy="548640"/>
            <a:chOff x="3189941" y="2637759"/>
            <a:chExt cx="2545083" cy="548640"/>
          </a:xfrm>
        </p:grpSpPr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D4CDC6B9-ADF7-4838-A4A2-FC3A4C63937F}"/>
                </a:ext>
              </a:extLst>
            </p:cNvPr>
            <p:cNvSpPr/>
            <p:nvPr/>
          </p:nvSpPr>
          <p:spPr>
            <a:xfrm>
              <a:off x="3189941" y="2637759"/>
              <a:ext cx="548640" cy="548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05</a:t>
              </a:r>
            </a:p>
          </p:txBody>
        </p:sp>
        <p:sp>
          <p:nvSpPr>
            <p:cNvPr id="52" name="TextBox 69">
              <a:extLst>
                <a:ext uri="{FF2B5EF4-FFF2-40B4-BE49-F238E27FC236}">
                  <a16:creationId xmlns="" xmlns:a16="http://schemas.microsoft.com/office/drawing/2014/main" id="{228D26D8-0002-4740-9243-84B88DDEDE9E}"/>
                </a:ext>
              </a:extLst>
            </p:cNvPr>
            <p:cNvSpPr txBox="1"/>
            <p:nvPr/>
          </p:nvSpPr>
          <p:spPr>
            <a:xfrm>
              <a:off x="3746204" y="2767885"/>
              <a:ext cx="1988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What is aws?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1C0DF75C-FE3F-4960-849E-392695EA403D}"/>
              </a:ext>
            </a:extLst>
          </p:cNvPr>
          <p:cNvGrpSpPr/>
          <p:nvPr/>
        </p:nvGrpSpPr>
        <p:grpSpPr>
          <a:xfrm>
            <a:off x="3236995" y="2188278"/>
            <a:ext cx="2508939" cy="548640"/>
            <a:chOff x="3197564" y="3802862"/>
            <a:chExt cx="2508939" cy="548640"/>
          </a:xfrm>
        </p:grpSpPr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C350EB98-2B8C-44C5-A5EA-60EBE5D38114}"/>
                </a:ext>
              </a:extLst>
            </p:cNvPr>
            <p:cNvSpPr/>
            <p:nvPr/>
          </p:nvSpPr>
          <p:spPr>
            <a:xfrm>
              <a:off x="3197564" y="3802862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06</a:t>
              </a:r>
            </a:p>
          </p:txBody>
        </p:sp>
        <p:sp>
          <p:nvSpPr>
            <p:cNvPr id="54" name="TextBox 71">
              <a:extLst>
                <a:ext uri="{FF2B5EF4-FFF2-40B4-BE49-F238E27FC236}">
                  <a16:creationId xmlns="" xmlns:a16="http://schemas.microsoft.com/office/drawing/2014/main" id="{1283B479-DF04-4B65-A901-EEB77E5B4C8F}"/>
                </a:ext>
              </a:extLst>
            </p:cNvPr>
            <p:cNvSpPr txBox="1"/>
            <p:nvPr/>
          </p:nvSpPr>
          <p:spPr>
            <a:xfrm>
              <a:off x="3717683" y="3825633"/>
              <a:ext cx="198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Aws service domains</a:t>
              </a:r>
            </a:p>
          </p:txBody>
        </p:sp>
      </p:grpSp>
      <p:sp>
        <p:nvSpPr>
          <p:cNvPr id="61" name="Text Placeholder 60">
            <a:extLst>
              <a:ext uri="{FF2B5EF4-FFF2-40B4-BE49-F238E27FC236}">
                <a16:creationId xmlns=""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4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6F21006-957B-4F2B-9F83-F047B5A3A10B}"/>
              </a:ext>
            </a:extLst>
          </p:cNvPr>
          <p:cNvGrpSpPr/>
          <p:nvPr/>
        </p:nvGrpSpPr>
        <p:grpSpPr>
          <a:xfrm>
            <a:off x="5361887" y="1535093"/>
            <a:ext cx="2928960" cy="562995"/>
            <a:chOff x="5901374" y="3161255"/>
            <a:chExt cx="2928960" cy="562995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D126CE22-2A11-4C25-90B6-8010B1C556DE}"/>
                </a:ext>
              </a:extLst>
            </p:cNvPr>
            <p:cNvSpPr/>
            <p:nvPr/>
          </p:nvSpPr>
          <p:spPr>
            <a:xfrm>
              <a:off x="5901374" y="3175610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09</a:t>
              </a:r>
            </a:p>
          </p:txBody>
        </p:sp>
        <p:sp>
          <p:nvSpPr>
            <p:cNvPr id="22" name="TextBox 73">
              <a:extLst>
                <a:ext uri="{FF2B5EF4-FFF2-40B4-BE49-F238E27FC236}">
                  <a16:creationId xmlns="" xmlns:a16="http://schemas.microsoft.com/office/drawing/2014/main" id="{9FCD7299-7387-43D2-B9FA-E448698D700B}"/>
                </a:ext>
              </a:extLst>
            </p:cNvPr>
            <p:cNvSpPr txBox="1"/>
            <p:nvPr/>
          </p:nvSpPr>
          <p:spPr>
            <a:xfrm>
              <a:off x="6450014" y="3161255"/>
              <a:ext cx="23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Starting off with aws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1E3199C-F7EF-458F-80EC-A6E85049DB63}"/>
              </a:ext>
            </a:extLst>
          </p:cNvPr>
          <p:cNvGrpSpPr/>
          <p:nvPr/>
        </p:nvGrpSpPr>
        <p:grpSpPr>
          <a:xfrm>
            <a:off x="3239364" y="2846809"/>
            <a:ext cx="2548346" cy="548640"/>
            <a:chOff x="5901028" y="1463546"/>
            <a:chExt cx="2548346" cy="548640"/>
          </a:xfrm>
        </p:grpSpPr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901028" y="1463546"/>
              <a:ext cx="548640" cy="548640"/>
            </a:xfrm>
            <a:prstGeom prst="rect">
              <a:avLst/>
            </a:prstGeom>
            <a:solidFill>
              <a:srgbClr val="1B5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07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=""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6460554" y="1581061"/>
              <a:ext cx="1988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Aws services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F87C1EA-3894-428B-A2B5-27841B5A4705}"/>
              </a:ext>
            </a:extLst>
          </p:cNvPr>
          <p:cNvGrpSpPr/>
          <p:nvPr/>
        </p:nvGrpSpPr>
        <p:grpSpPr>
          <a:xfrm>
            <a:off x="3236995" y="3504722"/>
            <a:ext cx="1760667" cy="548640"/>
            <a:chOff x="5901374" y="2319893"/>
            <a:chExt cx="1760667" cy="54864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92781F9F-6AAC-4B7F-AF7C-A667EFF7CE44}"/>
                </a:ext>
              </a:extLst>
            </p:cNvPr>
            <p:cNvSpPr/>
            <p:nvPr/>
          </p:nvSpPr>
          <p:spPr>
            <a:xfrm>
              <a:off x="5901374" y="2319893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08</a:t>
              </a:r>
            </a:p>
          </p:txBody>
        </p:sp>
        <p:sp>
          <p:nvSpPr>
            <p:cNvPr id="26" name="TextBox 61">
              <a:extLst>
                <a:ext uri="{FF2B5EF4-FFF2-40B4-BE49-F238E27FC236}">
                  <a16:creationId xmlns="" xmlns:a16="http://schemas.microsoft.com/office/drawing/2014/main" id="{67FED345-3A42-48FA-9B66-AF2BAAD2EB71}"/>
                </a:ext>
              </a:extLst>
            </p:cNvPr>
            <p:cNvSpPr txBox="1"/>
            <p:nvPr/>
          </p:nvSpPr>
          <p:spPr>
            <a:xfrm>
              <a:off x="6464166" y="2437093"/>
              <a:ext cx="1197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AWS suite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F3BC5C9-B0E1-43FA-9ED3-5751ABC03FA3}"/>
              </a:ext>
            </a:extLst>
          </p:cNvPr>
          <p:cNvGrpSpPr/>
          <p:nvPr/>
        </p:nvGrpSpPr>
        <p:grpSpPr>
          <a:xfrm>
            <a:off x="5361887" y="2188278"/>
            <a:ext cx="2928960" cy="548640"/>
            <a:chOff x="5904640" y="4029533"/>
            <a:chExt cx="2928960" cy="548640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2930FF7C-1194-4046-B3DA-0B02D9E3C229}"/>
                </a:ext>
              </a:extLst>
            </p:cNvPr>
            <p:cNvSpPr/>
            <p:nvPr/>
          </p:nvSpPr>
          <p:spPr>
            <a:xfrm>
              <a:off x="5904640" y="4029533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10</a:t>
              </a:r>
            </a:p>
          </p:txBody>
        </p:sp>
        <p:sp>
          <p:nvSpPr>
            <p:cNvPr id="24" name="TextBox 73">
              <a:extLst>
                <a:ext uri="{FF2B5EF4-FFF2-40B4-BE49-F238E27FC236}">
                  <a16:creationId xmlns="" xmlns:a16="http://schemas.microsoft.com/office/drawing/2014/main" id="{CCD5C804-2FCE-4D91-92D8-C67118DB6973}"/>
                </a:ext>
              </a:extLst>
            </p:cNvPr>
            <p:cNvSpPr txBox="1"/>
            <p:nvPr/>
          </p:nvSpPr>
          <p:spPr>
            <a:xfrm>
              <a:off x="6453280" y="4032190"/>
              <a:ext cx="23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Virtualization in aws (XEN hypervisor)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C1E3199C-F7EF-458F-80EC-A6E85049DB63}"/>
              </a:ext>
            </a:extLst>
          </p:cNvPr>
          <p:cNvGrpSpPr/>
          <p:nvPr/>
        </p:nvGrpSpPr>
        <p:grpSpPr>
          <a:xfrm>
            <a:off x="5361887" y="2846809"/>
            <a:ext cx="2548346" cy="548640"/>
            <a:chOff x="5901028" y="1463546"/>
            <a:chExt cx="2548346" cy="54864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901028" y="1463546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smtClean="0">
                  <a:latin typeface="Raleway"/>
                </a:rPr>
                <a:t>11</a:t>
              </a:r>
              <a:endParaRPr lang="en-US" b="1" dirty="0">
                <a:latin typeface="Raleway"/>
              </a:endParaRPr>
            </a:p>
          </p:txBody>
        </p:sp>
        <p:sp>
          <p:nvSpPr>
            <p:cNvPr id="35" name="TextBox 73">
              <a:extLst>
                <a:ext uri="{FF2B5EF4-FFF2-40B4-BE49-F238E27FC236}">
                  <a16:creationId xmlns=""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6460554" y="1581061"/>
              <a:ext cx="1988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QUIZ</a:t>
              </a:r>
              <a:endParaRPr lang="en-US" sz="14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5F1D490-CE2F-418A-A472-AFAC949F68CA}"/>
              </a:ext>
            </a:extLst>
          </p:cNvPr>
          <p:cNvSpPr txBox="1"/>
          <p:nvPr/>
        </p:nvSpPr>
        <p:spPr>
          <a:xfrm>
            <a:off x="176773" y="168938"/>
            <a:ext cx="368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Cloud Service Providers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9F530506-70FE-4470-ACF1-7A634393DA67}"/>
              </a:ext>
            </a:extLst>
          </p:cNvPr>
          <p:cNvSpPr/>
          <p:nvPr/>
        </p:nvSpPr>
        <p:spPr>
          <a:xfrm>
            <a:off x="893136" y="988623"/>
            <a:ext cx="7158836" cy="38845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1200" b="1" dirty="0">
                <a:solidFill>
                  <a:prstClr val="black"/>
                </a:solidFill>
                <a:latin typeface="Raleway"/>
              </a:rPr>
              <a:t>Amazon Web Services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prstClr val="black"/>
                </a:solidFill>
                <a:latin typeface="Raleway"/>
              </a:rPr>
              <a:t>The biggest cloud service provider with 33 zones of availability spread across 17 worldwide regions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! </a:t>
            </a:r>
            <a:endParaRPr lang="en-IN" sz="1200" dirty="0">
              <a:solidFill>
                <a:prstClr val="black"/>
              </a:solidFill>
              <a:latin typeface="Raleway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prstClr val="black"/>
                </a:solidFill>
                <a:latin typeface="Raleway"/>
              </a:rPr>
              <a:t>The largest companies in the world like Netflix, </a:t>
            </a:r>
            <a:r>
              <a:rPr lang="en-IN" sz="1200" dirty="0" err="1">
                <a:solidFill>
                  <a:prstClr val="black"/>
                </a:solidFill>
                <a:latin typeface="Raleway"/>
              </a:rPr>
              <a:t>Reddit</a:t>
            </a:r>
            <a:r>
              <a:rPr lang="en-IN" sz="1200" dirty="0">
                <a:solidFill>
                  <a:prstClr val="black"/>
                </a:solidFill>
                <a:latin typeface="Raleway"/>
              </a:rPr>
              <a:t> and NSA use AWS to host their applications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200" dirty="0">
              <a:solidFill>
                <a:prstClr val="black"/>
              </a:solidFill>
              <a:latin typeface="Raleway"/>
            </a:endParaRPr>
          </a:p>
          <a:p>
            <a:pPr lvl="0">
              <a:lnSpc>
                <a:spcPct val="150000"/>
              </a:lnSpc>
            </a:pPr>
            <a:r>
              <a:rPr lang="en-US" sz="1200" b="1" dirty="0">
                <a:solidFill>
                  <a:prstClr val="black"/>
                </a:solidFill>
                <a:latin typeface="Raleway"/>
              </a:rPr>
              <a:t>Microsoft Azure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prstClr val="black"/>
                </a:solidFill>
                <a:latin typeface="Raleway"/>
              </a:rPr>
              <a:t>2</a:t>
            </a:r>
            <a:r>
              <a:rPr lang="en-US" sz="1200" baseline="30000" dirty="0">
                <a:solidFill>
                  <a:prstClr val="black"/>
                </a:solidFill>
                <a:latin typeface="Raleway"/>
              </a:rPr>
              <a:t>nd</a:t>
            </a:r>
            <a:r>
              <a:rPr lang="en-US" sz="1200" dirty="0">
                <a:solidFill>
                  <a:prstClr val="black"/>
                </a:solidFill>
                <a:latin typeface="Raleway"/>
              </a:rPr>
              <a:t> biggest market share holder in the cloud computing industry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prstClr val="black"/>
                </a:solidFill>
                <a:latin typeface="Raleway"/>
              </a:rPr>
              <a:t>Azure ranks number in the development and testing tools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Raleway"/>
            </a:endParaRPr>
          </a:p>
          <a:p>
            <a:pPr lvl="0">
              <a:lnSpc>
                <a:spcPct val="150000"/>
              </a:lnSpc>
            </a:pPr>
            <a:r>
              <a:rPr lang="en-US" sz="1200" b="1" dirty="0">
                <a:solidFill>
                  <a:prstClr val="black"/>
                </a:solidFill>
                <a:latin typeface="Raleway"/>
              </a:rPr>
              <a:t>Google Cloud Platform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prstClr val="black"/>
                </a:solidFill>
                <a:latin typeface="Raleway"/>
              </a:rPr>
              <a:t>They rank behind AWS and Azure.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prstClr val="black"/>
                </a:solidFill>
                <a:latin typeface="Raleway"/>
              </a:rPr>
              <a:t>They mainly provide </a:t>
            </a:r>
            <a:r>
              <a:rPr lang="en-US" sz="1200" dirty="0" err="1">
                <a:solidFill>
                  <a:prstClr val="black"/>
                </a:solidFill>
                <a:latin typeface="Raleway"/>
              </a:rPr>
              <a:t>SaaS</a:t>
            </a:r>
            <a:r>
              <a:rPr lang="en-US" sz="1200" dirty="0">
                <a:solidFill>
                  <a:prstClr val="black"/>
                </a:solidFill>
                <a:latin typeface="Raleway"/>
              </a:rPr>
              <a:t> services (Google forms, Google docs)</a:t>
            </a:r>
          </a:p>
        </p:txBody>
      </p:sp>
    </p:spTree>
    <p:extLst>
      <p:ext uri="{BB962C8B-B14F-4D97-AF65-F5344CB8AC3E}">
        <p14:creationId xmlns:p14="http://schemas.microsoft.com/office/powerpoint/2010/main" val="3370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/>
              <a:t>What is AWS?</a:t>
            </a:r>
          </a:p>
        </p:txBody>
      </p:sp>
    </p:spTree>
    <p:extLst>
      <p:ext uri="{BB962C8B-B14F-4D97-AF65-F5344CB8AC3E}">
        <p14:creationId xmlns:p14="http://schemas.microsoft.com/office/powerpoint/2010/main" val="35276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58B0B916-613A-4F34-8862-B0B6FCA809EF}"/>
              </a:ext>
            </a:extLst>
          </p:cNvPr>
          <p:cNvSpPr/>
          <p:nvPr/>
        </p:nvSpPr>
        <p:spPr>
          <a:xfrm>
            <a:off x="1355515" y="976897"/>
            <a:ext cx="6390167" cy="13682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prstClr val="black"/>
              </a:solidFill>
              <a:latin typeface="Raleway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Raleway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Raleway"/>
              </a:rPr>
              <a:t>Amazon </a:t>
            </a:r>
            <a:r>
              <a:rPr lang="en-US" sz="1100" dirty="0">
                <a:solidFill>
                  <a:prstClr val="black"/>
                </a:solidFill>
                <a:latin typeface="Raleway"/>
              </a:rPr>
              <a:t>Web Services provides on-demand cloud computing services to businesses and individuals.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Raleway"/>
              </a:rPr>
              <a:t>It is owned by Amazon.com and specializes at providing infrastructure as a service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prstClr val="black"/>
                </a:solidFill>
                <a:latin typeface="Raleway"/>
              </a:rPr>
              <a:t>AWS is a platform which helps businesses scale and grow by offering secure cloud services like compute power, content delivery, database storage, and other functionality.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Raleway"/>
              </a:rPr>
              <a:t/>
            </a:r>
            <a:br>
              <a:rPr lang="en-IN" sz="1100" dirty="0">
                <a:solidFill>
                  <a:prstClr val="black"/>
                </a:solidFill>
                <a:latin typeface="Raleway"/>
              </a:rPr>
            </a:br>
            <a:endParaRPr lang="en-IN" sz="1100" dirty="0">
              <a:solidFill>
                <a:prstClr val="black"/>
              </a:solidFill>
              <a:latin typeface="Raleway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63D2CF-AAEF-4793-87EA-F5B7113A3BE2}"/>
              </a:ext>
            </a:extLst>
          </p:cNvPr>
          <p:cNvSpPr txBox="1"/>
          <p:nvPr/>
        </p:nvSpPr>
        <p:spPr>
          <a:xfrm>
            <a:off x="176773" y="168938"/>
            <a:ext cx="226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What is AWS?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C20E50E-F6E8-403D-AAF6-A6334367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56" y="2571750"/>
            <a:ext cx="2149687" cy="2149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34553F3-B9F0-4F25-B055-7AE06CB2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13" y="3165304"/>
            <a:ext cx="1280773" cy="4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63D2CF-AAEF-4793-87EA-F5B7113A3BE2}"/>
              </a:ext>
            </a:extLst>
          </p:cNvPr>
          <p:cNvSpPr txBox="1"/>
          <p:nvPr/>
        </p:nvSpPr>
        <p:spPr>
          <a:xfrm>
            <a:off x="176773" y="168938"/>
            <a:ext cx="226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What is AWS?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58B0B916-613A-4F34-8862-B0B6FCA809EF}"/>
              </a:ext>
            </a:extLst>
          </p:cNvPr>
          <p:cNvSpPr/>
          <p:nvPr/>
        </p:nvSpPr>
        <p:spPr>
          <a:xfrm>
            <a:off x="562095" y="1085816"/>
            <a:ext cx="3952906" cy="33148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IN" sz="1400" b="1" dirty="0" smtClean="0">
                <a:solidFill>
                  <a:prstClr val="black"/>
                </a:solidFill>
                <a:latin typeface="Raleway"/>
              </a:rPr>
              <a:t>Competitors </a:t>
            </a:r>
            <a:r>
              <a:rPr lang="en-IN" sz="1400" b="1" dirty="0">
                <a:solidFill>
                  <a:prstClr val="black"/>
                </a:solidFill>
                <a:latin typeface="Raleway"/>
              </a:rPr>
              <a:t>for </a:t>
            </a:r>
            <a:r>
              <a:rPr lang="en-IN" sz="1400" b="1" dirty="0" smtClean="0">
                <a:solidFill>
                  <a:prstClr val="black"/>
                </a:solidFill>
                <a:latin typeface="Raleway"/>
              </a:rPr>
              <a:t>AWS</a:t>
            </a:r>
            <a:endParaRPr lang="en-US" sz="1100" dirty="0" smtClean="0">
              <a:solidFill>
                <a:prstClr val="black"/>
              </a:solidFill>
              <a:latin typeface="Raleway"/>
            </a:endParaRPr>
          </a:p>
          <a:p>
            <a:pPr marL="171450" lvl="0" indent="-171450">
              <a:lnSpc>
                <a:spcPct val="150000"/>
              </a:lnSpc>
              <a:buBlip>
                <a:blip r:embed="rId3"/>
              </a:buBlip>
            </a:pPr>
            <a:r>
              <a:rPr lang="en-US" sz="1100" dirty="0" smtClean="0">
                <a:solidFill>
                  <a:prstClr val="black"/>
                </a:solidFill>
                <a:latin typeface="Raleway"/>
              </a:rPr>
              <a:t>Amazon </a:t>
            </a:r>
            <a:r>
              <a:rPr lang="en-US" sz="1100" dirty="0">
                <a:solidFill>
                  <a:prstClr val="black"/>
                </a:solidFill>
                <a:latin typeface="Raleway"/>
              </a:rPr>
              <a:t>Web Services has 2 main competitors right now and they are Microsoft Azure and Google Cloud</a:t>
            </a:r>
          </a:p>
          <a:p>
            <a:pPr marL="171450" lvl="0" indent="-171450">
              <a:lnSpc>
                <a:spcPct val="150000"/>
              </a:lnSpc>
              <a:buBlip>
                <a:blip r:embed="rId3"/>
              </a:buBlip>
            </a:pPr>
            <a:r>
              <a:rPr lang="en-US" sz="1100" dirty="0">
                <a:solidFill>
                  <a:prstClr val="black"/>
                </a:solidFill>
                <a:latin typeface="Raleway"/>
              </a:rPr>
              <a:t>Both of them lack behind in experience and the number of services provided</a:t>
            </a:r>
          </a:p>
          <a:p>
            <a:pPr marL="171450" lvl="0" indent="-171450">
              <a:lnSpc>
                <a:spcPct val="150000"/>
              </a:lnSpc>
              <a:buBlip>
                <a:blip r:embed="rId3"/>
              </a:buBlip>
            </a:pPr>
            <a:r>
              <a:rPr lang="en-US" sz="1100" dirty="0">
                <a:solidFill>
                  <a:prstClr val="black"/>
                </a:solidFill>
                <a:latin typeface="Raleway"/>
              </a:rPr>
              <a:t>But Azure and Google Cloud are catching up in the race</a:t>
            </a:r>
          </a:p>
          <a:p>
            <a:pPr marL="171450" lvl="0" indent="-171450">
              <a:lnSpc>
                <a:spcPct val="150000"/>
              </a:lnSpc>
              <a:buBlip>
                <a:blip r:embed="rId3"/>
              </a:buBlip>
            </a:pPr>
            <a:r>
              <a:rPr lang="en-US" sz="1100" dirty="0">
                <a:solidFill>
                  <a:prstClr val="black"/>
                </a:solidFill>
                <a:latin typeface="Raleway"/>
              </a:rPr>
              <a:t>If you want to choose a cloud provider and you do not know anything about the industry, you place your bets surely on AWS because of their huge experience</a:t>
            </a:r>
            <a:endParaRPr lang="en-IN" sz="1100" dirty="0">
              <a:solidFill>
                <a:prstClr val="black"/>
              </a:solidFill>
              <a:latin typeface="Raleway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013064" y="1704760"/>
            <a:ext cx="3653434" cy="2171056"/>
            <a:chOff x="2853009" y="2538400"/>
            <a:chExt cx="4014536" cy="2385641"/>
          </a:xfrm>
        </p:grpSpPr>
        <p:sp>
          <p:nvSpPr>
            <p:cNvPr id="21" name="Down Arrow 20"/>
            <p:cNvSpPr/>
            <p:nvPr/>
          </p:nvSpPr>
          <p:spPr>
            <a:xfrm rot="10800000">
              <a:off x="4219383" y="3734213"/>
              <a:ext cx="376462" cy="1009824"/>
            </a:xfrm>
            <a:prstGeom prst="downArrow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 rot="10800000">
              <a:off x="6315157" y="3606564"/>
              <a:ext cx="376462" cy="1137473"/>
            </a:xfrm>
            <a:prstGeom prst="downArrow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Image result for azure clou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589" y="3906372"/>
              <a:ext cx="1583956" cy="90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Down Arrow 7"/>
            <p:cNvSpPr/>
            <p:nvPr/>
          </p:nvSpPr>
          <p:spPr>
            <a:xfrm rot="10800000">
              <a:off x="4989885" y="2538400"/>
              <a:ext cx="376462" cy="2225846"/>
            </a:xfrm>
            <a:prstGeom prst="downArrow">
              <a:avLst/>
            </a:prstGeom>
            <a:solidFill>
              <a:srgbClr val="F79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865552" y="2674182"/>
              <a:ext cx="2124462" cy="1417063"/>
              <a:chOff x="581521" y="2436602"/>
              <a:chExt cx="2124462" cy="136587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6A79C90-4216-4BB2-AD22-C99D3D156B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052" t="32013" r="19903" b="23154"/>
              <a:stretch/>
            </p:blipFill>
            <p:spPr>
              <a:xfrm>
                <a:off x="581521" y="2436602"/>
                <a:ext cx="1676766" cy="120509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228392">
                <a:off x="1810593" y="2907086"/>
                <a:ext cx="895390" cy="895390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3021EC91-1931-4B0B-9E20-B2810827C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009" y="3554208"/>
              <a:ext cx="1603626" cy="1369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1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15CCAC-B4B9-4214-9179-1CC74F2023FA}"/>
              </a:ext>
            </a:extLst>
          </p:cNvPr>
          <p:cNvSpPr txBox="1"/>
          <p:nvPr/>
        </p:nvSpPr>
        <p:spPr>
          <a:xfrm>
            <a:off x="176773" y="168938"/>
            <a:ext cx="4303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AWS Management Console 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01DA72-E1BB-410A-AB6C-4DDA78B3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80" y="928282"/>
            <a:ext cx="7085239" cy="3764033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7948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0D574E-5E31-4430-A4DD-4299B999CDDA}"/>
              </a:ext>
            </a:extLst>
          </p:cNvPr>
          <p:cNvSpPr txBox="1"/>
          <p:nvPr/>
        </p:nvSpPr>
        <p:spPr>
          <a:xfrm>
            <a:off x="176773" y="168938"/>
            <a:ext cx="25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Who uses AWS?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7FA848B-B9A4-429E-8AAD-74906356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59" y="1931146"/>
            <a:ext cx="5869282" cy="293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F597E00-59FA-47E0-AD8B-3B4CBD326B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59"/>
          <a:stretch/>
        </p:blipFill>
        <p:spPr>
          <a:xfrm>
            <a:off x="6152920" y="1974055"/>
            <a:ext cx="1353721" cy="51396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881E752F-A75E-416F-ADC6-758115CB31CE}"/>
              </a:ext>
            </a:extLst>
          </p:cNvPr>
          <p:cNvSpPr/>
          <p:nvPr/>
        </p:nvSpPr>
        <p:spPr>
          <a:xfrm>
            <a:off x="2549155" y="893004"/>
            <a:ext cx="4045689" cy="857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E75A85-EF89-4608-9A51-FD8A89B027F0}"/>
              </a:ext>
            </a:extLst>
          </p:cNvPr>
          <p:cNvSpPr txBox="1"/>
          <p:nvPr/>
        </p:nvSpPr>
        <p:spPr>
          <a:xfrm>
            <a:off x="2669617" y="1073834"/>
            <a:ext cx="380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aleway"/>
              </a:rPr>
              <a:t>World’s largest companies in their own field of work such as Netflix and Samsung use AWS Cloud services</a:t>
            </a:r>
            <a:endParaRPr lang="en-IN" sz="12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828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/>
              <a:t>AWS Service Domains</a:t>
            </a:r>
          </a:p>
        </p:txBody>
      </p:sp>
    </p:spTree>
    <p:extLst>
      <p:ext uri="{BB962C8B-B14F-4D97-AF65-F5344CB8AC3E}">
        <p14:creationId xmlns:p14="http://schemas.microsoft.com/office/powerpoint/2010/main" val="38047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2BE17E-5B6F-4755-A443-43739EBAA9A9}"/>
              </a:ext>
            </a:extLst>
          </p:cNvPr>
          <p:cNvSpPr txBox="1"/>
          <p:nvPr/>
        </p:nvSpPr>
        <p:spPr>
          <a:xfrm>
            <a:off x="176773" y="168938"/>
            <a:ext cx="3429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AWS Service Domains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8612A89-67AF-4FC2-AE13-8403989CF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765159"/>
              </p:ext>
            </p:extLst>
          </p:nvPr>
        </p:nvGraphicFramePr>
        <p:xfrm>
          <a:off x="1524000" y="1444582"/>
          <a:ext cx="6096000" cy="265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AAFD446-2474-4217-A847-713978B39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970" y="1444582"/>
            <a:ext cx="2100762" cy="1205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5DD5D27-0013-4081-B08A-0ADF09B3EC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0434" r="-1595"/>
          <a:stretch/>
        </p:blipFill>
        <p:spPr>
          <a:xfrm>
            <a:off x="4803102" y="1597518"/>
            <a:ext cx="1064298" cy="8999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40" y="1578001"/>
            <a:ext cx="938960" cy="93896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275402" y="1387723"/>
            <a:ext cx="1029898" cy="1319516"/>
            <a:chOff x="4289521" y="555197"/>
            <a:chExt cx="868152" cy="11122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521" y="601714"/>
              <a:ext cx="852730" cy="106576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225BA35F-EB5D-4995-861E-C0F99B287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39845" y="555197"/>
              <a:ext cx="817828" cy="899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5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/>
              <a:t>AWS Services</a:t>
            </a:r>
          </a:p>
        </p:txBody>
      </p:sp>
    </p:spTree>
    <p:extLst>
      <p:ext uri="{BB962C8B-B14F-4D97-AF65-F5344CB8AC3E}">
        <p14:creationId xmlns:p14="http://schemas.microsoft.com/office/powerpoint/2010/main" val="20976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AC2755-3A3E-48A4-A9C0-89D0BBE382C3}"/>
              </a:ext>
            </a:extLst>
          </p:cNvPr>
          <p:cNvSpPr txBox="1"/>
          <p:nvPr/>
        </p:nvSpPr>
        <p:spPr>
          <a:xfrm>
            <a:off x="176773" y="168938"/>
            <a:ext cx="217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AWS Services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45D7ED50-A9F7-446D-A81A-7A620A9363D3}"/>
              </a:ext>
            </a:extLst>
          </p:cNvPr>
          <p:cNvSpPr/>
          <p:nvPr/>
        </p:nvSpPr>
        <p:spPr>
          <a:xfrm>
            <a:off x="1225121" y="1011219"/>
            <a:ext cx="6573452" cy="8606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AWS has a rich list of on-demand cloud services to provide, and here are several of the services under the respective service domains.</a:t>
            </a:r>
            <a:endParaRPr lang="en-IN" sz="1200" dirty="0">
              <a:solidFill>
                <a:prstClr val="black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FCD5A274-B3B9-407E-A422-AAF3662B3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301065"/>
              </p:ext>
            </p:extLst>
          </p:nvPr>
        </p:nvGraphicFramePr>
        <p:xfrm>
          <a:off x="1109732" y="2070806"/>
          <a:ext cx="6924536" cy="2673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4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1880720"/>
            <a:ext cx="4163457" cy="1382059"/>
          </a:xfrm>
        </p:spPr>
        <p:txBody>
          <a:bodyPr anchor="ctr"/>
          <a:lstStyle/>
          <a:p>
            <a:pPr algn="ctr"/>
            <a:r>
              <a:rPr lang="en-US" dirty="0"/>
              <a:t>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14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/>
              <a:t>AWS Suite</a:t>
            </a:r>
          </a:p>
        </p:txBody>
      </p:sp>
    </p:spTree>
    <p:extLst>
      <p:ext uri="{BB962C8B-B14F-4D97-AF65-F5344CB8AC3E}">
        <p14:creationId xmlns:p14="http://schemas.microsoft.com/office/powerpoint/2010/main" val="35672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4A321DE-F940-477D-81E5-5313E3184835}"/>
              </a:ext>
            </a:extLst>
          </p:cNvPr>
          <p:cNvSpPr txBox="1"/>
          <p:nvPr/>
        </p:nvSpPr>
        <p:spPr>
          <a:xfrm>
            <a:off x="176773" y="168938"/>
            <a:ext cx="171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AWS Suite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11" name="Rounded Rectangle 24">
            <a:extLst>
              <a:ext uri="{FF2B5EF4-FFF2-40B4-BE49-F238E27FC236}">
                <a16:creationId xmlns="" xmlns:a16="http://schemas.microsoft.com/office/drawing/2014/main" id="{46513C42-64B0-46D2-A62C-3FB43CA61D76}"/>
              </a:ext>
            </a:extLst>
          </p:cNvPr>
          <p:cNvSpPr/>
          <p:nvPr/>
        </p:nvSpPr>
        <p:spPr>
          <a:xfrm>
            <a:off x="460797" y="980904"/>
            <a:ext cx="2572768" cy="50128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aleway"/>
              </a:rPr>
              <a:t>Corporate Data Center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="" xmlns:a16="http://schemas.microsoft.com/office/drawing/2014/main" id="{7F9298A1-B906-43C9-BA2C-144FF5CE2643}"/>
              </a:ext>
            </a:extLst>
          </p:cNvPr>
          <p:cNvSpPr/>
          <p:nvPr/>
        </p:nvSpPr>
        <p:spPr>
          <a:xfrm rot="3140237">
            <a:off x="6207056" y="1588268"/>
            <a:ext cx="1275008" cy="760630"/>
          </a:xfrm>
          <a:prstGeom prst="triangle">
            <a:avLst>
              <a:gd name="adj" fmla="val 53091"/>
            </a:avLst>
          </a:prstGeom>
          <a:gradFill>
            <a:gsLst>
              <a:gs pos="88000">
                <a:srgbClr val="FFC000"/>
              </a:gs>
              <a:gs pos="0">
                <a:srgbClr val="FFFFFF"/>
              </a:gs>
            </a:gsLst>
          </a:gra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atin typeface="Chalkboard SE Regular"/>
              <a:cs typeface="Chalkboard SE Regula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2618" y="935313"/>
            <a:ext cx="7523051" cy="4111858"/>
            <a:chOff x="524761" y="935313"/>
            <a:chExt cx="7523051" cy="4111858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E230DFB8-E3EA-420B-88C1-92D7A544DF71}"/>
                </a:ext>
              </a:extLst>
            </p:cNvPr>
            <p:cNvGrpSpPr/>
            <p:nvPr/>
          </p:nvGrpSpPr>
          <p:grpSpPr>
            <a:xfrm>
              <a:off x="771981" y="935313"/>
              <a:ext cx="7275831" cy="4111858"/>
              <a:chOff x="-266469" y="1417639"/>
              <a:chExt cx="10301876" cy="5265969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B49C9823-0B86-4E11-AC87-AAAAC341A932}"/>
                  </a:ext>
                </a:extLst>
              </p:cNvPr>
              <p:cNvSpPr/>
              <p:nvPr/>
            </p:nvSpPr>
            <p:spPr>
              <a:xfrm>
                <a:off x="3323253" y="5423784"/>
                <a:ext cx="3076687" cy="114932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Raleway"/>
                  <a:cs typeface="Chalkboard SE Regular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="" xmlns:a16="http://schemas.microsoft.com/office/drawing/2014/main" id="{5B839247-2FE6-4C00-A592-05155A881ECA}"/>
                  </a:ext>
                </a:extLst>
              </p:cNvPr>
              <p:cNvGrpSpPr/>
              <p:nvPr/>
            </p:nvGrpSpPr>
            <p:grpSpPr>
              <a:xfrm>
                <a:off x="4185394" y="3488691"/>
                <a:ext cx="2626719" cy="647942"/>
                <a:chOff x="2661393" y="3488691"/>
                <a:chExt cx="2626719" cy="647942"/>
              </a:xfrm>
            </p:grpSpPr>
            <p:pic>
              <p:nvPicPr>
                <p:cNvPr id="54" name="Picture 53">
                  <a:extLst>
                    <a:ext uri="{FF2B5EF4-FFF2-40B4-BE49-F238E27FC236}">
                      <a16:creationId xmlns="" xmlns:a16="http://schemas.microsoft.com/office/drawing/2014/main" id="{00793C94-861D-450D-8354-977F99E6B0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61393" y="3488691"/>
                  <a:ext cx="1442301" cy="647942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="" xmlns:a16="http://schemas.microsoft.com/office/drawing/2014/main" id="{D0DC91D0-B448-403B-BCE7-358A408DF3C6}"/>
                    </a:ext>
                  </a:extLst>
                </p:cNvPr>
                <p:cNvSpPr txBox="1"/>
                <p:nvPr/>
              </p:nvSpPr>
              <p:spPr>
                <a:xfrm>
                  <a:off x="4148614" y="3698016"/>
                  <a:ext cx="1139498" cy="32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firewall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="" xmlns:a16="http://schemas.microsoft.com/office/drawing/2014/main" id="{6BB213A7-6AC2-444F-8173-F0DF13DF144E}"/>
                  </a:ext>
                </a:extLst>
              </p:cNvPr>
              <p:cNvGrpSpPr/>
              <p:nvPr/>
            </p:nvGrpSpPr>
            <p:grpSpPr>
              <a:xfrm>
                <a:off x="4332037" y="4286236"/>
                <a:ext cx="2008858" cy="924973"/>
                <a:chOff x="2808037" y="4286235"/>
                <a:chExt cx="2008858" cy="924973"/>
              </a:xfrm>
            </p:grpSpPr>
            <p:pic>
              <p:nvPicPr>
                <p:cNvPr id="52" name="Picture 51">
                  <a:extLst>
                    <a:ext uri="{FF2B5EF4-FFF2-40B4-BE49-F238E27FC236}">
                      <a16:creationId xmlns="" xmlns:a16="http://schemas.microsoft.com/office/drawing/2014/main" id="{5706D0B7-79FC-4D13-B86F-E58FE374BD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08037" y="4286235"/>
                  <a:ext cx="924973" cy="924973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="" xmlns:a16="http://schemas.microsoft.com/office/drawing/2014/main" id="{2D338A16-EE90-41E8-B2D8-99E8E106A417}"/>
                    </a:ext>
                  </a:extLst>
                </p:cNvPr>
                <p:cNvSpPr txBox="1"/>
                <p:nvPr/>
              </p:nvSpPr>
              <p:spPr>
                <a:xfrm>
                  <a:off x="3677397" y="4647048"/>
                  <a:ext cx="1139498" cy="32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Database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102CCCD5-5F57-41CA-AAA2-77550EC66F34}"/>
                  </a:ext>
                </a:extLst>
              </p:cNvPr>
              <p:cNvGrpSpPr/>
              <p:nvPr/>
            </p:nvGrpSpPr>
            <p:grpSpPr>
              <a:xfrm>
                <a:off x="5448773" y="5482652"/>
                <a:ext cx="1139498" cy="1114636"/>
                <a:chOff x="3924773" y="5482652"/>
                <a:chExt cx="1139498" cy="1114636"/>
              </a:xfrm>
            </p:grpSpPr>
            <p:pic>
              <p:nvPicPr>
                <p:cNvPr id="50" name="Picture 49">
                  <a:extLst>
                    <a:ext uri="{FF2B5EF4-FFF2-40B4-BE49-F238E27FC236}">
                      <a16:creationId xmlns="" xmlns:a16="http://schemas.microsoft.com/office/drawing/2014/main" id="{38973B28-5E4D-4BE9-B64F-415C23F84C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80300" y="5482652"/>
                  <a:ext cx="823371" cy="823370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="" xmlns:a16="http://schemas.microsoft.com/office/drawing/2014/main" id="{B584B1F8-5904-48F9-A885-E82FB705378E}"/>
                    </a:ext>
                  </a:extLst>
                </p:cNvPr>
                <p:cNvSpPr txBox="1"/>
                <p:nvPr/>
              </p:nvSpPr>
              <p:spPr>
                <a:xfrm>
                  <a:off x="3924773" y="6272103"/>
                  <a:ext cx="1139498" cy="32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Storage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F477C02D-CD1A-4776-8239-16F35EE7B9D3}"/>
                  </a:ext>
                </a:extLst>
              </p:cNvPr>
              <p:cNvSpPr txBox="1"/>
              <p:nvPr/>
            </p:nvSpPr>
            <p:spPr>
              <a:xfrm>
                <a:off x="-266469" y="5046751"/>
                <a:ext cx="1023104" cy="32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Users</a:t>
                </a:r>
                <a:endParaRPr lang="en-US" sz="1050" b="1" dirty="0">
                  <a:solidFill>
                    <a:schemeClr val="accent4"/>
                  </a:solidFill>
                  <a:latin typeface="Raleway"/>
                  <a:cs typeface="Chalkboard SE Regular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="" xmlns:a16="http://schemas.microsoft.com/office/drawing/2014/main" id="{1D4CBA84-AEBF-42B5-A822-089236D7A7CF}"/>
                  </a:ext>
                </a:extLst>
              </p:cNvPr>
              <p:cNvGrpSpPr/>
              <p:nvPr/>
            </p:nvGrpSpPr>
            <p:grpSpPr>
              <a:xfrm>
                <a:off x="2381840" y="2630643"/>
                <a:ext cx="5550675" cy="4052965"/>
                <a:chOff x="857839" y="2630642"/>
                <a:chExt cx="5550675" cy="405296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="" xmlns:a16="http://schemas.microsoft.com/office/drawing/2014/main" id="{6C1ABE59-63C1-4622-AFD7-B7E14CA4B630}"/>
                    </a:ext>
                  </a:extLst>
                </p:cNvPr>
                <p:cNvSpPr txBox="1"/>
                <p:nvPr/>
              </p:nvSpPr>
              <p:spPr>
                <a:xfrm>
                  <a:off x="3548042" y="2651513"/>
                  <a:ext cx="1023103" cy="32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Network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="" xmlns:a16="http://schemas.microsoft.com/office/drawing/2014/main" id="{B2A0A57F-67CA-49A7-A406-EA4C8D9D0E61}"/>
                    </a:ext>
                  </a:extLst>
                </p:cNvPr>
                <p:cNvGrpSpPr/>
                <p:nvPr/>
              </p:nvGrpSpPr>
              <p:grpSpPr>
                <a:xfrm>
                  <a:off x="857839" y="2630642"/>
                  <a:ext cx="5550675" cy="4052965"/>
                  <a:chOff x="857839" y="2630642"/>
                  <a:chExt cx="5550675" cy="4052965"/>
                </a:xfrm>
              </p:grpSpPr>
              <p:sp>
                <p:nvSpPr>
                  <p:cNvPr id="45" name="Rectangle: Rounded Corners 44">
                    <a:extLst>
                      <a:ext uri="{FF2B5EF4-FFF2-40B4-BE49-F238E27FC236}">
                        <a16:creationId xmlns="" xmlns:a16="http://schemas.microsoft.com/office/drawing/2014/main" id="{D9474AAF-785E-434D-81F6-D6E4D620F034}"/>
                      </a:ext>
                    </a:extLst>
                  </p:cNvPr>
                  <p:cNvSpPr/>
                  <p:nvPr/>
                </p:nvSpPr>
                <p:spPr>
                  <a:xfrm>
                    <a:off x="857839" y="3025550"/>
                    <a:ext cx="5298941" cy="3658057"/>
                  </a:xfrm>
                  <a:prstGeom prst="roundRect">
                    <a:avLst/>
                  </a:prstGeom>
                  <a:noFill/>
                  <a:ln w="28575" cap="rnd">
                    <a:solidFill>
                      <a:schemeClr val="accent4"/>
                    </a:solidFill>
                    <a:prstDash val="sysDash"/>
                    <a:round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latin typeface="Raleway"/>
                      <a:cs typeface="Chalkboard SE Regular"/>
                    </a:endParaRPr>
                  </a:p>
                </p:txBody>
              </p:sp>
              <p:pic>
                <p:nvPicPr>
                  <p:cNvPr id="46" name="Picture 45">
                    <a:extLst>
                      <a:ext uri="{FF2B5EF4-FFF2-40B4-BE49-F238E27FC236}">
                        <a16:creationId xmlns="" xmlns:a16="http://schemas.microsoft.com/office/drawing/2014/main" id="{623D986E-0686-41FE-AD16-ABF81F6F6E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808037" y="2630642"/>
                    <a:ext cx="784005" cy="784005"/>
                  </a:xfrm>
                  <a:prstGeom prst="rect">
                    <a:avLst/>
                  </a:prstGeom>
                </p:spPr>
              </p:pic>
              <p:pic>
                <p:nvPicPr>
                  <p:cNvPr id="47" name="Picture 46" descr="network.png">
                    <a:extLst>
                      <a:ext uri="{FF2B5EF4-FFF2-40B4-BE49-F238E27FC236}">
                        <a16:creationId xmlns="" xmlns:a16="http://schemas.microsoft.com/office/drawing/2014/main" id="{DEE23AC6-1BBC-45BC-BA87-E363EB9A5B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69765" y="4510014"/>
                    <a:ext cx="538749" cy="53874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29D2FB2D-2F1E-48F4-AF65-ACEF01A1E68F}"/>
                  </a:ext>
                </a:extLst>
              </p:cNvPr>
              <p:cNvGrpSpPr/>
              <p:nvPr/>
            </p:nvGrpSpPr>
            <p:grpSpPr>
              <a:xfrm>
                <a:off x="3609394" y="5578745"/>
                <a:ext cx="1139498" cy="1025539"/>
                <a:chOff x="2085393" y="5578744"/>
                <a:chExt cx="1139498" cy="1025539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4C19EF2A-724E-4084-855C-7C9A774DECF3}"/>
                    </a:ext>
                  </a:extLst>
                </p:cNvPr>
                <p:cNvSpPr txBox="1"/>
                <p:nvPr/>
              </p:nvSpPr>
              <p:spPr>
                <a:xfrm>
                  <a:off x="2085393" y="6279098"/>
                  <a:ext cx="1139498" cy="32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Server</a:t>
                  </a:r>
                </a:p>
              </p:txBody>
            </p:sp>
            <p:pic>
              <p:nvPicPr>
                <p:cNvPr id="38" name="Picture 37" descr="server copy.png">
                  <a:extLst>
                    <a:ext uri="{FF2B5EF4-FFF2-40B4-BE49-F238E27FC236}">
                      <a16:creationId xmlns="" xmlns:a16="http://schemas.microsoft.com/office/drawing/2014/main" id="{E3F4134D-9D48-4F38-9CAC-6313A2C70B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5923" y="5578744"/>
                  <a:ext cx="707398" cy="707398"/>
                </a:xfrm>
                <a:prstGeom prst="rect">
                  <a:avLst/>
                </a:prstGeom>
              </p:spPr>
            </p:pic>
          </p:grpSp>
          <p:cxnSp>
            <p:nvCxnSpPr>
              <p:cNvPr id="23" name="Straight Arrow Connector 22">
                <a:extLst>
                  <a:ext uri="{FF2B5EF4-FFF2-40B4-BE49-F238E27FC236}">
                    <a16:creationId xmlns="" xmlns:a16="http://schemas.microsoft.com/office/drawing/2014/main" id="{1C4EFCAF-F447-4B10-A108-951AFA431518}"/>
                  </a:ext>
                </a:extLst>
              </p:cNvPr>
              <p:cNvCxnSpPr/>
              <p:nvPr/>
            </p:nvCxnSpPr>
            <p:spPr>
              <a:xfrm>
                <a:off x="4724040" y="2087053"/>
                <a:ext cx="0" cy="664632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="" xmlns:a16="http://schemas.microsoft.com/office/drawing/2014/main" id="{CBB070B3-B2E7-4F1F-BBAD-1B47CBA803AB}"/>
                  </a:ext>
                </a:extLst>
              </p:cNvPr>
              <p:cNvCxnSpPr>
                <a:endCxn id="38" idx="3"/>
              </p:cNvCxnSpPr>
              <p:nvPr/>
            </p:nvCxnSpPr>
            <p:spPr>
              <a:xfrm flipH="1">
                <a:off x="4397321" y="5927371"/>
                <a:ext cx="1048828" cy="5072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F0CFDD7D-FF3A-48DF-967D-C97761EDDF19}"/>
                  </a:ext>
                </a:extLst>
              </p:cNvPr>
              <p:cNvGrpSpPr/>
              <p:nvPr/>
            </p:nvGrpSpPr>
            <p:grpSpPr>
              <a:xfrm>
                <a:off x="4354056" y="1417639"/>
                <a:ext cx="1741090" cy="739967"/>
                <a:chOff x="2830056" y="1417638"/>
                <a:chExt cx="1741090" cy="739967"/>
              </a:xfrm>
            </p:grpSpPr>
            <p:pic>
              <p:nvPicPr>
                <p:cNvPr id="35" name="Picture 34" descr="browser.png">
                  <a:extLst>
                    <a:ext uri="{FF2B5EF4-FFF2-40B4-BE49-F238E27FC236}">
                      <a16:creationId xmlns="" xmlns:a16="http://schemas.microsoft.com/office/drawing/2014/main" id="{B394912C-E10C-48C2-9606-2CBCBCD313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0056" y="1417638"/>
                  <a:ext cx="739967" cy="739967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="" xmlns:a16="http://schemas.microsoft.com/office/drawing/2014/main" id="{EBF88DB5-366D-4A34-B767-FF45E27AA6F7}"/>
                    </a:ext>
                  </a:extLst>
                </p:cNvPr>
                <p:cNvSpPr txBox="1"/>
                <p:nvPr/>
              </p:nvSpPr>
              <p:spPr>
                <a:xfrm>
                  <a:off x="3548042" y="1604424"/>
                  <a:ext cx="1023104" cy="32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Domain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="" xmlns:a16="http://schemas.microsoft.com/office/drawing/2014/main" id="{F3B56F8C-4A27-4044-9E4E-EBA446D9DB38}"/>
                  </a:ext>
                </a:extLst>
              </p:cNvPr>
              <p:cNvGrpSpPr/>
              <p:nvPr/>
            </p:nvGrpSpPr>
            <p:grpSpPr>
              <a:xfrm>
                <a:off x="7949589" y="1576064"/>
                <a:ext cx="2066282" cy="1072976"/>
                <a:chOff x="6425588" y="1576064"/>
                <a:chExt cx="2066282" cy="1072976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="" xmlns:a16="http://schemas.microsoft.com/office/drawing/2014/main" id="{3392876F-C6B5-4BAB-9E02-07E5DF057C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18894" y="1576064"/>
                  <a:ext cx="1072976" cy="1072976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D22C480E-73FE-4FE8-8876-0F454997A105}"/>
                    </a:ext>
                  </a:extLst>
                </p:cNvPr>
                <p:cNvSpPr txBox="1"/>
                <p:nvPr/>
              </p:nvSpPr>
              <p:spPr>
                <a:xfrm>
                  <a:off x="6425588" y="1819749"/>
                  <a:ext cx="1023104" cy="32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Monitor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="" xmlns:a16="http://schemas.microsoft.com/office/drawing/2014/main" id="{DC944E15-DA3A-47DF-99EB-A364F8713A2A}"/>
                  </a:ext>
                </a:extLst>
              </p:cNvPr>
              <p:cNvGrpSpPr/>
              <p:nvPr/>
            </p:nvGrpSpPr>
            <p:grpSpPr>
              <a:xfrm>
                <a:off x="8550144" y="2649041"/>
                <a:ext cx="1485263" cy="2089188"/>
                <a:chOff x="7026144" y="2649040"/>
                <a:chExt cx="1485263" cy="208918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="" xmlns:a16="http://schemas.microsoft.com/office/drawing/2014/main" id="{21091BB6-9D10-490A-89EA-56443C8AD8A3}"/>
                    </a:ext>
                  </a:extLst>
                </p:cNvPr>
                <p:cNvGrpSpPr/>
                <p:nvPr/>
              </p:nvGrpSpPr>
              <p:grpSpPr>
                <a:xfrm>
                  <a:off x="7602110" y="2649040"/>
                  <a:ext cx="715027" cy="1764002"/>
                  <a:chOff x="7602110" y="2649040"/>
                  <a:chExt cx="715027" cy="1764002"/>
                </a:xfrm>
              </p:grpSpPr>
              <p:pic>
                <p:nvPicPr>
                  <p:cNvPr id="30" name="Picture 29" descr="letter.png">
                    <a:extLst>
                      <a:ext uri="{FF2B5EF4-FFF2-40B4-BE49-F238E27FC236}">
                        <a16:creationId xmlns="" xmlns:a16="http://schemas.microsoft.com/office/drawing/2014/main" id="{F9E362EE-AC2B-478D-A453-B9D332A0D1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2110" y="3698015"/>
                    <a:ext cx="715027" cy="715027"/>
                  </a:xfrm>
                  <a:prstGeom prst="rect">
                    <a:avLst/>
                  </a:prstGeom>
                </p:spPr>
              </p:pic>
              <p:cxnSp>
                <p:nvCxnSpPr>
                  <p:cNvPr id="31" name="Straight Arrow Connector 30">
                    <a:extLst>
                      <a:ext uri="{FF2B5EF4-FFF2-40B4-BE49-F238E27FC236}">
                        <a16:creationId xmlns="" xmlns:a16="http://schemas.microsoft.com/office/drawing/2014/main" id="{0B9AAD6F-40B8-41AE-8E7B-1EBF98263BC4}"/>
                      </a:ext>
                    </a:extLst>
                  </p:cNvPr>
                  <p:cNvCxnSpPr>
                    <a:stCxn id="33" idx="2"/>
                    <a:endCxn id="30" idx="0"/>
                  </p:cNvCxnSpPr>
                  <p:nvPr/>
                </p:nvCxnSpPr>
                <p:spPr>
                  <a:xfrm>
                    <a:off x="7955382" y="2649040"/>
                    <a:ext cx="4242" cy="1048975"/>
                  </a:xfrm>
                  <a:prstGeom prst="straightConnector1">
                    <a:avLst/>
                  </a:prstGeom>
                  <a:ln w="28575">
                    <a:solidFill>
                      <a:schemeClr val="accent4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>
                  <a:extLst>
                    <a:ext uri="{FF2B5EF4-FFF2-40B4-BE49-F238E27FC236}">
                      <a16:creationId xmlns="" xmlns:a16="http://schemas.microsoft.com/office/drawing/2014/main" id="{E9DF881B-FC9D-40AC-9A6B-5DEC603CFC51}"/>
                    </a:ext>
                  </a:extLst>
                </p:cNvPr>
                <p:cNvSpPr txBox="1"/>
                <p:nvPr/>
              </p:nvSpPr>
              <p:spPr>
                <a:xfrm>
                  <a:off x="7026144" y="4413043"/>
                  <a:ext cx="1485263" cy="32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Notification</a:t>
                  </a: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524761" y="2713135"/>
              <a:ext cx="1777375" cy="945216"/>
              <a:chOff x="524761" y="2713135"/>
              <a:chExt cx="1777375" cy="945216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4761" y="2713135"/>
                <a:ext cx="945216" cy="945216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="" xmlns:a16="http://schemas.microsoft.com/office/drawing/2014/main" id="{1C4EFCAF-F447-4B10-A108-951AFA431518}"/>
                  </a:ext>
                </a:extLst>
              </p:cNvPr>
              <p:cNvCxnSpPr/>
              <p:nvPr/>
            </p:nvCxnSpPr>
            <p:spPr>
              <a:xfrm>
                <a:off x="1602889" y="3185743"/>
                <a:ext cx="699247" cy="0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5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871669C-4F71-4C8A-B0D7-86B627F78ED7}"/>
              </a:ext>
            </a:extLst>
          </p:cNvPr>
          <p:cNvSpPr txBox="1"/>
          <p:nvPr/>
        </p:nvSpPr>
        <p:spPr>
          <a:xfrm>
            <a:off x="176773" y="168938"/>
            <a:ext cx="171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AWS Suite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11" name="Rounded Rectangle 24">
            <a:extLst>
              <a:ext uri="{FF2B5EF4-FFF2-40B4-BE49-F238E27FC236}">
                <a16:creationId xmlns="" xmlns:a16="http://schemas.microsoft.com/office/drawing/2014/main" id="{AD15A5EE-887F-4ABE-B54F-B3A05A421E53}"/>
              </a:ext>
            </a:extLst>
          </p:cNvPr>
          <p:cNvSpPr/>
          <p:nvPr/>
        </p:nvSpPr>
        <p:spPr>
          <a:xfrm>
            <a:off x="280692" y="2619136"/>
            <a:ext cx="1999929" cy="50128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aleway"/>
              </a:rPr>
              <a:t>AWS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18F828E-34D6-439B-879B-0A4D3CFB73AC}"/>
              </a:ext>
            </a:extLst>
          </p:cNvPr>
          <p:cNvGrpSpPr/>
          <p:nvPr/>
        </p:nvGrpSpPr>
        <p:grpSpPr>
          <a:xfrm>
            <a:off x="3097023" y="831273"/>
            <a:ext cx="6012158" cy="4006775"/>
            <a:chOff x="2236543" y="1421032"/>
            <a:chExt cx="7974257" cy="564108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45DC57C-604F-483C-AA98-03EB98E19638}"/>
                </a:ext>
              </a:extLst>
            </p:cNvPr>
            <p:cNvSpPr/>
            <p:nvPr/>
          </p:nvSpPr>
          <p:spPr>
            <a:xfrm>
              <a:off x="2236543" y="3404058"/>
              <a:ext cx="5298941" cy="3658057"/>
            </a:xfrm>
            <a:prstGeom prst="roundRect">
              <a:avLst/>
            </a:prstGeom>
            <a:noFill/>
            <a:ln w="28575" cap="rnd">
              <a:solidFill>
                <a:schemeClr val="accent4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Raleway"/>
                <a:cs typeface="Chalkboard SE Regular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BA292B1-364A-4358-8C75-2FF32D5E3239}"/>
                </a:ext>
              </a:extLst>
            </p:cNvPr>
            <p:cNvSpPr txBox="1"/>
            <p:nvPr/>
          </p:nvSpPr>
          <p:spPr>
            <a:xfrm>
              <a:off x="5072043" y="2651514"/>
              <a:ext cx="1023105" cy="36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Network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CC298382-5FFB-465B-A253-DD668B5845A9}"/>
                </a:ext>
              </a:extLst>
            </p:cNvPr>
            <p:cNvGrpSpPr/>
            <p:nvPr/>
          </p:nvGrpSpPr>
          <p:grpSpPr>
            <a:xfrm>
              <a:off x="3866108" y="5635181"/>
              <a:ext cx="751498" cy="962398"/>
              <a:chOff x="2209808" y="5555810"/>
              <a:chExt cx="751498" cy="962398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="" xmlns:a16="http://schemas.microsoft.com/office/drawing/2014/main" id="{DAE7EBA9-87F4-45F6-A29D-8F27AC2F3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9808" y="5555810"/>
                <a:ext cx="544781" cy="653738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E6E34FC3-7726-4E5F-8502-F597B780F063}"/>
                  </a:ext>
                </a:extLst>
              </p:cNvPr>
              <p:cNvSpPr txBox="1"/>
              <p:nvPr/>
            </p:nvSpPr>
            <p:spPr>
              <a:xfrm>
                <a:off x="2253908" y="6149891"/>
                <a:ext cx="707398" cy="36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EC2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7884CA6A-897B-4966-87CE-599221C9CC5F}"/>
                </a:ext>
              </a:extLst>
            </p:cNvPr>
            <p:cNvGrpSpPr/>
            <p:nvPr/>
          </p:nvGrpSpPr>
          <p:grpSpPr>
            <a:xfrm>
              <a:off x="5064892" y="5608890"/>
              <a:ext cx="1693472" cy="957638"/>
              <a:chOff x="3840772" y="5485424"/>
              <a:chExt cx="1693472" cy="95763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="" xmlns:a16="http://schemas.microsoft.com/office/drawing/2014/main" id="{50A77650-7435-49FC-938D-C6793D5DE878}"/>
                  </a:ext>
                </a:extLst>
              </p:cNvPr>
              <p:cNvGrpSpPr/>
              <p:nvPr/>
            </p:nvGrpSpPr>
            <p:grpSpPr>
              <a:xfrm>
                <a:off x="3840772" y="5587999"/>
                <a:ext cx="1139498" cy="855063"/>
                <a:chOff x="3840772" y="5587999"/>
                <a:chExt cx="1139498" cy="855063"/>
              </a:xfrm>
            </p:grpSpPr>
            <p:pic>
              <p:nvPicPr>
                <p:cNvPr id="54" name="Picture 53">
                  <a:extLst>
                    <a:ext uri="{FF2B5EF4-FFF2-40B4-BE49-F238E27FC236}">
                      <a16:creationId xmlns="" xmlns:a16="http://schemas.microsoft.com/office/drawing/2014/main" id="{D209DC6C-87C8-44F6-85D4-7E85D8DCD0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9538" y="5587999"/>
                  <a:ext cx="368311" cy="514100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="" xmlns:a16="http://schemas.microsoft.com/office/drawing/2014/main" id="{087F384C-4728-4C26-B810-6DE1AE169A73}"/>
                    </a:ext>
                  </a:extLst>
                </p:cNvPr>
                <p:cNvSpPr txBox="1"/>
                <p:nvPr/>
              </p:nvSpPr>
              <p:spPr>
                <a:xfrm>
                  <a:off x="3840772" y="6074745"/>
                  <a:ext cx="1139498" cy="368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EBS</a:t>
                  </a:r>
                </a:p>
              </p:txBody>
            </p:sp>
          </p:grpSp>
          <p:pic>
            <p:nvPicPr>
              <p:cNvPr id="52" name="Picture 51">
                <a:extLst>
                  <a:ext uri="{FF2B5EF4-FFF2-40B4-BE49-F238E27FC236}">
                    <a16:creationId xmlns="" xmlns:a16="http://schemas.microsoft.com/office/drawing/2014/main" id="{BCE5524E-722D-49AC-8BF6-2902D9D80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8781" y="5485424"/>
                <a:ext cx="543292" cy="651951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D19746C0-EF8B-4021-BD4E-E1B9F724EBE9}"/>
                  </a:ext>
                </a:extLst>
              </p:cNvPr>
              <p:cNvSpPr txBox="1"/>
              <p:nvPr/>
            </p:nvSpPr>
            <p:spPr>
              <a:xfrm>
                <a:off x="4394746" y="6055658"/>
                <a:ext cx="1139498" cy="36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EFS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C65CF00F-2A5F-4ACA-BAF8-73BD9C6F3BD1}"/>
                </a:ext>
              </a:extLst>
            </p:cNvPr>
            <p:cNvCxnSpPr>
              <a:stCxn id="54" idx="1"/>
              <a:endCxn id="56" idx="3"/>
            </p:cNvCxnSpPr>
            <p:nvPr/>
          </p:nvCxnSpPr>
          <p:spPr>
            <a:xfrm flipH="1" flipV="1">
              <a:off x="4410890" y="5962051"/>
              <a:ext cx="732769" cy="646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62CA8208-C943-43D9-989E-EA7437B017C4}"/>
                </a:ext>
              </a:extLst>
            </p:cNvPr>
            <p:cNvGrpSpPr/>
            <p:nvPr/>
          </p:nvGrpSpPr>
          <p:grpSpPr>
            <a:xfrm>
              <a:off x="3715201" y="4473194"/>
              <a:ext cx="2251979" cy="885943"/>
              <a:chOff x="2341140" y="4473194"/>
              <a:chExt cx="2251979" cy="885943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="" xmlns:a16="http://schemas.microsoft.com/office/drawing/2014/main" id="{EF6B939F-2748-4303-BD20-29A5F0D67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6583" y="4473194"/>
                <a:ext cx="543467" cy="60199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="" xmlns:a16="http://schemas.microsoft.com/office/drawing/2014/main" id="{0E11832C-0DEF-4D90-9612-BF4E65976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8042" y="4473194"/>
                <a:ext cx="521366" cy="60283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6E7A3595-4C3C-4892-8648-327B4224B230}"/>
                  </a:ext>
                </a:extLst>
              </p:cNvPr>
              <p:cNvSpPr txBox="1"/>
              <p:nvPr/>
            </p:nvSpPr>
            <p:spPr>
              <a:xfrm>
                <a:off x="2341140" y="4990820"/>
                <a:ext cx="1246524" cy="36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err="1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DynamoDB</a:t>
                </a:r>
                <a:endParaRPr lang="en-US" sz="1050" b="1" dirty="0">
                  <a:solidFill>
                    <a:schemeClr val="accent4"/>
                  </a:solidFill>
                  <a:latin typeface="Raleway"/>
                  <a:cs typeface="Chalkboard SE Regular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40A0ED6C-154F-46B2-80EE-8CBD747555D4}"/>
                  </a:ext>
                </a:extLst>
              </p:cNvPr>
              <p:cNvSpPr txBox="1"/>
              <p:nvPr/>
            </p:nvSpPr>
            <p:spPr>
              <a:xfrm>
                <a:off x="3453620" y="4971439"/>
                <a:ext cx="1139499" cy="36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RDS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EE9EE6E5-397B-491A-A867-18DAB89B2B0F}"/>
                </a:ext>
              </a:extLst>
            </p:cNvPr>
            <p:cNvGrpSpPr/>
            <p:nvPr/>
          </p:nvGrpSpPr>
          <p:grpSpPr>
            <a:xfrm>
              <a:off x="4459012" y="2725228"/>
              <a:ext cx="1687182" cy="644902"/>
              <a:chOff x="2935011" y="2751685"/>
              <a:chExt cx="1687182" cy="64490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="" xmlns:a16="http://schemas.microsoft.com/office/drawing/2014/main" id="{779FDAF2-AE41-4A10-8ECE-A7F6D6BBF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011" y="2751685"/>
                <a:ext cx="530057" cy="644902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AB7D92D8-D1E4-462E-8675-E2A227574A33}"/>
                  </a:ext>
                </a:extLst>
              </p:cNvPr>
              <p:cNvSpPr txBox="1"/>
              <p:nvPr/>
            </p:nvSpPr>
            <p:spPr>
              <a:xfrm>
                <a:off x="3599089" y="3014550"/>
                <a:ext cx="1023104" cy="36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VPC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C2C8F710-4D28-48ED-88A9-F19D8D481B88}"/>
                </a:ext>
              </a:extLst>
            </p:cNvPr>
            <p:cNvGrpSpPr/>
            <p:nvPr/>
          </p:nvGrpSpPr>
          <p:grpSpPr>
            <a:xfrm>
              <a:off x="2318817" y="2249358"/>
              <a:ext cx="1023104" cy="970541"/>
              <a:chOff x="794817" y="2249357"/>
              <a:chExt cx="1023104" cy="970541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="" xmlns:a16="http://schemas.microsoft.com/office/drawing/2014/main" id="{941F0FEB-A4BA-46C6-A8F3-38DF310F8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285" y="2249357"/>
                <a:ext cx="335702" cy="636066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E51BC8C9-FC2F-44F8-AC7E-5232E4205340}"/>
                  </a:ext>
                </a:extLst>
              </p:cNvPr>
              <p:cNvSpPr txBox="1"/>
              <p:nvPr/>
            </p:nvSpPr>
            <p:spPr>
              <a:xfrm>
                <a:off x="794817" y="2851581"/>
                <a:ext cx="1023104" cy="36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IAM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8CA9EAC2-C7F1-42BA-9547-96093A7DD7D4}"/>
                </a:ext>
              </a:extLst>
            </p:cNvPr>
            <p:cNvCxnSpPr>
              <a:cxnSpLocks/>
            </p:cNvCxnSpPr>
            <p:nvPr/>
          </p:nvCxnSpPr>
          <p:spPr>
            <a:xfrm>
              <a:off x="2872562" y="2835672"/>
              <a:ext cx="1391345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82CCE285-D4FE-4123-9751-4C65A9B2AFE0}"/>
                </a:ext>
              </a:extLst>
            </p:cNvPr>
            <p:cNvGrpSpPr/>
            <p:nvPr/>
          </p:nvGrpSpPr>
          <p:grpSpPr>
            <a:xfrm>
              <a:off x="4490314" y="3581077"/>
              <a:ext cx="2331716" cy="596581"/>
              <a:chOff x="2966313" y="3581076"/>
              <a:chExt cx="2331716" cy="59658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="" xmlns:a16="http://schemas.microsoft.com/office/drawing/2014/main" id="{7CAEB2EE-4BD4-4F72-B79F-0C3094644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6313" y="3581076"/>
                <a:ext cx="538196" cy="555557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F9BBBB28-10EC-4D4F-8DC5-42E2C61E7364}"/>
                  </a:ext>
                </a:extLst>
              </p:cNvPr>
              <p:cNvSpPr txBox="1"/>
              <p:nvPr/>
            </p:nvSpPr>
            <p:spPr>
              <a:xfrm>
                <a:off x="3504508" y="3592683"/>
                <a:ext cx="1793521" cy="584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Security Groups/NACLS</a:t>
                </a:r>
              </a:p>
            </p:txBody>
          </p:sp>
        </p:grpSp>
        <p:sp>
          <p:nvSpPr>
            <p:cNvPr id="26" name="Rectangle: Rounded Corners 15">
              <a:extLst>
                <a:ext uri="{FF2B5EF4-FFF2-40B4-BE49-F238E27FC236}">
                  <a16:creationId xmlns="" xmlns:a16="http://schemas.microsoft.com/office/drawing/2014/main" id="{ABDD88FB-C3EF-4D02-B6E6-5EB7ACF7A68D}"/>
                </a:ext>
              </a:extLst>
            </p:cNvPr>
            <p:cNvSpPr/>
            <p:nvPr/>
          </p:nvSpPr>
          <p:spPr>
            <a:xfrm>
              <a:off x="3323253" y="5423784"/>
              <a:ext cx="3076687" cy="11493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Raleway"/>
                <a:cs typeface="Chalkboard SE Regular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9FCE5643-5126-4F4A-B6B3-F4CF6B328E15}"/>
                </a:ext>
              </a:extLst>
            </p:cNvPr>
            <p:cNvGrpSpPr/>
            <p:nvPr/>
          </p:nvGrpSpPr>
          <p:grpSpPr>
            <a:xfrm>
              <a:off x="4451750" y="1448989"/>
              <a:ext cx="1398896" cy="711428"/>
              <a:chOff x="2927750" y="1448988"/>
              <a:chExt cx="1398896" cy="711428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="" xmlns:a16="http://schemas.microsoft.com/office/drawing/2014/main" id="{102FD3C7-635A-4C61-9856-F8AC12F3C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750" y="1448988"/>
                <a:ext cx="537318" cy="638065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A9DDB417-DAF6-4BFD-ADFC-E346091E6DFB}"/>
                  </a:ext>
                </a:extLst>
              </p:cNvPr>
              <p:cNvSpPr txBox="1"/>
              <p:nvPr/>
            </p:nvSpPr>
            <p:spPr>
              <a:xfrm>
                <a:off x="3303542" y="1792099"/>
                <a:ext cx="1023104" cy="36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Route53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D8C3EA1A-CB72-48FF-A2E1-1965DAFE228F}"/>
                </a:ext>
              </a:extLst>
            </p:cNvPr>
            <p:cNvCxnSpPr/>
            <p:nvPr/>
          </p:nvCxnSpPr>
          <p:spPr>
            <a:xfrm>
              <a:off x="4735320" y="2071892"/>
              <a:ext cx="0" cy="66463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2676D10D-110C-4793-8999-7FD4B6C77038}"/>
                </a:ext>
              </a:extLst>
            </p:cNvPr>
            <p:cNvGrpSpPr/>
            <p:nvPr/>
          </p:nvGrpSpPr>
          <p:grpSpPr>
            <a:xfrm>
              <a:off x="8902077" y="1682306"/>
              <a:ext cx="1308723" cy="966734"/>
              <a:chOff x="7378076" y="1682306"/>
              <a:chExt cx="1308723" cy="966734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="" xmlns:a16="http://schemas.microsoft.com/office/drawing/2014/main" id="{67108346-9316-47E3-8BA4-5DA87A256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2720" y="2052726"/>
                <a:ext cx="525324" cy="59631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9FD04D9C-FD6C-42D1-8E3B-AEF22D5A1493}"/>
                  </a:ext>
                </a:extLst>
              </p:cNvPr>
              <p:cNvSpPr txBox="1"/>
              <p:nvPr/>
            </p:nvSpPr>
            <p:spPr>
              <a:xfrm>
                <a:off x="7378076" y="1682306"/>
                <a:ext cx="1308723" cy="36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err="1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CloudWatch</a:t>
                </a:r>
                <a:endParaRPr lang="en-US" sz="1050" b="1" dirty="0">
                  <a:solidFill>
                    <a:schemeClr val="accent4"/>
                  </a:solidFill>
                  <a:latin typeface="Raleway"/>
                  <a:cs typeface="Chalkboard SE Regular"/>
                </a:endParaRPr>
              </a:p>
            </p:txBody>
          </p:sp>
        </p:grp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86C87226-7324-441C-851C-5A8D87646D34}"/>
                </a:ext>
              </a:extLst>
            </p:cNvPr>
            <p:cNvSpPr/>
            <p:nvPr/>
          </p:nvSpPr>
          <p:spPr>
            <a:xfrm rot="3140237">
              <a:off x="6451510" y="2420536"/>
              <a:ext cx="3610869" cy="1611862"/>
            </a:xfrm>
            <a:prstGeom prst="triangle">
              <a:avLst>
                <a:gd name="adj" fmla="val 53091"/>
              </a:avLst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77000">
                  <a:srgbClr val="FFFFFF"/>
                </a:gs>
              </a:gsLst>
              <a:lin ang="4860000" scaled="0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Raleway"/>
                <a:cs typeface="Chalkboard SE Regular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A86FB5F5-33CC-4F82-861C-D1D4E8ECC55E}"/>
                </a:ext>
              </a:extLst>
            </p:cNvPr>
            <p:cNvGrpSpPr/>
            <p:nvPr/>
          </p:nvGrpSpPr>
          <p:grpSpPr>
            <a:xfrm>
              <a:off x="8978402" y="2633879"/>
              <a:ext cx="1103564" cy="1841292"/>
              <a:chOff x="7463222" y="2633879"/>
              <a:chExt cx="1103564" cy="1841292"/>
            </a:xfrm>
          </p:grpSpPr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667079C8-D7C8-4761-9EA0-932D6085A796}"/>
                  </a:ext>
                </a:extLst>
              </p:cNvPr>
              <p:cNvSpPr txBox="1"/>
              <p:nvPr/>
            </p:nvSpPr>
            <p:spPr>
              <a:xfrm>
                <a:off x="7463222" y="4106854"/>
                <a:ext cx="1103564" cy="36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SNS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="" xmlns:a16="http://schemas.microsoft.com/office/drawing/2014/main" id="{0A360A05-7F7A-4E6F-B8D6-753847754EAF}"/>
                  </a:ext>
                </a:extLst>
              </p:cNvPr>
              <p:cNvGrpSpPr/>
              <p:nvPr/>
            </p:nvGrpSpPr>
            <p:grpSpPr>
              <a:xfrm>
                <a:off x="7698940" y="2633879"/>
                <a:ext cx="521367" cy="1549060"/>
                <a:chOff x="7698940" y="2642698"/>
                <a:chExt cx="521367" cy="1549060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="" xmlns:a16="http://schemas.microsoft.com/office/drawing/2014/main" id="{2B4C1B5F-0DC7-4502-8E16-400961DFB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8940" y="3670391"/>
                  <a:ext cx="521367" cy="521367"/>
                </a:xfrm>
                <a:prstGeom prst="rect">
                  <a:avLst/>
                </a:prstGeom>
              </p:spPr>
            </p:pic>
            <p:cxnSp>
              <p:nvCxnSpPr>
                <p:cNvPr id="35" name="Straight Arrow Connector 34">
                  <a:extLst>
                    <a:ext uri="{FF2B5EF4-FFF2-40B4-BE49-F238E27FC236}">
                      <a16:creationId xmlns="" xmlns:a16="http://schemas.microsoft.com/office/drawing/2014/main" id="{943E5CD7-8AFB-4CC9-87F1-25F9A724C2BA}"/>
                    </a:ext>
                  </a:extLst>
                </p:cNvPr>
                <p:cNvCxnSpPr/>
                <p:nvPr/>
              </p:nvCxnSpPr>
              <p:spPr>
                <a:xfrm>
                  <a:off x="7966662" y="2642698"/>
                  <a:ext cx="4242" cy="1048975"/>
                </a:xfrm>
                <a:prstGeom prst="straightConnector1">
                  <a:avLst/>
                </a:prstGeom>
                <a:ln w="28575">
                  <a:solidFill>
                    <a:schemeClr val="accent4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50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F00B46-AEC3-4EE8-83AD-9CE67BEC0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/>
              <a:t>Starting off with AWS</a:t>
            </a:r>
          </a:p>
        </p:txBody>
      </p:sp>
    </p:spTree>
    <p:extLst>
      <p:ext uri="{BB962C8B-B14F-4D97-AF65-F5344CB8AC3E}">
        <p14:creationId xmlns:p14="http://schemas.microsoft.com/office/powerpoint/2010/main" val="2709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871669C-4F71-4C8A-B0D7-86B627F78ED7}"/>
              </a:ext>
            </a:extLst>
          </p:cNvPr>
          <p:cNvSpPr txBox="1"/>
          <p:nvPr/>
        </p:nvSpPr>
        <p:spPr>
          <a:xfrm>
            <a:off x="176773" y="168938"/>
            <a:ext cx="33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Starting off with AWS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="" xmlns:a16="http://schemas.microsoft.com/office/drawing/2014/main" id="{0A81E515-A5C5-4C20-9BA4-1A14EE4232CD}"/>
              </a:ext>
            </a:extLst>
          </p:cNvPr>
          <p:cNvSpPr/>
          <p:nvPr/>
        </p:nvSpPr>
        <p:spPr>
          <a:xfrm>
            <a:off x="688490" y="1194380"/>
            <a:ext cx="7046257" cy="33023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/>
                </a:solidFill>
                <a:latin typeface="Raleway"/>
              </a:rPr>
              <a:t>Creating an AWS </a:t>
            </a:r>
            <a:r>
              <a:rPr lang="en-US" sz="1400" b="1" dirty="0" smtClean="0">
                <a:solidFill>
                  <a:schemeClr val="tx1"/>
                </a:solidFill>
                <a:latin typeface="Raleway"/>
              </a:rPr>
              <a:t>account</a:t>
            </a:r>
            <a:endParaRPr lang="en-IN" sz="1400" b="1" dirty="0" smtClean="0">
              <a:solidFill>
                <a:schemeClr val="tx1"/>
              </a:solidFill>
              <a:latin typeface="Raleway"/>
            </a:endParaRPr>
          </a:p>
          <a:p>
            <a:pPr>
              <a:lnSpc>
                <a:spcPct val="150000"/>
              </a:lnSpc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</a:rPr>
              <a:t>Open 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AWS website - </a:t>
            </a:r>
            <a:r>
              <a:rPr lang="en-US" sz="1200" dirty="0">
                <a:solidFill>
                  <a:prstClr val="white"/>
                </a:solidFill>
                <a:latin typeface="Raleway"/>
                <a:hlinkClick r:id="rId2"/>
              </a:rPr>
              <a:t>https://aws.amazon.com/</a:t>
            </a:r>
            <a:endParaRPr lang="en-US" sz="1200" dirty="0">
              <a:solidFill>
                <a:prstClr val="white"/>
              </a:solidFill>
              <a:latin typeface="Raleway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Click on create an AWS account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Type all the required details and give continue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In the Payment page, provide your card details to authenticate your account (2 INR will be debited and refunded back after authentication)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Now Login and open the AWS management console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You are now ready begin with hands-on in the further modules</a:t>
            </a:r>
          </a:p>
        </p:txBody>
      </p:sp>
    </p:spTree>
    <p:extLst>
      <p:ext uri="{BB962C8B-B14F-4D97-AF65-F5344CB8AC3E}">
        <p14:creationId xmlns:p14="http://schemas.microsoft.com/office/powerpoint/2010/main" val="39412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/>
              <a:t>Virtualization in AWS</a:t>
            </a:r>
          </a:p>
        </p:txBody>
      </p:sp>
    </p:spTree>
    <p:extLst>
      <p:ext uri="{BB962C8B-B14F-4D97-AF65-F5344CB8AC3E}">
        <p14:creationId xmlns:p14="http://schemas.microsoft.com/office/powerpoint/2010/main" val="3512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B18CA99-D1EC-4F87-A14C-4FAB403D2ACF}"/>
              </a:ext>
            </a:extLst>
          </p:cNvPr>
          <p:cNvSpPr txBox="1"/>
          <p:nvPr/>
        </p:nvSpPr>
        <p:spPr>
          <a:xfrm>
            <a:off x="176773" y="168938"/>
            <a:ext cx="333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Virtualization in AWS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34740E2D-0202-44B3-8213-A052F05BF298}"/>
              </a:ext>
            </a:extLst>
          </p:cNvPr>
          <p:cNvGrpSpPr/>
          <p:nvPr/>
        </p:nvGrpSpPr>
        <p:grpSpPr>
          <a:xfrm>
            <a:off x="255772" y="894604"/>
            <a:ext cx="8632456" cy="4037721"/>
            <a:chOff x="609600" y="1600200"/>
            <a:chExt cx="9601200" cy="4961256"/>
          </a:xfrm>
        </p:grpSpPr>
        <p:sp>
          <p:nvSpPr>
            <p:cNvPr id="25" name="Content Placeholder 2">
              <a:extLst>
                <a:ext uri="{FF2B5EF4-FFF2-40B4-BE49-F238E27FC236}">
                  <a16:creationId xmlns="" xmlns:a16="http://schemas.microsoft.com/office/drawing/2014/main" id="{F18852A4-3CE3-4F9D-AD36-47F135E4695B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1600200"/>
              <a:ext cx="9601200" cy="496125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latin typeface="Raleway"/>
                  <a:cs typeface="Chalkboard SE Regular"/>
                </a:rPr>
                <a:t>Types of Hypervisor</a:t>
              </a:r>
            </a:p>
            <a:p>
              <a:pPr lvl="1">
                <a:buSzPct val="70000"/>
                <a:buFont typeface="Wingdings" panose="05000000000000000000" pitchFamily="2" charset="2"/>
                <a:buChar char="Ø"/>
              </a:pPr>
              <a:endParaRPr lang="en-US" sz="1100" b="1" dirty="0" smtClean="0">
                <a:latin typeface="Raleway"/>
                <a:cs typeface="Chalkboard SE Regular"/>
              </a:endParaRPr>
            </a:p>
            <a:p>
              <a:pPr lvl="1">
                <a:buSzPct val="70000"/>
                <a:buFont typeface="Wingdings" panose="05000000000000000000" pitchFamily="2" charset="2"/>
                <a:buChar char="Ø"/>
              </a:pPr>
              <a:r>
                <a:rPr lang="en-US" sz="1200" b="1" dirty="0" smtClean="0">
                  <a:latin typeface="Raleway"/>
                  <a:cs typeface="Chalkboard SE Regular"/>
                </a:rPr>
                <a:t>TYPE-2 </a:t>
              </a:r>
              <a:r>
                <a:rPr lang="en-US" sz="1200" b="1" dirty="0">
                  <a:latin typeface="Raleway"/>
                  <a:cs typeface="Chalkboard SE Regular"/>
                </a:rPr>
                <a:t>(Hosted)</a:t>
              </a:r>
            </a:p>
            <a:p>
              <a:pPr lvl="1"/>
              <a:endParaRPr lang="en-US" sz="1100" b="1" dirty="0">
                <a:latin typeface="Raleway"/>
                <a:cs typeface="Chalkboard SE Regular"/>
              </a:endParaRPr>
            </a:p>
            <a:p>
              <a:pPr lvl="1"/>
              <a:endParaRPr lang="en-US" sz="1100" b="1" dirty="0">
                <a:latin typeface="Raleway"/>
                <a:cs typeface="Chalkboard SE Regular"/>
              </a:endParaRPr>
            </a:p>
            <a:p>
              <a:pPr marL="457200" lvl="1" indent="0">
                <a:buFont typeface="Arial"/>
                <a:buNone/>
              </a:pPr>
              <a:endParaRPr lang="en-US" sz="1100" b="1" dirty="0">
                <a:latin typeface="Raleway"/>
                <a:cs typeface="Chalkboard SE Regular"/>
              </a:endParaRPr>
            </a:p>
            <a:p>
              <a:pPr marL="457200" lvl="1" indent="0">
                <a:buFont typeface="Arial"/>
                <a:buNone/>
              </a:pPr>
              <a:endParaRPr lang="en-US" sz="1100" b="1" dirty="0">
                <a:latin typeface="Raleway"/>
                <a:cs typeface="Chalkboard SE Regular"/>
              </a:endParaRPr>
            </a:p>
            <a:p>
              <a:pPr lvl="1"/>
              <a:endParaRPr lang="en-US" sz="1100" b="1" dirty="0">
                <a:latin typeface="Raleway"/>
                <a:cs typeface="Chalkboard SE Regular"/>
              </a:endParaRPr>
            </a:p>
            <a:p>
              <a:pPr lvl="1"/>
              <a:endParaRPr lang="en-US" sz="1100" b="1" dirty="0">
                <a:latin typeface="Raleway"/>
                <a:cs typeface="Chalkboard SE Regular"/>
              </a:endParaRPr>
            </a:p>
            <a:p>
              <a:pPr marL="457200" lvl="1" indent="0">
                <a:buFont typeface="Arial"/>
                <a:buNone/>
              </a:pPr>
              <a:endParaRPr lang="en-US" sz="1100" b="1" dirty="0">
                <a:latin typeface="Raleway"/>
                <a:cs typeface="Chalkboard SE Regular"/>
              </a:endParaRPr>
            </a:p>
            <a:p>
              <a:pPr lvl="1"/>
              <a:endParaRPr lang="en-US" sz="1100" b="1" dirty="0">
                <a:latin typeface="Raleway"/>
                <a:cs typeface="Chalkboard SE Regular"/>
              </a:endParaRPr>
            </a:p>
            <a:p>
              <a:pPr lvl="1">
                <a:buSzPct val="70000"/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Raleway"/>
                  <a:cs typeface="Chalkboard SE Regular"/>
                </a:rPr>
                <a:t>TYPE-1 (Native/Bare Metal)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94EF366F-E36A-42C9-B0C1-E3872990C064}"/>
                </a:ext>
              </a:extLst>
            </p:cNvPr>
            <p:cNvGrpSpPr/>
            <p:nvPr/>
          </p:nvGrpSpPr>
          <p:grpSpPr>
            <a:xfrm>
              <a:off x="2511056" y="5291135"/>
              <a:ext cx="1049571" cy="1121919"/>
              <a:chOff x="1219604" y="2623013"/>
              <a:chExt cx="1049571" cy="1121919"/>
            </a:xfrm>
          </p:grpSpPr>
          <p:pic>
            <p:nvPicPr>
              <p:cNvPr id="66" name="Picture 65" descr="server.png">
                <a:extLst>
                  <a:ext uri="{FF2B5EF4-FFF2-40B4-BE49-F238E27FC236}">
                    <a16:creationId xmlns="" xmlns:a16="http://schemas.microsoft.com/office/drawing/2014/main" id="{9D602ACB-3B95-4D77-B85C-ABA9F959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7804" y="2623013"/>
                <a:ext cx="846707" cy="84670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E6084E2D-5C4E-4CD0-9A97-6A5878489614}"/>
                  </a:ext>
                </a:extLst>
              </p:cNvPr>
              <p:cNvSpPr txBox="1"/>
              <p:nvPr/>
            </p:nvSpPr>
            <p:spPr>
              <a:xfrm>
                <a:off x="1219604" y="3432939"/>
                <a:ext cx="1049571" cy="311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Hardware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C977DC49-298F-428D-B20E-0ACA3BC55015}"/>
                </a:ext>
              </a:extLst>
            </p:cNvPr>
            <p:cNvGrpSpPr/>
            <p:nvPr/>
          </p:nvGrpSpPr>
          <p:grpSpPr>
            <a:xfrm>
              <a:off x="3445963" y="5291134"/>
              <a:ext cx="2484743" cy="1099251"/>
              <a:chOff x="2230009" y="2623012"/>
              <a:chExt cx="2484743" cy="109925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="" xmlns:a16="http://schemas.microsoft.com/office/drawing/2014/main" id="{CFA33DC8-0215-44DE-BD94-57BF1BDB5859}"/>
                  </a:ext>
                </a:extLst>
              </p:cNvPr>
              <p:cNvGrpSpPr/>
              <p:nvPr/>
            </p:nvGrpSpPr>
            <p:grpSpPr>
              <a:xfrm>
                <a:off x="3665181" y="2623012"/>
                <a:ext cx="1049571" cy="1099251"/>
                <a:chOff x="2941941" y="2623012"/>
                <a:chExt cx="1049571" cy="1099251"/>
              </a:xfrm>
            </p:grpSpPr>
            <p:pic>
              <p:nvPicPr>
                <p:cNvPr id="64" name="Picture 63" descr="settings.png">
                  <a:extLst>
                    <a:ext uri="{FF2B5EF4-FFF2-40B4-BE49-F238E27FC236}">
                      <a16:creationId xmlns="" xmlns:a16="http://schemas.microsoft.com/office/drawing/2014/main" id="{B9D50B1D-344C-4D4A-A254-C07A23DBD9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1451" y="2623012"/>
                  <a:ext cx="832831" cy="832831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="" xmlns:a16="http://schemas.microsoft.com/office/drawing/2014/main" id="{489BAC9C-D4D9-4C88-B921-280E2EB29D68}"/>
                    </a:ext>
                  </a:extLst>
                </p:cNvPr>
                <p:cNvSpPr txBox="1"/>
                <p:nvPr/>
              </p:nvSpPr>
              <p:spPr>
                <a:xfrm>
                  <a:off x="2941941" y="3410270"/>
                  <a:ext cx="1049571" cy="3119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Hypervisor</a:t>
                  </a:r>
                </a:p>
              </p:txBody>
            </p:sp>
          </p:grpSp>
          <p:cxnSp>
            <p:nvCxnSpPr>
              <p:cNvPr id="63" name="Straight Arrow Connector 62">
                <a:extLst>
                  <a:ext uri="{FF2B5EF4-FFF2-40B4-BE49-F238E27FC236}">
                    <a16:creationId xmlns="" xmlns:a16="http://schemas.microsoft.com/office/drawing/2014/main" id="{EC33C666-9A5B-4CB5-B25F-B99C323694EA}"/>
                  </a:ext>
                </a:extLst>
              </p:cNvPr>
              <p:cNvCxnSpPr>
                <a:stCxn id="66" idx="3"/>
              </p:cNvCxnSpPr>
              <p:nvPr/>
            </p:nvCxnSpPr>
            <p:spPr>
              <a:xfrm flipV="1">
                <a:off x="2230009" y="3039428"/>
                <a:ext cx="1505862" cy="6938"/>
              </a:xfrm>
              <a:prstGeom prst="straightConnector1">
                <a:avLst/>
              </a:prstGeom>
              <a:ln w="28575">
                <a:solidFill>
                  <a:srgbClr val="6BD04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0217C8B9-9F84-44C1-B013-0C34E006725A}"/>
                </a:ext>
              </a:extLst>
            </p:cNvPr>
            <p:cNvGrpSpPr/>
            <p:nvPr/>
          </p:nvGrpSpPr>
          <p:grpSpPr>
            <a:xfrm>
              <a:off x="5802954" y="4856110"/>
              <a:ext cx="3456087" cy="1562495"/>
              <a:chOff x="4675833" y="2268811"/>
              <a:chExt cx="3456087" cy="1562495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="" xmlns:a16="http://schemas.microsoft.com/office/drawing/2014/main" id="{CDDEEFEC-E961-4C18-99EC-E175C5EB1FE4}"/>
                  </a:ext>
                </a:extLst>
              </p:cNvPr>
              <p:cNvGrpSpPr/>
              <p:nvPr/>
            </p:nvGrpSpPr>
            <p:grpSpPr>
              <a:xfrm>
                <a:off x="6166082" y="2268811"/>
                <a:ext cx="1965838" cy="1562495"/>
                <a:chOff x="6166082" y="2268811"/>
                <a:chExt cx="1965838" cy="156249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="" xmlns:a16="http://schemas.microsoft.com/office/drawing/2014/main" id="{115C9DCF-C818-4B3E-9A03-ACFA02E8D6FA}"/>
                    </a:ext>
                  </a:extLst>
                </p:cNvPr>
                <p:cNvGrpSpPr/>
                <p:nvPr/>
              </p:nvGrpSpPr>
              <p:grpSpPr>
                <a:xfrm>
                  <a:off x="6166082" y="2268811"/>
                  <a:ext cx="687894" cy="1562495"/>
                  <a:chOff x="6704094" y="1713204"/>
                  <a:chExt cx="687894" cy="1562495"/>
                </a:xfrm>
              </p:grpSpPr>
              <p:pic>
                <p:nvPicPr>
                  <p:cNvPr id="60" name="Picture 59" descr="laptop copy.png">
                    <a:extLst>
                      <a:ext uri="{FF2B5EF4-FFF2-40B4-BE49-F238E27FC236}">
                        <a16:creationId xmlns="" xmlns:a16="http://schemas.microsoft.com/office/drawing/2014/main" id="{4DCB2962-AC98-414B-8F41-2F12501C7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4094" y="1713204"/>
                    <a:ext cx="687894" cy="687894"/>
                  </a:xfrm>
                  <a:prstGeom prst="rect">
                    <a:avLst/>
                  </a:prstGeom>
                </p:spPr>
              </p:pic>
              <p:pic>
                <p:nvPicPr>
                  <p:cNvPr id="61" name="Picture 60" descr="laptop copy.png">
                    <a:extLst>
                      <a:ext uri="{FF2B5EF4-FFF2-40B4-BE49-F238E27FC236}">
                        <a16:creationId xmlns="" xmlns:a16="http://schemas.microsoft.com/office/drawing/2014/main" id="{3FE99D4C-ECE5-4D49-8FD7-D4D848B094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4094" y="2587805"/>
                    <a:ext cx="687894" cy="68789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" name="TextBox 57">
                  <a:extLst>
                    <a:ext uri="{FF2B5EF4-FFF2-40B4-BE49-F238E27FC236}">
                      <a16:creationId xmlns="" xmlns:a16="http://schemas.microsoft.com/office/drawing/2014/main" id="{D23EE2E0-3DEF-4E70-8D4C-1B2DF98D016A}"/>
                    </a:ext>
                  </a:extLst>
                </p:cNvPr>
                <p:cNvSpPr txBox="1"/>
                <p:nvPr/>
              </p:nvSpPr>
              <p:spPr>
                <a:xfrm>
                  <a:off x="6853976" y="2469124"/>
                  <a:ext cx="1277944" cy="3119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Redhat Linux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="" xmlns:a16="http://schemas.microsoft.com/office/drawing/2014/main" id="{46EAF5A0-3702-46FB-8CCC-208F42CE8817}"/>
                    </a:ext>
                  </a:extLst>
                </p:cNvPr>
                <p:cNvSpPr txBox="1"/>
                <p:nvPr/>
              </p:nvSpPr>
              <p:spPr>
                <a:xfrm>
                  <a:off x="6853976" y="3279050"/>
                  <a:ext cx="1277944" cy="3119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MS Windows</a:t>
                  </a:r>
                </a:p>
              </p:txBody>
            </p:sp>
          </p:grp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BCE2C2A9-80C0-403F-8CCD-C2CCF4B16DE6}"/>
                  </a:ext>
                </a:extLst>
              </p:cNvPr>
              <p:cNvCxnSpPr>
                <a:stCxn id="64" idx="3"/>
                <a:endCxn id="60" idx="1"/>
              </p:cNvCxnSpPr>
              <p:nvPr/>
            </p:nvCxnSpPr>
            <p:spPr>
              <a:xfrm flipV="1">
                <a:off x="4675833" y="2612758"/>
                <a:ext cx="1490249" cy="507494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34714259-130E-45C1-9393-9101170253B5}"/>
                  </a:ext>
                </a:extLst>
              </p:cNvPr>
              <p:cNvCxnSpPr>
                <a:stCxn id="64" idx="3"/>
                <a:endCxn id="61" idx="1"/>
              </p:cNvCxnSpPr>
              <p:nvPr/>
            </p:nvCxnSpPr>
            <p:spPr>
              <a:xfrm>
                <a:off x="4675833" y="3120252"/>
                <a:ext cx="1490249" cy="367107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B28A2976-24A1-49EB-8CFA-4A74ECD2F60D}"/>
                </a:ext>
              </a:extLst>
            </p:cNvPr>
            <p:cNvGrpSpPr/>
            <p:nvPr/>
          </p:nvGrpSpPr>
          <p:grpSpPr>
            <a:xfrm>
              <a:off x="2404311" y="2603515"/>
              <a:ext cx="1049571" cy="1121919"/>
              <a:chOff x="1219604" y="2623013"/>
              <a:chExt cx="1049571" cy="1121919"/>
            </a:xfrm>
          </p:grpSpPr>
          <p:pic>
            <p:nvPicPr>
              <p:cNvPr id="52" name="Picture 51" descr="server.png">
                <a:extLst>
                  <a:ext uri="{FF2B5EF4-FFF2-40B4-BE49-F238E27FC236}">
                    <a16:creationId xmlns="" xmlns:a16="http://schemas.microsoft.com/office/drawing/2014/main" id="{A1102E42-151C-4480-A85B-51777264D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7804" y="2623013"/>
                <a:ext cx="846707" cy="84670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95E4A075-2C29-4977-9409-CF5B18306A77}"/>
                  </a:ext>
                </a:extLst>
              </p:cNvPr>
              <p:cNvSpPr txBox="1"/>
              <p:nvPr/>
            </p:nvSpPr>
            <p:spPr>
              <a:xfrm>
                <a:off x="1219604" y="3432939"/>
                <a:ext cx="1049571" cy="31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Hardware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A4BBB9B0-CE10-431D-ABAB-DE1DFBC03F94}"/>
                </a:ext>
              </a:extLst>
            </p:cNvPr>
            <p:cNvGrpSpPr/>
            <p:nvPr/>
          </p:nvGrpSpPr>
          <p:grpSpPr>
            <a:xfrm>
              <a:off x="3339217" y="2584561"/>
              <a:ext cx="1780924" cy="1134524"/>
              <a:chOff x="2451227" y="4865554"/>
              <a:chExt cx="1780924" cy="113452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="" xmlns:a16="http://schemas.microsoft.com/office/drawing/2014/main" id="{8CB687EF-0F9D-4506-9F01-630CF4042AA0}"/>
                  </a:ext>
                </a:extLst>
              </p:cNvPr>
              <p:cNvGrpSpPr/>
              <p:nvPr/>
            </p:nvGrpSpPr>
            <p:grpSpPr>
              <a:xfrm>
                <a:off x="3182580" y="4865554"/>
                <a:ext cx="1049571" cy="1134524"/>
                <a:chOff x="3182580" y="4865554"/>
                <a:chExt cx="1049571" cy="1134524"/>
              </a:xfrm>
            </p:grpSpPr>
            <p:pic>
              <p:nvPicPr>
                <p:cNvPr id="50" name="Picture 49" descr="laptop copy.png">
                  <a:extLst>
                    <a:ext uri="{FF2B5EF4-FFF2-40B4-BE49-F238E27FC236}">
                      <a16:creationId xmlns="" xmlns:a16="http://schemas.microsoft.com/office/drawing/2014/main" id="{B97213FE-0179-4EEC-8B15-FE74A6303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8311" y="4865554"/>
                  <a:ext cx="885848" cy="885848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="" xmlns:a16="http://schemas.microsoft.com/office/drawing/2014/main" id="{2B6F774F-C28C-4954-85EE-EDBED61EEFFF}"/>
                    </a:ext>
                  </a:extLst>
                </p:cNvPr>
                <p:cNvSpPr txBox="1"/>
                <p:nvPr/>
              </p:nvSpPr>
              <p:spPr>
                <a:xfrm>
                  <a:off x="3182580" y="5688085"/>
                  <a:ext cx="1049571" cy="31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OS</a:t>
                  </a: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="" xmlns:a16="http://schemas.microsoft.com/office/drawing/2014/main" id="{DD6B594C-9452-4A0C-B1E5-82D48F6E9BF7}"/>
                  </a:ext>
                </a:extLst>
              </p:cNvPr>
              <p:cNvCxnSpPr>
                <a:stCxn id="52" idx="3"/>
                <a:endCxn id="50" idx="1"/>
              </p:cNvCxnSpPr>
              <p:nvPr/>
            </p:nvCxnSpPr>
            <p:spPr>
              <a:xfrm>
                <a:off x="2451227" y="5307862"/>
                <a:ext cx="817084" cy="616"/>
              </a:xfrm>
              <a:prstGeom prst="straightConnector1">
                <a:avLst/>
              </a:prstGeom>
              <a:ln w="28575">
                <a:solidFill>
                  <a:srgbClr val="6BD04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F1B163EC-91A9-429F-A4E3-16C581BB5CE9}"/>
                </a:ext>
              </a:extLst>
            </p:cNvPr>
            <p:cNvGrpSpPr/>
            <p:nvPr/>
          </p:nvGrpSpPr>
          <p:grpSpPr>
            <a:xfrm>
              <a:off x="5032671" y="2611017"/>
              <a:ext cx="1913150" cy="1099251"/>
              <a:chOff x="4144681" y="4892011"/>
              <a:chExt cx="1913150" cy="109925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="" xmlns:a16="http://schemas.microsoft.com/office/drawing/2014/main" id="{76ED964C-C7E6-42FC-9725-146F3823AFAC}"/>
                  </a:ext>
                </a:extLst>
              </p:cNvPr>
              <p:cNvGrpSpPr/>
              <p:nvPr/>
            </p:nvGrpSpPr>
            <p:grpSpPr>
              <a:xfrm>
                <a:off x="5008260" y="4892011"/>
                <a:ext cx="1049571" cy="1099251"/>
                <a:chOff x="2941941" y="2623012"/>
                <a:chExt cx="1049571" cy="1099251"/>
              </a:xfrm>
            </p:grpSpPr>
            <p:pic>
              <p:nvPicPr>
                <p:cNvPr id="46" name="Picture 45" descr="settings.png">
                  <a:extLst>
                    <a:ext uri="{FF2B5EF4-FFF2-40B4-BE49-F238E27FC236}">
                      <a16:creationId xmlns="" xmlns:a16="http://schemas.microsoft.com/office/drawing/2014/main" id="{33124771-9B09-4C17-96B8-A84626568A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1451" y="2623012"/>
                  <a:ext cx="832831" cy="832831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6546100A-D13A-434A-9178-AC2C8EA72305}"/>
                    </a:ext>
                  </a:extLst>
                </p:cNvPr>
                <p:cNvSpPr txBox="1"/>
                <p:nvPr/>
              </p:nvSpPr>
              <p:spPr>
                <a:xfrm>
                  <a:off x="2941941" y="3410270"/>
                  <a:ext cx="1049571" cy="31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Hypervisor</a:t>
                  </a: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6FAED0A7-8506-4A56-99B1-CB88AF40BC46}"/>
                  </a:ext>
                </a:extLst>
              </p:cNvPr>
              <p:cNvCxnSpPr>
                <a:stCxn id="50" idx="3"/>
                <a:endCxn id="46" idx="1"/>
              </p:cNvCxnSpPr>
              <p:nvPr/>
            </p:nvCxnSpPr>
            <p:spPr>
              <a:xfrm flipV="1">
                <a:off x="4144681" y="5308427"/>
                <a:ext cx="943089" cy="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E76D9C8C-D61D-44F9-B037-A80B622197EB}"/>
                </a:ext>
              </a:extLst>
            </p:cNvPr>
            <p:cNvGrpSpPr/>
            <p:nvPr/>
          </p:nvGrpSpPr>
          <p:grpSpPr>
            <a:xfrm>
              <a:off x="6808592" y="2104987"/>
              <a:ext cx="3034295" cy="1761512"/>
              <a:chOff x="5446695" y="4400527"/>
              <a:chExt cx="3034295" cy="176151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="" xmlns:a16="http://schemas.microsoft.com/office/drawing/2014/main" id="{2E45D226-384E-4042-9CB3-0539A4A20BCB}"/>
                  </a:ext>
                </a:extLst>
              </p:cNvPr>
              <p:cNvGrpSpPr/>
              <p:nvPr/>
            </p:nvGrpSpPr>
            <p:grpSpPr>
              <a:xfrm>
                <a:off x="6477240" y="4400527"/>
                <a:ext cx="2003750" cy="1761512"/>
                <a:chOff x="6166082" y="2069794"/>
                <a:chExt cx="2003750" cy="1761512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="" xmlns:a16="http://schemas.microsoft.com/office/drawing/2014/main" id="{D633D139-A9D4-442F-A439-91E5EAD26B31}"/>
                    </a:ext>
                  </a:extLst>
                </p:cNvPr>
                <p:cNvGrpSpPr/>
                <p:nvPr/>
              </p:nvGrpSpPr>
              <p:grpSpPr>
                <a:xfrm>
                  <a:off x="6166082" y="2069794"/>
                  <a:ext cx="725806" cy="1761512"/>
                  <a:chOff x="6704094" y="1514187"/>
                  <a:chExt cx="725806" cy="1761512"/>
                </a:xfrm>
              </p:grpSpPr>
              <p:pic>
                <p:nvPicPr>
                  <p:cNvPr id="42" name="Picture 41" descr="laptop copy.png">
                    <a:extLst>
                      <a:ext uri="{FF2B5EF4-FFF2-40B4-BE49-F238E27FC236}">
                        <a16:creationId xmlns="" xmlns:a16="http://schemas.microsoft.com/office/drawing/2014/main" id="{8C0F7C46-A055-402C-B9A4-B88AC7110E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2006" y="1514187"/>
                    <a:ext cx="687894" cy="687894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 descr="laptop copy.png">
                    <a:extLst>
                      <a:ext uri="{FF2B5EF4-FFF2-40B4-BE49-F238E27FC236}">
                        <a16:creationId xmlns="" xmlns:a16="http://schemas.microsoft.com/office/drawing/2014/main" id="{2563B54F-45CA-42EC-B44D-4AAEDFC5F9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4094" y="2587805"/>
                    <a:ext cx="687894" cy="68789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" name="TextBox 38">
                  <a:extLst>
                    <a:ext uri="{FF2B5EF4-FFF2-40B4-BE49-F238E27FC236}">
                      <a16:creationId xmlns="" xmlns:a16="http://schemas.microsoft.com/office/drawing/2014/main" id="{337BB5A0-CF40-493A-B35D-EADD78B234B9}"/>
                    </a:ext>
                  </a:extLst>
                </p:cNvPr>
                <p:cNvSpPr txBox="1"/>
                <p:nvPr/>
              </p:nvSpPr>
              <p:spPr>
                <a:xfrm>
                  <a:off x="6891888" y="2270107"/>
                  <a:ext cx="1277944" cy="3119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Redhat Linux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8CC737F2-B69B-4786-8A6A-A172A0AFBAD8}"/>
                    </a:ext>
                  </a:extLst>
                </p:cNvPr>
                <p:cNvSpPr txBox="1"/>
                <p:nvPr/>
              </p:nvSpPr>
              <p:spPr>
                <a:xfrm>
                  <a:off x="6853976" y="3279050"/>
                  <a:ext cx="1277944" cy="3119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4"/>
                      </a:solidFill>
                      <a:latin typeface="Raleway"/>
                      <a:cs typeface="Chalkboard SE Regular"/>
                    </a:rPr>
                    <a:t>MS Windows</a:t>
                  </a:r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390E11B2-6C03-4EB3-92EF-C3982879F3E5}"/>
                  </a:ext>
                </a:extLst>
              </p:cNvPr>
              <p:cNvCxnSpPr>
                <a:stCxn id="46" idx="3"/>
                <a:endCxn id="42" idx="1"/>
              </p:cNvCxnSpPr>
              <p:nvPr/>
            </p:nvCxnSpPr>
            <p:spPr>
              <a:xfrm flipV="1">
                <a:off x="5446695" y="4744474"/>
                <a:ext cx="1068457" cy="578499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="" xmlns:a16="http://schemas.microsoft.com/office/drawing/2014/main" id="{A0B2053E-5D44-4731-8DB0-C871053DF753}"/>
                  </a:ext>
                </a:extLst>
              </p:cNvPr>
              <p:cNvCxnSpPr>
                <a:stCxn id="46" idx="3"/>
                <a:endCxn id="43" idx="1"/>
              </p:cNvCxnSpPr>
              <p:nvPr/>
            </p:nvCxnSpPr>
            <p:spPr>
              <a:xfrm>
                <a:off x="5446695" y="5322973"/>
                <a:ext cx="1030545" cy="495119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9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91A2F4F2-FFA7-4A7C-B55E-3435253473A0}"/>
              </a:ext>
            </a:extLst>
          </p:cNvPr>
          <p:cNvSpPr/>
          <p:nvPr/>
        </p:nvSpPr>
        <p:spPr>
          <a:xfrm>
            <a:off x="882282" y="1305341"/>
            <a:ext cx="7379435" cy="2933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Xen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 Project is a hypervisor using microkernel design</a:t>
            </a:r>
          </a:p>
          <a:p>
            <a:pPr marL="285750" lvl="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Was launched in October 2003 by University of Cambridge Computer Laboratory</a:t>
            </a:r>
          </a:p>
          <a:p>
            <a:pPr marL="285750" lvl="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Leading open source virtualization platform which is powering the biggest players in cloud today</a:t>
            </a:r>
          </a:p>
          <a:p>
            <a:pPr marL="285750" lvl="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AWS, 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RackSpace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OpenStack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, Verizon Cloud etc. use 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Xen</a:t>
            </a:r>
            <a:endParaRPr lang="en-US" sz="1200" dirty="0">
              <a:solidFill>
                <a:prstClr val="black"/>
              </a:solidFill>
              <a:latin typeface="Raleway"/>
              <a:cs typeface="Chalkboard SE Regular"/>
            </a:endParaRPr>
          </a:p>
          <a:p>
            <a:pPr marL="285750" lvl="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For more information visit </a:t>
            </a:r>
            <a:r>
              <a:rPr lang="mr-IN" sz="1200" dirty="0">
                <a:solidFill>
                  <a:prstClr val="black"/>
                </a:solidFill>
                <a:latin typeface="Raleway"/>
                <a:cs typeface="Chalkboard SE Regular"/>
              </a:rPr>
              <a:t>–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 https://www.xenproject.org</a:t>
            </a:r>
          </a:p>
          <a:p>
            <a:pPr marL="285750" lvl="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KVM is also used in some places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BDCF52-341D-46E7-9AF4-FEEDDE7ABB38}"/>
              </a:ext>
            </a:extLst>
          </p:cNvPr>
          <p:cNvSpPr txBox="1"/>
          <p:nvPr/>
        </p:nvSpPr>
        <p:spPr>
          <a:xfrm>
            <a:off x="176773" y="168938"/>
            <a:ext cx="2497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XEN Hypervisor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D6DBF0D-F689-4BDD-9704-AF2A7772D08D}"/>
              </a:ext>
            </a:extLst>
          </p:cNvPr>
          <p:cNvSpPr txBox="1"/>
          <p:nvPr/>
        </p:nvSpPr>
        <p:spPr>
          <a:xfrm>
            <a:off x="176773" y="168938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Summary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D518FF82-5008-4914-8344-213DCE060B46}"/>
              </a:ext>
            </a:extLst>
          </p:cNvPr>
          <p:cNvSpPr/>
          <p:nvPr/>
        </p:nvSpPr>
        <p:spPr>
          <a:xfrm>
            <a:off x="882282" y="1229814"/>
            <a:ext cx="7379435" cy="2933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In the simplest terms, Cloud Computing is storing and accessing data and programs over the internet</a:t>
            </a:r>
          </a:p>
          <a:p>
            <a:pPr marL="285750" lvl="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Few benefits of cloud computing are Better scalability and improved security are </a:t>
            </a:r>
          </a:p>
          <a:p>
            <a:pPr marL="285750" lvl="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Deployment and service models</a:t>
            </a:r>
          </a:p>
          <a:p>
            <a:pPr marL="285750" lvl="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AWS services – Compute, Networking, Storage and Database</a:t>
            </a:r>
          </a:p>
          <a:p>
            <a:pPr marL="285750" lvl="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Major cloud providers – AWS, Azure and GCP</a:t>
            </a:r>
          </a:p>
        </p:txBody>
      </p:sp>
    </p:spTree>
    <p:extLst>
      <p:ext uri="{BB962C8B-B14F-4D97-AF65-F5344CB8AC3E}">
        <p14:creationId xmlns:p14="http://schemas.microsoft.com/office/powerpoint/2010/main" val="37155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Introduction to Cloud Computing?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5A7EB81-97D6-4AD4-ABD8-DB7335978D79}"/>
              </a:ext>
            </a:extLst>
          </p:cNvPr>
          <p:cNvSpPr/>
          <p:nvPr/>
        </p:nvSpPr>
        <p:spPr>
          <a:xfrm>
            <a:off x="538405" y="1601660"/>
            <a:ext cx="4538112" cy="23330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Blip>
                <a:blip r:embed="rId2"/>
              </a:buBlip>
            </a:pPr>
            <a:r>
              <a:rPr lang="en-IN" sz="1400" dirty="0">
                <a:solidFill>
                  <a:prstClr val="black"/>
                </a:solidFill>
                <a:latin typeface="Raleway"/>
              </a:rPr>
              <a:t>In the simplest terms, Cloud Computing is when you use a computer/server which is provided to you by someone else.</a:t>
            </a:r>
          </a:p>
          <a:p>
            <a:pPr marL="285750" lvl="0" indent="-285750">
              <a:lnSpc>
                <a:spcPct val="150000"/>
              </a:lnSpc>
              <a:buBlip>
                <a:blip r:embed="rId2"/>
              </a:buBlip>
            </a:pPr>
            <a:r>
              <a:rPr lang="en-IN" sz="1400" dirty="0">
                <a:solidFill>
                  <a:prstClr val="black"/>
                </a:solidFill>
                <a:latin typeface="Raleway"/>
              </a:rPr>
              <a:t>This server has to be accessed over the internet by using a web-based tool for personal or business use.</a:t>
            </a:r>
            <a:endParaRPr lang="en-US" sz="1400" dirty="0">
              <a:solidFill>
                <a:prstClr val="black"/>
              </a:solidFill>
              <a:latin typeface="Raleway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043E44F-6578-439B-8818-433FA435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22" y="1703666"/>
            <a:ext cx="2129032" cy="21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1. "Cloud" in cloud computing </a:t>
            </a:r>
            <a:r>
              <a:rPr lang="en-US" sz="1800" b="1" dirty="0" smtClean="0">
                <a:solidFill>
                  <a:prstClr val="black"/>
                </a:solidFill>
              </a:rPr>
              <a:t>represents </a:t>
            </a:r>
            <a:r>
              <a:rPr lang="en-US" sz="1800" b="1" dirty="0">
                <a:solidFill>
                  <a:prstClr val="black"/>
                </a:solidFill>
              </a:rPr>
              <a:t>what?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Wireless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Hard drives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People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4191108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2. Which one of these is not a cloud computing pricing model?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Free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Pay per </a:t>
            </a:r>
            <a:r>
              <a:rPr lang="en-IN" dirty="0" smtClean="0">
                <a:solidFill>
                  <a:prstClr val="black"/>
                </a:solidFill>
              </a:rPr>
              <a:t>use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Subscription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Ladder</a:t>
            </a:r>
          </a:p>
        </p:txBody>
      </p:sp>
    </p:spTree>
    <p:extLst>
      <p:ext uri="{BB962C8B-B14F-4D97-AF65-F5344CB8AC3E}">
        <p14:creationId xmlns:p14="http://schemas.microsoft.com/office/powerpoint/2010/main" val="2305616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59" y="903546"/>
            <a:ext cx="866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3. What is the name of AWS compute services</a:t>
            </a:r>
            <a:r>
              <a:rPr lang="en-US" sz="1800" b="1" dirty="0" smtClean="0">
                <a:solidFill>
                  <a:prstClr val="black"/>
                </a:solidFill>
              </a:rPr>
              <a:t>?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Virtual Machine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EC2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AMI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596898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59" y="903546"/>
            <a:ext cx="866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4. At least how many availability Zone regions can be there?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black"/>
                </a:solidFill>
              </a:rPr>
              <a:t>Depending on the </a:t>
            </a:r>
            <a:r>
              <a:rPr lang="en-US" dirty="0" smtClean="0">
                <a:solidFill>
                  <a:prstClr val="black"/>
                </a:solidFill>
              </a:rPr>
              <a:t>region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4132377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59" y="903546"/>
            <a:ext cx="866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5. What </a:t>
            </a:r>
            <a:r>
              <a:rPr lang="en-US" sz="1800" b="1" dirty="0" smtClean="0">
                <a:solidFill>
                  <a:prstClr val="black"/>
                </a:solidFill>
              </a:rPr>
              <a:t>is </a:t>
            </a:r>
            <a:r>
              <a:rPr lang="en-US" sz="1800" b="1" dirty="0">
                <a:solidFill>
                  <a:prstClr val="black"/>
                </a:solidFill>
              </a:rPr>
              <a:t>the name of AWS Object based Storage service?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EBS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BLOB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S3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black"/>
                </a:solidFill>
              </a:rPr>
              <a:t>EFS</a:t>
            </a:r>
          </a:p>
        </p:txBody>
      </p:sp>
    </p:spTree>
    <p:extLst>
      <p:ext uri="{BB962C8B-B14F-4D97-AF65-F5344CB8AC3E}">
        <p14:creationId xmlns:p14="http://schemas.microsoft.com/office/powerpoint/2010/main" val="1011314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8792E514-88A8-44EC-8F50-1004CFC1F2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242911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671B3"/>
                  </a:solidFill>
                  <a:latin typeface="Raleway"/>
                </a:rPr>
                <a:t>support@intellipaat.com</a:t>
              </a:r>
              <a:endParaRPr lang="en-US" b="1" dirty="0">
                <a:solidFill>
                  <a:srgbClr val="7671B3"/>
                </a:solidFill>
                <a:latin typeface="Raleway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219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Virtualization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E1B6F64-060C-45C4-B569-4403A192BED4}"/>
              </a:ext>
            </a:extLst>
          </p:cNvPr>
          <p:cNvSpPr txBox="1"/>
          <p:nvPr/>
        </p:nvSpPr>
        <p:spPr>
          <a:xfrm>
            <a:off x="8138386" y="3529255"/>
            <a:ext cx="8880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Raleway"/>
                <a:cs typeface="Chalkboard SE Regular"/>
              </a:rPr>
              <a:t>Hypervisor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Raleway"/>
                <a:cs typeface="Chalkboard SE Regular"/>
              </a:rPr>
              <a:t>(VMware)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6E1ED008-C5A7-4F87-BD6D-F7C9FB98E5AB}"/>
              </a:ext>
            </a:extLst>
          </p:cNvPr>
          <p:cNvSpPr/>
          <p:nvPr/>
        </p:nvSpPr>
        <p:spPr>
          <a:xfrm>
            <a:off x="375408" y="1840226"/>
            <a:ext cx="3202712" cy="1840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prstClr val="black"/>
                </a:solidFill>
                <a:latin typeface="Raleway"/>
              </a:rPr>
              <a:t>Virtualization is the creation of a virtual version of something, such as operating system, server, storage device or network resources.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F184C19-66A8-4DD4-89BF-1B2C4E4AFFC7}"/>
              </a:ext>
            </a:extLst>
          </p:cNvPr>
          <p:cNvGrpSpPr/>
          <p:nvPr/>
        </p:nvGrpSpPr>
        <p:grpSpPr>
          <a:xfrm>
            <a:off x="3952756" y="1378917"/>
            <a:ext cx="4958620" cy="2565836"/>
            <a:chOff x="537582" y="2511997"/>
            <a:chExt cx="4162341" cy="215380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AC13479-2541-4023-867C-6928F0554D0A}"/>
                </a:ext>
              </a:extLst>
            </p:cNvPr>
            <p:cNvSpPr txBox="1"/>
            <p:nvPr/>
          </p:nvSpPr>
          <p:spPr>
            <a:xfrm>
              <a:off x="537582" y="4415487"/>
              <a:ext cx="1481129" cy="2358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Machine with </a:t>
              </a:r>
              <a:r>
                <a:rPr lang="en-US" sz="1050" b="1" dirty="0" err="1">
                  <a:solidFill>
                    <a:schemeClr val="accent4"/>
                  </a:solidFill>
                  <a:latin typeface="Raleway"/>
                  <a:cs typeface="Chalkboard SE Regular"/>
                </a:rPr>
                <a:t>MacOS</a:t>
              </a:r>
              <a:endParaRPr lang="en-US" sz="1050" b="1" dirty="0">
                <a:solidFill>
                  <a:schemeClr val="accent4"/>
                </a:solidFill>
                <a:latin typeface="Raleway"/>
                <a:cs typeface="Chalkboard SE Regular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4A502E00-D477-4AD7-A3FC-2274E0BD4BEA}"/>
                </a:ext>
              </a:extLst>
            </p:cNvPr>
            <p:cNvSpPr txBox="1"/>
            <p:nvPr/>
          </p:nvSpPr>
          <p:spPr>
            <a:xfrm>
              <a:off x="3218794" y="4429982"/>
              <a:ext cx="1481129" cy="2358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Hypervisor(VMware)</a:t>
              </a:r>
            </a:p>
          </p:txBody>
        </p:sp>
        <p:pic>
          <p:nvPicPr>
            <p:cNvPr id="27" name="Picture 26" descr="settings-3.png">
              <a:extLst>
                <a:ext uri="{FF2B5EF4-FFF2-40B4-BE49-F238E27FC236}">
                  <a16:creationId xmlns="" xmlns:a16="http://schemas.microsoft.com/office/drawing/2014/main" id="{5B887CD0-5280-45F4-86F6-E3B5300B1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867" y="3706503"/>
              <a:ext cx="708984" cy="7089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3D8CAA89-0A63-4BBE-A440-91DF824A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058" y="3649401"/>
              <a:ext cx="852178" cy="85217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4F175DD2-E1C3-4293-8203-12F02E1472B4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 flipV="1">
              <a:off x="1704236" y="4060995"/>
              <a:ext cx="1900631" cy="1449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="" xmlns:a16="http://schemas.microsoft.com/office/drawing/2014/main" id="{9024AB44-52D9-417E-8199-CAE7A39B00FF}"/>
                </a:ext>
              </a:extLst>
            </p:cNvPr>
            <p:cNvCxnSpPr>
              <a:stCxn id="27" idx="0"/>
              <a:endCxn id="5" idx="0"/>
            </p:cNvCxnSpPr>
            <p:nvPr/>
          </p:nvCxnSpPr>
          <p:spPr>
            <a:xfrm rot="16200000" flipV="1">
              <a:off x="2590202" y="2337346"/>
              <a:ext cx="57102" cy="2681212"/>
            </a:xfrm>
            <a:prstGeom prst="bentConnector3">
              <a:avLst>
                <a:gd name="adj1" fmla="val 500336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18C6FFE6-46C1-4D2B-984B-41CB108D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64" y="2511997"/>
              <a:ext cx="518178" cy="51817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6866F623-C419-45D0-8A2C-2424D73DEFD5}"/>
                </a:ext>
              </a:extLst>
            </p:cNvPr>
            <p:cNvSpPr txBox="1"/>
            <p:nvPr/>
          </p:nvSpPr>
          <p:spPr>
            <a:xfrm>
              <a:off x="1653676" y="3084944"/>
              <a:ext cx="2045373" cy="2358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Running windows on </a:t>
              </a:r>
              <a:r>
                <a:rPr lang="en-US" sz="1050" b="1" dirty="0" err="1">
                  <a:solidFill>
                    <a:schemeClr val="accent4"/>
                  </a:solidFill>
                  <a:latin typeface="Raleway"/>
                  <a:cs typeface="Chalkboard SE Regular"/>
                </a:rPr>
                <a:t>MacOs</a:t>
              </a:r>
              <a:endParaRPr lang="en-US" sz="1050" b="1" dirty="0">
                <a:solidFill>
                  <a:schemeClr val="accent4"/>
                </a:solidFill>
                <a:latin typeface="Raleway"/>
                <a:cs typeface="Chalkboard SE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3"/>
          <p:cNvCxnSpPr>
            <a:stCxn id="40" idx="0"/>
            <a:endCxn id="41" idx="0"/>
          </p:cNvCxnSpPr>
          <p:nvPr/>
        </p:nvCxnSpPr>
        <p:spPr>
          <a:xfrm rot="16200000" flipH="1">
            <a:off x="7205481" y="1407688"/>
            <a:ext cx="20194" cy="1220339"/>
          </a:xfrm>
          <a:prstGeom prst="curvedConnector3">
            <a:avLst>
              <a:gd name="adj1" fmla="val -11320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Cloud Computing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E3CCB2E-0FB5-421B-8E51-914F8148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13" y="3649843"/>
            <a:ext cx="891722" cy="891722"/>
          </a:xfrm>
          <a:prstGeom prst="rect">
            <a:avLst/>
          </a:prstGeom>
        </p:spPr>
      </p:pic>
      <p:sp>
        <p:nvSpPr>
          <p:cNvPr id="78" name="Content Placeholder 2">
            <a:extLst>
              <a:ext uri="{FF2B5EF4-FFF2-40B4-BE49-F238E27FC236}">
                <a16:creationId xmlns="" xmlns:a16="http://schemas.microsoft.com/office/drawing/2014/main" id="{D402AFCB-9773-4B1D-93A3-439C1B2DEACD}"/>
              </a:ext>
            </a:extLst>
          </p:cNvPr>
          <p:cNvSpPr txBox="1">
            <a:spLocks/>
          </p:cNvSpPr>
          <p:nvPr/>
        </p:nvSpPr>
        <p:spPr>
          <a:xfrm>
            <a:off x="654238" y="2179586"/>
            <a:ext cx="4529008" cy="15939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400" dirty="0">
                <a:latin typeface="Raleway"/>
              </a:rPr>
              <a:t>Virtualized Compute Environment over internet/intranet is cloud.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400" dirty="0">
                <a:latin typeface="Raleway"/>
              </a:rPr>
              <a:t>Cloud computing = Virtualization + Internet/Intranet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21AB05C-B89C-4889-8A2C-1165F7D81F6C}"/>
              </a:ext>
            </a:extLst>
          </p:cNvPr>
          <p:cNvGrpSpPr/>
          <p:nvPr/>
        </p:nvGrpSpPr>
        <p:grpSpPr>
          <a:xfrm>
            <a:off x="5864772" y="607997"/>
            <a:ext cx="2683966" cy="2683966"/>
            <a:chOff x="-2809721" y="1311183"/>
            <a:chExt cx="2683966" cy="268396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3522522A-E761-4F2A-B2E6-DC0086546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809721" y="1311183"/>
              <a:ext cx="2683966" cy="268396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855A3588-97E4-413D-AC94-A399C3E4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291203" y="2710946"/>
              <a:ext cx="444238" cy="44423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="" xmlns:a16="http://schemas.microsoft.com/office/drawing/2014/main" id="{DFB1BB4A-81ED-47EF-B0B7-0370796E2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60766" y="2731140"/>
              <a:ext cx="424042" cy="424044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957720F-103B-4C95-A81D-9447E68CDE9B}"/>
              </a:ext>
            </a:extLst>
          </p:cNvPr>
          <p:cNvCxnSpPr>
            <a:cxnSpLocks/>
          </p:cNvCxnSpPr>
          <p:nvPr/>
        </p:nvCxnSpPr>
        <p:spPr>
          <a:xfrm>
            <a:off x="7126574" y="2851629"/>
            <a:ext cx="0" cy="86854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ettings-3.png">
            <a:extLst>
              <a:ext uri="{FF2B5EF4-FFF2-40B4-BE49-F238E27FC236}">
                <a16:creationId xmlns="" xmlns:a16="http://schemas.microsoft.com/office/drawing/2014/main" id="{5B887CD0-5280-45F4-86F6-E3B5300B12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86" y="1547345"/>
            <a:ext cx="567868" cy="5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38282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E90EDB-EDF2-4F6D-B0D6-CF7F3EA466F5}"/>
              </a:ext>
            </a:extLst>
          </p:cNvPr>
          <p:cNvSpPr txBox="1"/>
          <p:nvPr/>
        </p:nvSpPr>
        <p:spPr>
          <a:xfrm>
            <a:off x="176773" y="168938"/>
            <a:ext cx="4443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Advantages over on-premise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251A31A-7466-4A99-A3BE-844CED730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0" y="1404000"/>
            <a:ext cx="539466" cy="53946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18875" y="1321110"/>
            <a:ext cx="3198404" cy="6794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aleway"/>
              </a:rPr>
              <a:t>No Capital Expenditure, whatsoever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18876" y="2392283"/>
            <a:ext cx="3198404" cy="7392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aleway"/>
              </a:rPr>
              <a:t>Everything is charged on per second/minute/hour basis and pay only if you use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18875" y="3498978"/>
            <a:ext cx="3198404" cy="7098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aleway"/>
              </a:rPr>
              <a:t>Getting a new server is as easy as clicking some mouse buttons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589287" y="1304338"/>
            <a:ext cx="3198404" cy="7418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aleway"/>
              </a:rPr>
              <a:t>Provides very high available solutions without any extra effort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589287" y="2398046"/>
            <a:ext cx="3198404" cy="7335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aleway"/>
              </a:rPr>
              <a:t>Security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589287" y="3489182"/>
            <a:ext cx="3198404" cy="6998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aleway"/>
              </a:rPr>
              <a:t>Flexibility and Error shield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16747" y="3511903"/>
            <a:ext cx="623726" cy="654364"/>
            <a:chOff x="4572391" y="3543883"/>
            <a:chExt cx="857191" cy="8388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4572391" y="3642246"/>
              <a:ext cx="740458" cy="740458"/>
            </a:xfrm>
            <a:prstGeom prst="rect">
              <a:avLst/>
            </a:prstGeom>
          </p:spPr>
        </p:pic>
        <p:sp>
          <p:nvSpPr>
            <p:cNvPr id="32" name="Freeform 348">
              <a:extLst>
                <a:ext uri="{FF2B5EF4-FFF2-40B4-BE49-F238E27FC236}">
                  <a16:creationId xmlns="" xmlns:a16="http://schemas.microsoft.com/office/drawing/2014/main" id="{5176B51D-6858-41DB-B885-518156AC9E5A}"/>
                </a:ext>
              </a:extLst>
            </p:cNvPr>
            <p:cNvSpPr/>
            <p:nvPr/>
          </p:nvSpPr>
          <p:spPr>
            <a:xfrm>
              <a:off x="5031813" y="3543883"/>
              <a:ext cx="397769" cy="459796"/>
            </a:xfrm>
            <a:custGeom>
              <a:avLst/>
              <a:gdLst>
                <a:gd name="connsiteX0" fmla="*/ 162265 w 468766"/>
                <a:gd name="connsiteY0" fmla="*/ 360589 h 468766"/>
                <a:gd name="connsiteX1" fmla="*/ 168745 w 468766"/>
                <a:gd name="connsiteY1" fmla="*/ 363125 h 468766"/>
                <a:gd name="connsiteX2" fmla="*/ 171280 w 468766"/>
                <a:gd name="connsiteY2" fmla="*/ 369604 h 468766"/>
                <a:gd name="connsiteX3" fmla="*/ 171280 w 468766"/>
                <a:gd name="connsiteY3" fmla="*/ 459751 h 468766"/>
                <a:gd name="connsiteX4" fmla="*/ 168745 w 468766"/>
                <a:gd name="connsiteY4" fmla="*/ 466231 h 468766"/>
                <a:gd name="connsiteX5" fmla="*/ 162265 w 468766"/>
                <a:gd name="connsiteY5" fmla="*/ 468766 h 468766"/>
                <a:gd name="connsiteX6" fmla="*/ 155786 w 468766"/>
                <a:gd name="connsiteY6" fmla="*/ 466231 h 468766"/>
                <a:gd name="connsiteX7" fmla="*/ 153250 w 468766"/>
                <a:gd name="connsiteY7" fmla="*/ 459751 h 468766"/>
                <a:gd name="connsiteX8" fmla="*/ 153250 w 468766"/>
                <a:gd name="connsiteY8" fmla="*/ 369604 h 468766"/>
                <a:gd name="connsiteX9" fmla="*/ 155786 w 468766"/>
                <a:gd name="connsiteY9" fmla="*/ 363125 h 468766"/>
                <a:gd name="connsiteX10" fmla="*/ 162265 w 468766"/>
                <a:gd name="connsiteY10" fmla="*/ 360589 h 468766"/>
                <a:gd name="connsiteX11" fmla="*/ 117191 w 468766"/>
                <a:gd name="connsiteY11" fmla="*/ 342560 h 468766"/>
                <a:gd name="connsiteX12" fmla="*/ 123671 w 468766"/>
                <a:gd name="connsiteY12" fmla="*/ 345095 h 468766"/>
                <a:gd name="connsiteX13" fmla="*/ 126207 w 468766"/>
                <a:gd name="connsiteY13" fmla="*/ 351575 h 468766"/>
                <a:gd name="connsiteX14" fmla="*/ 123671 w 468766"/>
                <a:gd name="connsiteY14" fmla="*/ 358054 h 468766"/>
                <a:gd name="connsiteX15" fmla="*/ 51553 w 468766"/>
                <a:gd name="connsiteY15" fmla="*/ 430172 h 468766"/>
                <a:gd name="connsiteX16" fmla="*/ 45074 w 468766"/>
                <a:gd name="connsiteY16" fmla="*/ 432707 h 468766"/>
                <a:gd name="connsiteX17" fmla="*/ 38594 w 468766"/>
                <a:gd name="connsiteY17" fmla="*/ 430172 h 468766"/>
                <a:gd name="connsiteX18" fmla="*/ 36059 w 468766"/>
                <a:gd name="connsiteY18" fmla="*/ 423692 h 468766"/>
                <a:gd name="connsiteX19" fmla="*/ 38594 w 468766"/>
                <a:gd name="connsiteY19" fmla="*/ 417213 h 468766"/>
                <a:gd name="connsiteX20" fmla="*/ 110712 w 468766"/>
                <a:gd name="connsiteY20" fmla="*/ 345095 h 468766"/>
                <a:gd name="connsiteX21" fmla="*/ 117191 w 468766"/>
                <a:gd name="connsiteY21" fmla="*/ 342560 h 468766"/>
                <a:gd name="connsiteX22" fmla="*/ 9014 w 468766"/>
                <a:gd name="connsiteY22" fmla="*/ 297486 h 468766"/>
                <a:gd name="connsiteX23" fmla="*/ 99162 w 468766"/>
                <a:gd name="connsiteY23" fmla="*/ 297486 h 468766"/>
                <a:gd name="connsiteX24" fmla="*/ 105642 w 468766"/>
                <a:gd name="connsiteY24" fmla="*/ 300022 h 468766"/>
                <a:gd name="connsiteX25" fmla="*/ 108177 w 468766"/>
                <a:gd name="connsiteY25" fmla="*/ 306501 h 468766"/>
                <a:gd name="connsiteX26" fmla="*/ 105642 w 468766"/>
                <a:gd name="connsiteY26" fmla="*/ 312980 h 468766"/>
                <a:gd name="connsiteX27" fmla="*/ 99162 w 468766"/>
                <a:gd name="connsiteY27" fmla="*/ 315516 h 468766"/>
                <a:gd name="connsiteX28" fmla="*/ 9014 w 468766"/>
                <a:gd name="connsiteY28" fmla="*/ 315516 h 468766"/>
                <a:gd name="connsiteX29" fmla="*/ 2535 w 468766"/>
                <a:gd name="connsiteY29" fmla="*/ 312980 h 468766"/>
                <a:gd name="connsiteX30" fmla="*/ 0 w 468766"/>
                <a:gd name="connsiteY30" fmla="*/ 306501 h 468766"/>
                <a:gd name="connsiteX31" fmla="*/ 2535 w 468766"/>
                <a:gd name="connsiteY31" fmla="*/ 300022 h 468766"/>
                <a:gd name="connsiteX32" fmla="*/ 9014 w 468766"/>
                <a:gd name="connsiteY32" fmla="*/ 297486 h 468766"/>
                <a:gd name="connsiteX33" fmla="*/ 330164 w 468766"/>
                <a:gd name="connsiteY33" fmla="*/ 178604 h 468766"/>
                <a:gd name="connsiteX34" fmla="*/ 345940 w 468766"/>
                <a:gd name="connsiteY34" fmla="*/ 190436 h 468766"/>
                <a:gd name="connsiteX35" fmla="*/ 440595 w 468766"/>
                <a:gd name="connsiteY35" fmla="*/ 285091 h 468766"/>
                <a:gd name="connsiteX36" fmla="*/ 464259 w 468766"/>
                <a:gd name="connsiteY36" fmla="*/ 342560 h 468766"/>
                <a:gd name="connsiteX37" fmla="*/ 440314 w 468766"/>
                <a:gd name="connsiteY37" fmla="*/ 399747 h 468766"/>
                <a:gd name="connsiteX38" fmla="*/ 398902 w 468766"/>
                <a:gd name="connsiteY38" fmla="*/ 440877 h 468766"/>
                <a:gd name="connsiteX39" fmla="*/ 341715 w 468766"/>
                <a:gd name="connsiteY39" fmla="*/ 464259 h 468766"/>
                <a:gd name="connsiteX40" fmla="*/ 284246 w 468766"/>
                <a:gd name="connsiteY40" fmla="*/ 440313 h 468766"/>
                <a:gd name="connsiteX41" fmla="*/ 190154 w 468766"/>
                <a:gd name="connsiteY41" fmla="*/ 345940 h 468766"/>
                <a:gd name="connsiteX42" fmla="*/ 178323 w 468766"/>
                <a:gd name="connsiteY42" fmla="*/ 330165 h 468766"/>
                <a:gd name="connsiteX43" fmla="*/ 245652 w 468766"/>
                <a:gd name="connsiteY43" fmla="*/ 325094 h 468766"/>
                <a:gd name="connsiteX44" fmla="*/ 322559 w 468766"/>
                <a:gd name="connsiteY44" fmla="*/ 402282 h 468766"/>
                <a:gd name="connsiteX45" fmla="*/ 341715 w 468766"/>
                <a:gd name="connsiteY45" fmla="*/ 410030 h 468766"/>
                <a:gd name="connsiteX46" fmla="*/ 360871 w 468766"/>
                <a:gd name="connsiteY46" fmla="*/ 402564 h 468766"/>
                <a:gd name="connsiteX47" fmla="*/ 402283 w 468766"/>
                <a:gd name="connsiteY47" fmla="*/ 361434 h 468766"/>
                <a:gd name="connsiteX48" fmla="*/ 410171 w 468766"/>
                <a:gd name="connsiteY48" fmla="*/ 342560 h 468766"/>
                <a:gd name="connsiteX49" fmla="*/ 402283 w 468766"/>
                <a:gd name="connsiteY49" fmla="*/ 323404 h 468766"/>
                <a:gd name="connsiteX50" fmla="*/ 325094 w 468766"/>
                <a:gd name="connsiteY50" fmla="*/ 245933 h 468766"/>
                <a:gd name="connsiteX51" fmla="*/ 369604 w 468766"/>
                <a:gd name="connsiteY51" fmla="*/ 153250 h 468766"/>
                <a:gd name="connsiteX52" fmla="*/ 459751 w 468766"/>
                <a:gd name="connsiteY52" fmla="*/ 153250 h 468766"/>
                <a:gd name="connsiteX53" fmla="*/ 466231 w 468766"/>
                <a:gd name="connsiteY53" fmla="*/ 155786 h 468766"/>
                <a:gd name="connsiteX54" fmla="*/ 468766 w 468766"/>
                <a:gd name="connsiteY54" fmla="*/ 162265 h 468766"/>
                <a:gd name="connsiteX55" fmla="*/ 466231 w 468766"/>
                <a:gd name="connsiteY55" fmla="*/ 168745 h 468766"/>
                <a:gd name="connsiteX56" fmla="*/ 459751 w 468766"/>
                <a:gd name="connsiteY56" fmla="*/ 171280 h 468766"/>
                <a:gd name="connsiteX57" fmla="*/ 369604 w 468766"/>
                <a:gd name="connsiteY57" fmla="*/ 171280 h 468766"/>
                <a:gd name="connsiteX58" fmla="*/ 363125 w 468766"/>
                <a:gd name="connsiteY58" fmla="*/ 168745 h 468766"/>
                <a:gd name="connsiteX59" fmla="*/ 360589 w 468766"/>
                <a:gd name="connsiteY59" fmla="*/ 162265 h 468766"/>
                <a:gd name="connsiteX60" fmla="*/ 363125 w 468766"/>
                <a:gd name="connsiteY60" fmla="*/ 155786 h 468766"/>
                <a:gd name="connsiteX61" fmla="*/ 369604 w 468766"/>
                <a:gd name="connsiteY61" fmla="*/ 153250 h 468766"/>
                <a:gd name="connsiteX62" fmla="*/ 423693 w 468766"/>
                <a:gd name="connsiteY62" fmla="*/ 36059 h 468766"/>
                <a:gd name="connsiteX63" fmla="*/ 430172 w 468766"/>
                <a:gd name="connsiteY63" fmla="*/ 38594 h 468766"/>
                <a:gd name="connsiteX64" fmla="*/ 432707 w 468766"/>
                <a:gd name="connsiteY64" fmla="*/ 45074 h 468766"/>
                <a:gd name="connsiteX65" fmla="*/ 430172 w 468766"/>
                <a:gd name="connsiteY65" fmla="*/ 51553 h 468766"/>
                <a:gd name="connsiteX66" fmla="*/ 358054 w 468766"/>
                <a:gd name="connsiteY66" fmla="*/ 123671 h 468766"/>
                <a:gd name="connsiteX67" fmla="*/ 351575 w 468766"/>
                <a:gd name="connsiteY67" fmla="*/ 126206 h 468766"/>
                <a:gd name="connsiteX68" fmla="*/ 345096 w 468766"/>
                <a:gd name="connsiteY68" fmla="*/ 123671 h 468766"/>
                <a:gd name="connsiteX69" fmla="*/ 342560 w 468766"/>
                <a:gd name="connsiteY69" fmla="*/ 117192 h 468766"/>
                <a:gd name="connsiteX70" fmla="*/ 345096 w 468766"/>
                <a:gd name="connsiteY70" fmla="*/ 110712 h 468766"/>
                <a:gd name="connsiteX71" fmla="*/ 417213 w 468766"/>
                <a:gd name="connsiteY71" fmla="*/ 38594 h 468766"/>
                <a:gd name="connsiteX72" fmla="*/ 423693 w 468766"/>
                <a:gd name="connsiteY72" fmla="*/ 36059 h 468766"/>
                <a:gd name="connsiteX73" fmla="*/ 127051 w 468766"/>
                <a:gd name="connsiteY73" fmla="*/ 4507 h 468766"/>
                <a:gd name="connsiteX74" fmla="*/ 184520 w 468766"/>
                <a:gd name="connsiteY74" fmla="*/ 28453 h 468766"/>
                <a:gd name="connsiteX75" fmla="*/ 278612 w 468766"/>
                <a:gd name="connsiteY75" fmla="*/ 122826 h 468766"/>
                <a:gd name="connsiteX76" fmla="*/ 290444 w 468766"/>
                <a:gd name="connsiteY76" fmla="*/ 138602 h 468766"/>
                <a:gd name="connsiteX77" fmla="*/ 223115 w 468766"/>
                <a:gd name="connsiteY77" fmla="*/ 143672 h 468766"/>
                <a:gd name="connsiteX78" fmla="*/ 146208 w 468766"/>
                <a:gd name="connsiteY78" fmla="*/ 66484 h 468766"/>
                <a:gd name="connsiteX79" fmla="*/ 127051 w 468766"/>
                <a:gd name="connsiteY79" fmla="*/ 58596 h 468766"/>
                <a:gd name="connsiteX80" fmla="*/ 107895 w 468766"/>
                <a:gd name="connsiteY80" fmla="*/ 66202 h 468766"/>
                <a:gd name="connsiteX81" fmla="*/ 66484 w 468766"/>
                <a:gd name="connsiteY81" fmla="*/ 107332 h 468766"/>
                <a:gd name="connsiteX82" fmla="*/ 58596 w 468766"/>
                <a:gd name="connsiteY82" fmla="*/ 126206 h 468766"/>
                <a:gd name="connsiteX83" fmla="*/ 66484 w 468766"/>
                <a:gd name="connsiteY83" fmla="*/ 145363 h 468766"/>
                <a:gd name="connsiteX84" fmla="*/ 143672 w 468766"/>
                <a:gd name="connsiteY84" fmla="*/ 222551 h 468766"/>
                <a:gd name="connsiteX85" fmla="*/ 138602 w 468766"/>
                <a:gd name="connsiteY85" fmla="*/ 290162 h 468766"/>
                <a:gd name="connsiteX86" fmla="*/ 122826 w 468766"/>
                <a:gd name="connsiteY86" fmla="*/ 278330 h 468766"/>
                <a:gd name="connsiteX87" fmla="*/ 28171 w 468766"/>
                <a:gd name="connsiteY87" fmla="*/ 183675 h 468766"/>
                <a:gd name="connsiteX88" fmla="*/ 4507 w 468766"/>
                <a:gd name="connsiteY88" fmla="*/ 126206 h 468766"/>
                <a:gd name="connsiteX89" fmla="*/ 28452 w 468766"/>
                <a:gd name="connsiteY89" fmla="*/ 69019 h 468766"/>
                <a:gd name="connsiteX90" fmla="*/ 69864 w 468766"/>
                <a:gd name="connsiteY90" fmla="*/ 27889 h 468766"/>
                <a:gd name="connsiteX91" fmla="*/ 127051 w 468766"/>
                <a:gd name="connsiteY91" fmla="*/ 4507 h 468766"/>
                <a:gd name="connsiteX92" fmla="*/ 306501 w 468766"/>
                <a:gd name="connsiteY92" fmla="*/ 0 h 468766"/>
                <a:gd name="connsiteX93" fmla="*/ 312980 w 468766"/>
                <a:gd name="connsiteY93" fmla="*/ 2535 h 468766"/>
                <a:gd name="connsiteX94" fmla="*/ 315516 w 468766"/>
                <a:gd name="connsiteY94" fmla="*/ 9015 h 468766"/>
                <a:gd name="connsiteX95" fmla="*/ 315516 w 468766"/>
                <a:gd name="connsiteY95" fmla="*/ 99162 h 468766"/>
                <a:gd name="connsiteX96" fmla="*/ 312980 w 468766"/>
                <a:gd name="connsiteY96" fmla="*/ 105641 h 468766"/>
                <a:gd name="connsiteX97" fmla="*/ 306501 w 468766"/>
                <a:gd name="connsiteY97" fmla="*/ 108177 h 468766"/>
                <a:gd name="connsiteX98" fmla="*/ 300022 w 468766"/>
                <a:gd name="connsiteY98" fmla="*/ 105641 h 468766"/>
                <a:gd name="connsiteX99" fmla="*/ 297486 w 468766"/>
                <a:gd name="connsiteY99" fmla="*/ 99162 h 468766"/>
                <a:gd name="connsiteX100" fmla="*/ 297486 w 468766"/>
                <a:gd name="connsiteY100" fmla="*/ 9015 h 468766"/>
                <a:gd name="connsiteX101" fmla="*/ 300022 w 468766"/>
                <a:gd name="connsiteY101" fmla="*/ 2535 h 468766"/>
                <a:gd name="connsiteX102" fmla="*/ 306501 w 468766"/>
                <a:gd name="connsiteY102" fmla="*/ 0 h 46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468766" h="468766">
                  <a:moveTo>
                    <a:pt x="162265" y="360589"/>
                  </a:moveTo>
                  <a:cubicBezTo>
                    <a:pt x="164894" y="360589"/>
                    <a:pt x="167054" y="361434"/>
                    <a:pt x="168745" y="363125"/>
                  </a:cubicBezTo>
                  <a:cubicBezTo>
                    <a:pt x="170435" y="364815"/>
                    <a:pt x="171280" y="366975"/>
                    <a:pt x="171280" y="369604"/>
                  </a:cubicBezTo>
                  <a:lnTo>
                    <a:pt x="171280" y="459751"/>
                  </a:lnTo>
                  <a:cubicBezTo>
                    <a:pt x="171280" y="462381"/>
                    <a:pt x="170435" y="464540"/>
                    <a:pt x="168745" y="466231"/>
                  </a:cubicBezTo>
                  <a:cubicBezTo>
                    <a:pt x="167054" y="467921"/>
                    <a:pt x="164894" y="468766"/>
                    <a:pt x="162265" y="468766"/>
                  </a:cubicBezTo>
                  <a:cubicBezTo>
                    <a:pt x="159635" y="468766"/>
                    <a:pt x="157476" y="467921"/>
                    <a:pt x="155786" y="466231"/>
                  </a:cubicBezTo>
                  <a:cubicBezTo>
                    <a:pt x="154096" y="464540"/>
                    <a:pt x="153250" y="462381"/>
                    <a:pt x="153250" y="459751"/>
                  </a:cubicBezTo>
                  <a:lnTo>
                    <a:pt x="153250" y="369604"/>
                  </a:lnTo>
                  <a:cubicBezTo>
                    <a:pt x="153250" y="366975"/>
                    <a:pt x="154096" y="364815"/>
                    <a:pt x="155786" y="363125"/>
                  </a:cubicBezTo>
                  <a:cubicBezTo>
                    <a:pt x="157476" y="361434"/>
                    <a:pt x="159635" y="360589"/>
                    <a:pt x="162265" y="360589"/>
                  </a:cubicBezTo>
                  <a:close/>
                  <a:moveTo>
                    <a:pt x="117191" y="342560"/>
                  </a:moveTo>
                  <a:cubicBezTo>
                    <a:pt x="119633" y="342560"/>
                    <a:pt x="121792" y="343405"/>
                    <a:pt x="123671" y="345095"/>
                  </a:cubicBezTo>
                  <a:cubicBezTo>
                    <a:pt x="125361" y="346973"/>
                    <a:pt x="126207" y="349133"/>
                    <a:pt x="126207" y="351575"/>
                  </a:cubicBezTo>
                  <a:cubicBezTo>
                    <a:pt x="126207" y="354016"/>
                    <a:pt x="125361" y="356176"/>
                    <a:pt x="123671" y="358054"/>
                  </a:cubicBezTo>
                  <a:lnTo>
                    <a:pt x="51553" y="430172"/>
                  </a:lnTo>
                  <a:cubicBezTo>
                    <a:pt x="49675" y="431862"/>
                    <a:pt x="47514" y="432707"/>
                    <a:pt x="45074" y="432707"/>
                  </a:cubicBezTo>
                  <a:cubicBezTo>
                    <a:pt x="42820" y="432707"/>
                    <a:pt x="40660" y="431862"/>
                    <a:pt x="38594" y="430172"/>
                  </a:cubicBezTo>
                  <a:cubicBezTo>
                    <a:pt x="36904" y="428294"/>
                    <a:pt x="36059" y="426134"/>
                    <a:pt x="36059" y="423692"/>
                  </a:cubicBezTo>
                  <a:cubicBezTo>
                    <a:pt x="36059" y="421251"/>
                    <a:pt x="36904" y="419091"/>
                    <a:pt x="38594" y="417213"/>
                  </a:cubicBezTo>
                  <a:lnTo>
                    <a:pt x="110712" y="345095"/>
                  </a:lnTo>
                  <a:cubicBezTo>
                    <a:pt x="112589" y="343405"/>
                    <a:pt x="114750" y="342560"/>
                    <a:pt x="117191" y="342560"/>
                  </a:cubicBezTo>
                  <a:close/>
                  <a:moveTo>
                    <a:pt x="9014" y="297486"/>
                  </a:moveTo>
                  <a:lnTo>
                    <a:pt x="99162" y="297486"/>
                  </a:lnTo>
                  <a:cubicBezTo>
                    <a:pt x="101791" y="297486"/>
                    <a:pt x="103951" y="298331"/>
                    <a:pt x="105642" y="300022"/>
                  </a:cubicBezTo>
                  <a:cubicBezTo>
                    <a:pt x="107332" y="301712"/>
                    <a:pt x="108177" y="303872"/>
                    <a:pt x="108177" y="306501"/>
                  </a:cubicBezTo>
                  <a:cubicBezTo>
                    <a:pt x="108177" y="309130"/>
                    <a:pt x="107332" y="311290"/>
                    <a:pt x="105642" y="312980"/>
                  </a:cubicBezTo>
                  <a:cubicBezTo>
                    <a:pt x="103951" y="314671"/>
                    <a:pt x="101791" y="315516"/>
                    <a:pt x="99162" y="315516"/>
                  </a:cubicBezTo>
                  <a:lnTo>
                    <a:pt x="9014" y="315516"/>
                  </a:lnTo>
                  <a:cubicBezTo>
                    <a:pt x="6385" y="315516"/>
                    <a:pt x="4225" y="314671"/>
                    <a:pt x="2535" y="312980"/>
                  </a:cubicBezTo>
                  <a:cubicBezTo>
                    <a:pt x="844" y="311290"/>
                    <a:pt x="0" y="309130"/>
                    <a:pt x="0" y="306501"/>
                  </a:cubicBezTo>
                  <a:cubicBezTo>
                    <a:pt x="0" y="303872"/>
                    <a:pt x="844" y="301712"/>
                    <a:pt x="2535" y="300022"/>
                  </a:cubicBezTo>
                  <a:cubicBezTo>
                    <a:pt x="4225" y="298331"/>
                    <a:pt x="6385" y="297486"/>
                    <a:pt x="9014" y="297486"/>
                  </a:cubicBezTo>
                  <a:close/>
                  <a:moveTo>
                    <a:pt x="330164" y="178604"/>
                  </a:moveTo>
                  <a:cubicBezTo>
                    <a:pt x="336737" y="182548"/>
                    <a:pt x="341996" y="186492"/>
                    <a:pt x="345940" y="190436"/>
                  </a:cubicBezTo>
                  <a:lnTo>
                    <a:pt x="440595" y="285091"/>
                  </a:lnTo>
                  <a:cubicBezTo>
                    <a:pt x="456371" y="301242"/>
                    <a:pt x="464259" y="320399"/>
                    <a:pt x="464259" y="342560"/>
                  </a:cubicBezTo>
                  <a:cubicBezTo>
                    <a:pt x="464259" y="365097"/>
                    <a:pt x="456277" y="384159"/>
                    <a:pt x="440314" y="399747"/>
                  </a:cubicBezTo>
                  <a:lnTo>
                    <a:pt x="398902" y="440877"/>
                  </a:lnTo>
                  <a:cubicBezTo>
                    <a:pt x="383314" y="456465"/>
                    <a:pt x="364251" y="464259"/>
                    <a:pt x="341715" y="464259"/>
                  </a:cubicBezTo>
                  <a:cubicBezTo>
                    <a:pt x="318990" y="464259"/>
                    <a:pt x="299834" y="456277"/>
                    <a:pt x="284246" y="440313"/>
                  </a:cubicBezTo>
                  <a:lnTo>
                    <a:pt x="190154" y="345940"/>
                  </a:lnTo>
                  <a:cubicBezTo>
                    <a:pt x="186210" y="341996"/>
                    <a:pt x="182267" y="336738"/>
                    <a:pt x="178323" y="330165"/>
                  </a:cubicBezTo>
                  <a:lnTo>
                    <a:pt x="245652" y="325094"/>
                  </a:lnTo>
                  <a:lnTo>
                    <a:pt x="322559" y="402282"/>
                  </a:lnTo>
                  <a:cubicBezTo>
                    <a:pt x="327629" y="407353"/>
                    <a:pt x="334014" y="409936"/>
                    <a:pt x="341715" y="410030"/>
                  </a:cubicBezTo>
                  <a:cubicBezTo>
                    <a:pt x="349414" y="410123"/>
                    <a:pt x="355800" y="407635"/>
                    <a:pt x="360871" y="402564"/>
                  </a:cubicBezTo>
                  <a:lnTo>
                    <a:pt x="402283" y="361434"/>
                  </a:lnTo>
                  <a:cubicBezTo>
                    <a:pt x="407541" y="356176"/>
                    <a:pt x="410171" y="349884"/>
                    <a:pt x="410171" y="342560"/>
                  </a:cubicBezTo>
                  <a:cubicBezTo>
                    <a:pt x="410171" y="335048"/>
                    <a:pt x="407541" y="328662"/>
                    <a:pt x="402283" y="323404"/>
                  </a:cubicBezTo>
                  <a:lnTo>
                    <a:pt x="325094" y="245933"/>
                  </a:lnTo>
                  <a:close/>
                  <a:moveTo>
                    <a:pt x="369604" y="153250"/>
                  </a:moveTo>
                  <a:lnTo>
                    <a:pt x="459751" y="153250"/>
                  </a:lnTo>
                  <a:cubicBezTo>
                    <a:pt x="462380" y="153250"/>
                    <a:pt x="464541" y="154096"/>
                    <a:pt x="466231" y="155786"/>
                  </a:cubicBezTo>
                  <a:cubicBezTo>
                    <a:pt x="467921" y="157476"/>
                    <a:pt x="468766" y="159636"/>
                    <a:pt x="468766" y="162265"/>
                  </a:cubicBezTo>
                  <a:cubicBezTo>
                    <a:pt x="468766" y="164894"/>
                    <a:pt x="467921" y="167054"/>
                    <a:pt x="466231" y="168745"/>
                  </a:cubicBezTo>
                  <a:cubicBezTo>
                    <a:pt x="464541" y="170435"/>
                    <a:pt x="462380" y="171280"/>
                    <a:pt x="459751" y="171280"/>
                  </a:cubicBezTo>
                  <a:lnTo>
                    <a:pt x="369604" y="171280"/>
                  </a:lnTo>
                  <a:cubicBezTo>
                    <a:pt x="366974" y="171280"/>
                    <a:pt x="364815" y="170435"/>
                    <a:pt x="363125" y="168745"/>
                  </a:cubicBezTo>
                  <a:cubicBezTo>
                    <a:pt x="361435" y="167054"/>
                    <a:pt x="360589" y="164894"/>
                    <a:pt x="360589" y="162265"/>
                  </a:cubicBezTo>
                  <a:cubicBezTo>
                    <a:pt x="360589" y="159636"/>
                    <a:pt x="361435" y="157476"/>
                    <a:pt x="363125" y="155786"/>
                  </a:cubicBezTo>
                  <a:cubicBezTo>
                    <a:pt x="364815" y="154096"/>
                    <a:pt x="366974" y="153250"/>
                    <a:pt x="369604" y="153250"/>
                  </a:cubicBezTo>
                  <a:close/>
                  <a:moveTo>
                    <a:pt x="423693" y="36059"/>
                  </a:moveTo>
                  <a:cubicBezTo>
                    <a:pt x="426133" y="36059"/>
                    <a:pt x="428293" y="36904"/>
                    <a:pt x="430172" y="38594"/>
                  </a:cubicBezTo>
                  <a:cubicBezTo>
                    <a:pt x="431862" y="40472"/>
                    <a:pt x="432707" y="42632"/>
                    <a:pt x="432707" y="45074"/>
                  </a:cubicBezTo>
                  <a:cubicBezTo>
                    <a:pt x="432707" y="47515"/>
                    <a:pt x="431862" y="49675"/>
                    <a:pt x="430172" y="51553"/>
                  </a:cubicBezTo>
                  <a:lnTo>
                    <a:pt x="358054" y="123671"/>
                  </a:lnTo>
                  <a:cubicBezTo>
                    <a:pt x="355987" y="125361"/>
                    <a:pt x="353828" y="126206"/>
                    <a:pt x="351575" y="126206"/>
                  </a:cubicBezTo>
                  <a:cubicBezTo>
                    <a:pt x="349321" y="126206"/>
                    <a:pt x="347161" y="125361"/>
                    <a:pt x="345096" y="123671"/>
                  </a:cubicBezTo>
                  <a:cubicBezTo>
                    <a:pt x="343405" y="121793"/>
                    <a:pt x="342560" y="119633"/>
                    <a:pt x="342560" y="117192"/>
                  </a:cubicBezTo>
                  <a:cubicBezTo>
                    <a:pt x="342560" y="114750"/>
                    <a:pt x="343405" y="112590"/>
                    <a:pt x="345096" y="110712"/>
                  </a:cubicBezTo>
                  <a:lnTo>
                    <a:pt x="417213" y="38594"/>
                  </a:lnTo>
                  <a:cubicBezTo>
                    <a:pt x="419090" y="36904"/>
                    <a:pt x="421251" y="36059"/>
                    <a:pt x="423693" y="36059"/>
                  </a:cubicBezTo>
                  <a:close/>
                  <a:moveTo>
                    <a:pt x="127051" y="4507"/>
                  </a:moveTo>
                  <a:cubicBezTo>
                    <a:pt x="149776" y="4507"/>
                    <a:pt x="168932" y="12489"/>
                    <a:pt x="184520" y="28453"/>
                  </a:cubicBezTo>
                  <a:lnTo>
                    <a:pt x="278612" y="122826"/>
                  </a:lnTo>
                  <a:cubicBezTo>
                    <a:pt x="282556" y="126770"/>
                    <a:pt x="286500" y="132028"/>
                    <a:pt x="290444" y="138602"/>
                  </a:cubicBezTo>
                  <a:lnTo>
                    <a:pt x="223115" y="143672"/>
                  </a:lnTo>
                  <a:lnTo>
                    <a:pt x="146208" y="66484"/>
                  </a:lnTo>
                  <a:cubicBezTo>
                    <a:pt x="140949" y="61225"/>
                    <a:pt x="134563" y="58596"/>
                    <a:pt x="127051" y="58596"/>
                  </a:cubicBezTo>
                  <a:cubicBezTo>
                    <a:pt x="119727" y="58596"/>
                    <a:pt x="113341" y="61131"/>
                    <a:pt x="107895" y="66202"/>
                  </a:cubicBezTo>
                  <a:lnTo>
                    <a:pt x="66484" y="107332"/>
                  </a:lnTo>
                  <a:cubicBezTo>
                    <a:pt x="61225" y="112590"/>
                    <a:pt x="58596" y="118882"/>
                    <a:pt x="58596" y="126206"/>
                  </a:cubicBezTo>
                  <a:cubicBezTo>
                    <a:pt x="58596" y="133719"/>
                    <a:pt x="61225" y="140104"/>
                    <a:pt x="66484" y="145363"/>
                  </a:cubicBezTo>
                  <a:lnTo>
                    <a:pt x="143672" y="222551"/>
                  </a:lnTo>
                  <a:lnTo>
                    <a:pt x="138602" y="290162"/>
                  </a:lnTo>
                  <a:cubicBezTo>
                    <a:pt x="132028" y="286218"/>
                    <a:pt x="126770" y="282274"/>
                    <a:pt x="122826" y="278330"/>
                  </a:cubicBezTo>
                  <a:lnTo>
                    <a:pt x="28171" y="183675"/>
                  </a:lnTo>
                  <a:cubicBezTo>
                    <a:pt x="12395" y="167524"/>
                    <a:pt x="4507" y="148367"/>
                    <a:pt x="4507" y="126206"/>
                  </a:cubicBezTo>
                  <a:cubicBezTo>
                    <a:pt x="4507" y="103669"/>
                    <a:pt x="12489" y="84607"/>
                    <a:pt x="28452" y="69019"/>
                  </a:cubicBezTo>
                  <a:lnTo>
                    <a:pt x="69864" y="27889"/>
                  </a:lnTo>
                  <a:cubicBezTo>
                    <a:pt x="85452" y="12301"/>
                    <a:pt x="104515" y="4507"/>
                    <a:pt x="127051" y="4507"/>
                  </a:cubicBezTo>
                  <a:close/>
                  <a:moveTo>
                    <a:pt x="306501" y="0"/>
                  </a:moveTo>
                  <a:cubicBezTo>
                    <a:pt x="309130" y="0"/>
                    <a:pt x="311290" y="845"/>
                    <a:pt x="312980" y="2535"/>
                  </a:cubicBezTo>
                  <a:cubicBezTo>
                    <a:pt x="314671" y="4226"/>
                    <a:pt x="315516" y="6385"/>
                    <a:pt x="315516" y="9015"/>
                  </a:cubicBezTo>
                  <a:lnTo>
                    <a:pt x="315516" y="99162"/>
                  </a:lnTo>
                  <a:cubicBezTo>
                    <a:pt x="315516" y="101791"/>
                    <a:pt x="314671" y="103951"/>
                    <a:pt x="312980" y="105641"/>
                  </a:cubicBezTo>
                  <a:cubicBezTo>
                    <a:pt x="311290" y="107332"/>
                    <a:pt x="309130" y="108177"/>
                    <a:pt x="306501" y="108177"/>
                  </a:cubicBezTo>
                  <a:cubicBezTo>
                    <a:pt x="303871" y="108177"/>
                    <a:pt x="301712" y="107332"/>
                    <a:pt x="300022" y="105641"/>
                  </a:cubicBezTo>
                  <a:cubicBezTo>
                    <a:pt x="298332" y="103951"/>
                    <a:pt x="297486" y="101791"/>
                    <a:pt x="297486" y="99162"/>
                  </a:cubicBezTo>
                  <a:lnTo>
                    <a:pt x="297486" y="9015"/>
                  </a:lnTo>
                  <a:cubicBezTo>
                    <a:pt x="297486" y="6385"/>
                    <a:pt x="298332" y="4226"/>
                    <a:pt x="300022" y="2535"/>
                  </a:cubicBezTo>
                  <a:cubicBezTo>
                    <a:pt x="301712" y="845"/>
                    <a:pt x="303871" y="0"/>
                    <a:pt x="306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47" y="2499103"/>
            <a:ext cx="542094" cy="5420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23256" y="1461138"/>
            <a:ext cx="482328" cy="48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6" y="2496449"/>
            <a:ext cx="544748" cy="544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3" y="3538487"/>
            <a:ext cx="693288" cy="6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E90EDB-EDF2-4F6D-B0D6-CF7F3EA466F5}"/>
              </a:ext>
            </a:extLst>
          </p:cNvPr>
          <p:cNvSpPr txBox="1"/>
          <p:nvPr/>
        </p:nvSpPr>
        <p:spPr>
          <a:xfrm>
            <a:off x="176773" y="168938"/>
            <a:ext cx="4443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Advantages over on-premise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03556" y="1894104"/>
            <a:ext cx="1676492" cy="2191570"/>
            <a:chOff x="7376777" y="1916789"/>
            <a:chExt cx="1676492" cy="219157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="" xmlns:a16="http://schemas.microsoft.com/office/drawing/2014/main" id="{2177A8E9-956A-4976-9869-FAF55C37E612}"/>
                </a:ext>
              </a:extLst>
            </p:cNvPr>
            <p:cNvSpPr/>
            <p:nvPr/>
          </p:nvSpPr>
          <p:spPr>
            <a:xfrm flipV="1">
              <a:off x="7505405" y="1916789"/>
              <a:ext cx="1486526" cy="219157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35" name="Diagram 34">
              <a:extLst>
                <a:ext uri="{FF2B5EF4-FFF2-40B4-BE49-F238E27FC236}">
                  <a16:creationId xmlns="" xmlns:a16="http://schemas.microsoft.com/office/drawing/2014/main" id="{873A2B71-62BB-4AC3-B293-8889049298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24898246"/>
                </p:ext>
              </p:extLst>
            </p:nvPr>
          </p:nvGraphicFramePr>
          <p:xfrm>
            <a:off x="7376777" y="2753030"/>
            <a:ext cx="1676492" cy="8884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56257A84-F6E1-4455-B128-5DE6A4AF8FE6}"/>
                </a:ext>
              </a:extLst>
            </p:cNvPr>
            <p:cNvSpPr/>
            <p:nvPr/>
          </p:nvSpPr>
          <p:spPr>
            <a:xfrm>
              <a:off x="7689097" y="2268407"/>
              <a:ext cx="1059565" cy="294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Raleway"/>
                  <a:cs typeface="Chalkboard SE Regular"/>
                </a:rPr>
                <a:t>KEY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FC19724-F528-48DB-858D-56EDB67346EF}"/>
              </a:ext>
            </a:extLst>
          </p:cNvPr>
          <p:cNvSpPr txBox="1"/>
          <p:nvPr/>
        </p:nvSpPr>
        <p:spPr>
          <a:xfrm>
            <a:off x="316606" y="1765135"/>
            <a:ext cx="144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halkboard SE Regular"/>
                <a:cs typeface="Chalkboard SE Regular"/>
              </a:rPr>
              <a:t>Maximum Capacity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38A30E35-AA5E-425E-9E15-7D2CB94C09BD}"/>
              </a:ext>
            </a:extLst>
          </p:cNvPr>
          <p:cNvGrpSpPr/>
          <p:nvPr/>
        </p:nvGrpSpPr>
        <p:grpSpPr>
          <a:xfrm>
            <a:off x="521103" y="1445493"/>
            <a:ext cx="6509675" cy="2917180"/>
            <a:chOff x="1123681" y="1178940"/>
            <a:chExt cx="6509675" cy="2917180"/>
          </a:xfrm>
        </p:grpSpPr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A34EF4D5-64F9-4ED5-AF53-0DF97E912C1E}"/>
                </a:ext>
              </a:extLst>
            </p:cNvPr>
            <p:cNvGrpSpPr/>
            <p:nvPr/>
          </p:nvGrpSpPr>
          <p:grpSpPr>
            <a:xfrm>
              <a:off x="1890654" y="3801704"/>
              <a:ext cx="5508208" cy="294416"/>
              <a:chOff x="996870" y="5068935"/>
              <a:chExt cx="7344277" cy="392554"/>
            </a:xfrm>
          </p:grpSpPr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3AA181E5-CFF7-40C1-BD8C-05FB68C1A0EE}"/>
                  </a:ext>
                </a:extLst>
              </p:cNvPr>
              <p:cNvSpPr txBox="1"/>
              <p:nvPr/>
            </p:nvSpPr>
            <p:spPr>
              <a:xfrm>
                <a:off x="996870" y="5075070"/>
                <a:ext cx="714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Mon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78548D81-1AA0-4EB1-B241-A653C6A801DC}"/>
                  </a:ext>
                </a:extLst>
              </p:cNvPr>
              <p:cNvSpPr txBox="1"/>
              <p:nvPr/>
            </p:nvSpPr>
            <p:spPr>
              <a:xfrm>
                <a:off x="3190959" y="5085946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Wed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0233B689-7046-445D-8BEF-E97C9C7E3400}"/>
                  </a:ext>
                </a:extLst>
              </p:cNvPr>
              <p:cNvSpPr txBox="1"/>
              <p:nvPr/>
            </p:nvSpPr>
            <p:spPr>
              <a:xfrm>
                <a:off x="2073074" y="5091002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Tue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30E4114A-C5CA-4383-AF3F-322D91A154C6}"/>
                  </a:ext>
                </a:extLst>
              </p:cNvPr>
              <p:cNvSpPr txBox="1"/>
              <p:nvPr/>
            </p:nvSpPr>
            <p:spPr>
              <a:xfrm>
                <a:off x="5462820" y="5085946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Fri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424C4253-B895-40A8-81B8-EE6D5C6028C9}"/>
                  </a:ext>
                </a:extLst>
              </p:cNvPr>
              <p:cNvSpPr txBox="1"/>
              <p:nvPr/>
            </p:nvSpPr>
            <p:spPr>
              <a:xfrm>
                <a:off x="4311197" y="5068935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Thu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A957C517-CABE-4101-B1D9-EC9266CAD0F0}"/>
                  </a:ext>
                </a:extLst>
              </p:cNvPr>
              <p:cNvSpPr txBox="1"/>
              <p:nvPr/>
            </p:nvSpPr>
            <p:spPr>
              <a:xfrm>
                <a:off x="7626280" y="5092158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Sun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4EDC13F4-4994-4719-BCBB-8B6FFB5FA1B8}"/>
                  </a:ext>
                </a:extLst>
              </p:cNvPr>
              <p:cNvSpPr txBox="1"/>
              <p:nvPr/>
            </p:nvSpPr>
            <p:spPr>
              <a:xfrm>
                <a:off x="6551623" y="5087787"/>
                <a:ext cx="71486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Sat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500C60FF-4729-4829-9BEB-00A205E98BA6}"/>
                </a:ext>
              </a:extLst>
            </p:cNvPr>
            <p:cNvSpPr/>
            <p:nvPr/>
          </p:nvSpPr>
          <p:spPr>
            <a:xfrm>
              <a:off x="1956061" y="2665429"/>
              <a:ext cx="322858" cy="11312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8959BFE2-4E85-4CB8-9D7A-3E1BD21E5460}"/>
                </a:ext>
              </a:extLst>
            </p:cNvPr>
            <p:cNvSpPr/>
            <p:nvPr/>
          </p:nvSpPr>
          <p:spPr>
            <a:xfrm>
              <a:off x="2733165" y="2078611"/>
              <a:ext cx="322858" cy="17151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9759AE4E-044A-44E5-8927-9CDB79501DDB}"/>
                </a:ext>
              </a:extLst>
            </p:cNvPr>
            <p:cNvSpPr/>
            <p:nvPr/>
          </p:nvSpPr>
          <p:spPr>
            <a:xfrm>
              <a:off x="3606883" y="3033074"/>
              <a:ext cx="322858" cy="7606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3E59AAD8-D147-4163-A554-68F3830D414B}"/>
                </a:ext>
              </a:extLst>
            </p:cNvPr>
            <p:cNvSpPr/>
            <p:nvPr/>
          </p:nvSpPr>
          <p:spPr>
            <a:xfrm>
              <a:off x="4432969" y="2249741"/>
              <a:ext cx="322858" cy="154400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BAEA56E2-A371-47E2-9103-32D034F4EE06}"/>
                </a:ext>
              </a:extLst>
            </p:cNvPr>
            <p:cNvSpPr/>
            <p:nvPr/>
          </p:nvSpPr>
          <p:spPr>
            <a:xfrm>
              <a:off x="5259051" y="1640265"/>
              <a:ext cx="322858" cy="21595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7FF3734B-86E8-433B-A4CC-C593F42ACEC0}"/>
                </a:ext>
              </a:extLst>
            </p:cNvPr>
            <p:cNvSpPr/>
            <p:nvPr/>
          </p:nvSpPr>
          <p:spPr>
            <a:xfrm>
              <a:off x="6072640" y="3160336"/>
              <a:ext cx="322858" cy="6334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6896F98C-13B2-4ABA-8093-A1092DFB44FB}"/>
                </a:ext>
              </a:extLst>
            </p:cNvPr>
            <p:cNvSpPr/>
            <p:nvPr/>
          </p:nvSpPr>
          <p:spPr>
            <a:xfrm>
              <a:off x="6897543" y="3528732"/>
              <a:ext cx="322858" cy="2650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A1778A27-BDDE-40AB-AEA7-4A7B4A84CE5C}"/>
                </a:ext>
              </a:extLst>
            </p:cNvPr>
            <p:cNvGrpSpPr/>
            <p:nvPr/>
          </p:nvGrpSpPr>
          <p:grpSpPr>
            <a:xfrm>
              <a:off x="1123681" y="1178940"/>
              <a:ext cx="6509675" cy="2760372"/>
              <a:chOff x="-25758" y="1571919"/>
              <a:chExt cx="8679566" cy="3680496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2C0C08F4-26E3-4737-A585-06BE320362CB}"/>
                  </a:ext>
                </a:extLst>
              </p:cNvPr>
              <p:cNvCxnSpPr/>
              <p:nvPr/>
            </p:nvCxnSpPr>
            <p:spPr>
              <a:xfrm flipV="1">
                <a:off x="904973" y="1894787"/>
                <a:ext cx="0" cy="31768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DFC06A63-D835-43CB-8979-4FE5A833B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973" y="5071620"/>
                <a:ext cx="75037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B675EBB8-A35C-4174-B3C9-0B49437B917A}"/>
                  </a:ext>
                </a:extLst>
              </p:cNvPr>
              <p:cNvSpPr txBox="1"/>
              <p:nvPr/>
            </p:nvSpPr>
            <p:spPr>
              <a:xfrm>
                <a:off x="8352151" y="4883083"/>
                <a:ext cx="301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X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6DE69986-6DEE-4896-B378-975DC2860458}"/>
                  </a:ext>
                </a:extLst>
              </p:cNvPr>
              <p:cNvSpPr txBox="1"/>
              <p:nvPr/>
            </p:nvSpPr>
            <p:spPr>
              <a:xfrm>
                <a:off x="772998" y="1571919"/>
                <a:ext cx="301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Y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762A01B5-9838-4CA3-B76B-00E1BE02325D}"/>
                  </a:ext>
                </a:extLst>
              </p:cNvPr>
              <p:cNvSpPr txBox="1"/>
              <p:nvPr/>
            </p:nvSpPr>
            <p:spPr>
              <a:xfrm>
                <a:off x="-25758" y="3114491"/>
                <a:ext cx="996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halkboard SE Regular"/>
                    <a:cs typeface="Chalkboard SE Regular"/>
                  </a:rPr>
                  <a:t>Capacity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D96B3917-C633-4081-8F58-B3196C350A28}"/>
                </a:ext>
              </a:extLst>
            </p:cNvPr>
            <p:cNvCxnSpPr>
              <a:cxnSpLocks/>
            </p:cNvCxnSpPr>
            <p:nvPr/>
          </p:nvCxnSpPr>
          <p:spPr>
            <a:xfrm>
              <a:off x="1827020" y="1640264"/>
              <a:ext cx="559423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933F66BA-A0E3-4AA5-AAD9-21AAC701AC96}"/>
                </a:ext>
              </a:extLst>
            </p:cNvPr>
            <p:cNvSpPr/>
            <p:nvPr/>
          </p:nvSpPr>
          <p:spPr>
            <a:xfrm>
              <a:off x="1956685" y="1647334"/>
              <a:ext cx="322858" cy="101310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D62FE359-84DC-4C0A-A439-05E455F6A75E}"/>
                </a:ext>
              </a:extLst>
            </p:cNvPr>
            <p:cNvSpPr/>
            <p:nvPr/>
          </p:nvSpPr>
          <p:spPr>
            <a:xfrm>
              <a:off x="2731924" y="1650237"/>
              <a:ext cx="324098" cy="421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D5C242EA-7695-4736-8415-F8CC3CA1862F}"/>
                </a:ext>
              </a:extLst>
            </p:cNvPr>
            <p:cNvSpPr/>
            <p:nvPr/>
          </p:nvSpPr>
          <p:spPr>
            <a:xfrm>
              <a:off x="3605490" y="1650236"/>
              <a:ext cx="322858" cy="138283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EF57FB53-6603-413A-A57B-A8B35F076427}"/>
                </a:ext>
              </a:extLst>
            </p:cNvPr>
            <p:cNvSpPr/>
            <p:nvPr/>
          </p:nvSpPr>
          <p:spPr>
            <a:xfrm>
              <a:off x="4431571" y="1652404"/>
              <a:ext cx="322858" cy="5973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96634A61-0139-40FB-AAF7-CDA71CED3E70}"/>
                </a:ext>
              </a:extLst>
            </p:cNvPr>
            <p:cNvSpPr/>
            <p:nvPr/>
          </p:nvSpPr>
          <p:spPr>
            <a:xfrm>
              <a:off x="6072639" y="1650237"/>
              <a:ext cx="322858" cy="15142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halkboard SE Regular"/>
                <a:cs typeface="Chalkboard SE Regular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E634432E-0AB7-4BE4-AE3A-68469DA50246}"/>
                </a:ext>
              </a:extLst>
            </p:cNvPr>
            <p:cNvSpPr/>
            <p:nvPr/>
          </p:nvSpPr>
          <p:spPr>
            <a:xfrm>
              <a:off x="6898732" y="1647335"/>
              <a:ext cx="321668" cy="187369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Chalkboard SE Regular"/>
                <a:cs typeface="Chalkboard SE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3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21366</TotalTime>
  <Words>1363</Words>
  <Application>Microsoft Office PowerPoint</Application>
  <PresentationFormat>On-screen Show (16:9)</PresentationFormat>
  <Paragraphs>370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Arial</vt:lpstr>
      <vt:lpstr>Calibri</vt:lpstr>
      <vt:lpstr>Calibri Light</vt:lpstr>
      <vt:lpstr>Chalkboard SE Regular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Verdana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</cp:lastModifiedBy>
  <cp:revision>839</cp:revision>
  <dcterms:created xsi:type="dcterms:W3CDTF">2016-05-27T21:17:44Z</dcterms:created>
  <dcterms:modified xsi:type="dcterms:W3CDTF">2019-04-03T11:17:56Z</dcterms:modified>
</cp:coreProperties>
</file>