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5.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04" r:id="rId3"/>
    <p:sldMasterId id="2147483739" r:id="rId4"/>
    <p:sldMasterId id="2147483774" r:id="rId5"/>
    <p:sldMasterId id="2147483809" r:id="rId6"/>
    <p:sldMasterId id="2147483821" r:id="rId7"/>
  </p:sldMasterIdLst>
  <p:notesMasterIdLst>
    <p:notesMasterId r:id="rId26"/>
  </p:notesMasterIdLst>
  <p:sldIdLst>
    <p:sldId id="546" r:id="rId8"/>
    <p:sldId id="525" r:id="rId9"/>
    <p:sldId id="547" r:id="rId10"/>
    <p:sldId id="511" r:id="rId11"/>
    <p:sldId id="548" r:id="rId12"/>
    <p:sldId id="549" r:id="rId13"/>
    <p:sldId id="550" r:id="rId14"/>
    <p:sldId id="551" r:id="rId15"/>
    <p:sldId id="552" r:id="rId16"/>
    <p:sldId id="553" r:id="rId17"/>
    <p:sldId id="554" r:id="rId18"/>
    <p:sldId id="555" r:id="rId19"/>
    <p:sldId id="556" r:id="rId20"/>
    <p:sldId id="557" r:id="rId21"/>
    <p:sldId id="558" r:id="rId22"/>
    <p:sldId id="559" r:id="rId23"/>
    <p:sldId id="560" r:id="rId24"/>
    <p:sldId id="524" r:id="rId25"/>
  </p:sldIdLst>
  <p:sldSz cx="12192000" cy="6858000"/>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5C"/>
    <a:srgbClr val="00B0F0"/>
    <a:srgbClr val="26845A"/>
    <a:srgbClr val="355013"/>
    <a:srgbClr val="FFB733"/>
    <a:srgbClr val="0E2C3E"/>
    <a:srgbClr val="B5B5B5"/>
    <a:srgbClr val="1B587C"/>
    <a:srgbClr val="EEEDF3"/>
    <a:srgbClr val="F982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5964" autoAdjust="0"/>
  </p:normalViewPr>
  <p:slideViewPr>
    <p:cSldViewPr snapToGrid="0">
      <p:cViewPr varScale="1">
        <p:scale>
          <a:sx n="90" d="100"/>
          <a:sy n="90" d="100"/>
        </p:scale>
        <p:origin x="486" y="90"/>
      </p:cViewPr>
      <p:guideLst/>
    </p:cSldViewPr>
  </p:slideViewPr>
  <p:outlineViewPr>
    <p:cViewPr>
      <p:scale>
        <a:sx n="33" d="100"/>
        <a:sy n="33" d="100"/>
      </p:scale>
      <p:origin x="0" y="-101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4C971-1733-4D78-92D9-376251743130}" type="datetimeFigureOut">
              <a:rPr lang="en-US" smtClean="0"/>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AD914-84D8-4A38-8877-507C2A8A7DEF}" type="slidenum">
              <a:rPr lang="en-US" smtClean="0"/>
              <a:t>‹#›</a:t>
            </a:fld>
            <a:endParaRPr lang="en-US"/>
          </a:p>
        </p:txBody>
      </p:sp>
    </p:spTree>
    <p:extLst>
      <p:ext uri="{BB962C8B-B14F-4D97-AF65-F5344CB8AC3E}">
        <p14:creationId xmlns:p14="http://schemas.microsoft.com/office/powerpoint/2010/main" val="117375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the forth module of data science.</a:t>
            </a:r>
          </a:p>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1</a:t>
            </a:fld>
            <a:endParaRPr lang="es-ES_tradnl" dirty="0"/>
          </a:p>
        </p:txBody>
      </p:sp>
    </p:spTree>
    <p:extLst>
      <p:ext uri="{BB962C8B-B14F-4D97-AF65-F5344CB8AC3E}">
        <p14:creationId xmlns:p14="http://schemas.microsoft.com/office/powerpoint/2010/main" val="32729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614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413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681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28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877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2904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57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327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 this brings us to the end of this session, thanks for attending &amp; let’s meet in the next class!</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02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70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925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look at some of the commonly used </a:t>
            </a:r>
            <a:r>
              <a:rPr lang="en-US"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Statistical Terminology in data science.</a:t>
            </a:r>
          </a:p>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87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50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146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250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1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question that arise in our mind is why Statistics?</a:t>
            </a:r>
          </a:p>
          <a:p>
            <a:r>
              <a:rPr lang="en-US" sz="1200" kern="1200" dirty="0">
                <a:solidFill>
                  <a:schemeClr val="tx1"/>
                </a:solidFill>
                <a:effectLst/>
                <a:latin typeface="+mn-lt"/>
                <a:ea typeface="+mn-ea"/>
                <a:cs typeface="+mn-cs"/>
              </a:rPr>
              <a:t>Let me make you clear that Statistics is one of the key fundamental skills required for data science. Moving forward in the data science, if you go for any kind of algorithms then primarily knowledge in statistics is quite important. Actually, the statistics and probability are considered as the base knowledge and they are very essential for moving into any machine learning algorithms.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4AD914-84D8-4A38-8877-507C2A8A7D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6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3" Type="http://schemas.openxmlformats.org/officeDocument/2006/relationships/hyperlink" Target="mailto:support@intellipaat.com" TargetMode="External"/><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3" Type="http://schemas.openxmlformats.org/officeDocument/2006/relationships/hyperlink" Target="mailto:support@intellipaat.com" TargetMode="External"/><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01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10"/>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47956222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9" name="Marcador de imagen 8"/>
          <p:cNvSpPr>
            <a:spLocks noGrp="1"/>
          </p:cNvSpPr>
          <p:nvPr>
            <p:ph type="pic" sz="quarter" idx="13"/>
          </p:nvPr>
        </p:nvSpPr>
        <p:spPr>
          <a:xfrm>
            <a:off x="624419"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9"/>
          <p:cNvSpPr>
            <a:spLocks noGrp="1"/>
          </p:cNvSpPr>
          <p:nvPr>
            <p:ph type="pic" sz="quarter" idx="14"/>
          </p:nvPr>
        </p:nvSpPr>
        <p:spPr>
          <a:xfrm>
            <a:off x="6096002"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1" name="Marcador de imagen 10"/>
          <p:cNvSpPr>
            <a:spLocks noGrp="1"/>
          </p:cNvSpPr>
          <p:nvPr>
            <p:ph type="pic" sz="quarter" idx="15"/>
          </p:nvPr>
        </p:nvSpPr>
        <p:spPr>
          <a:xfrm>
            <a:off x="6096002"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1969754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7"/>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7"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7"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2"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2"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198752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4"/>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5"/>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105"/>
          <p:cNvSpPr>
            <a:spLocks noChangeAspect="1"/>
          </p:cNvSpPr>
          <p:nvPr userDrawn="1"/>
        </p:nvSpPr>
        <p:spPr>
          <a:xfrm>
            <a:off x="710333" y="2347950"/>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Text Placeholder 7"/>
          <p:cNvSpPr>
            <a:spLocks noGrp="1"/>
          </p:cNvSpPr>
          <p:nvPr>
            <p:ph type="body" sz="quarter" idx="65" hasCustomPrompt="1"/>
          </p:nvPr>
        </p:nvSpPr>
        <p:spPr>
          <a:xfrm>
            <a:off x="732028" y="2302867"/>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1"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9" name="Arc 117"/>
          <p:cNvSpPr>
            <a:spLocks noChangeAspect="1"/>
          </p:cNvSpPr>
          <p:nvPr userDrawn="1"/>
        </p:nvSpPr>
        <p:spPr>
          <a:xfrm>
            <a:off x="6492164" y="1656565"/>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Oval 129"/>
          <p:cNvSpPr>
            <a:spLocks noChangeAspect="1"/>
          </p:cNvSpPr>
          <p:nvPr userDrawn="1"/>
        </p:nvSpPr>
        <p:spPr>
          <a:xfrm>
            <a:off x="6152265" y="2347950"/>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1" name="Text Placeholder 7"/>
          <p:cNvSpPr>
            <a:spLocks noGrp="1"/>
          </p:cNvSpPr>
          <p:nvPr>
            <p:ph type="body" sz="quarter" idx="67" hasCustomPrompt="1"/>
          </p:nvPr>
        </p:nvSpPr>
        <p:spPr>
          <a:xfrm>
            <a:off x="6173960" y="2302867"/>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3"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3" name="Arc 138"/>
          <p:cNvSpPr>
            <a:spLocks noChangeAspect="1"/>
          </p:cNvSpPr>
          <p:nvPr userDrawn="1"/>
        </p:nvSpPr>
        <p:spPr>
          <a:xfrm>
            <a:off x="1050232" y="4182246"/>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4" name="Oval 146"/>
          <p:cNvSpPr>
            <a:spLocks noChangeAspect="1"/>
          </p:cNvSpPr>
          <p:nvPr userDrawn="1"/>
        </p:nvSpPr>
        <p:spPr>
          <a:xfrm>
            <a:off x="710333" y="4873632"/>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5" name="Text Placeholder 7"/>
          <p:cNvSpPr>
            <a:spLocks noGrp="1"/>
          </p:cNvSpPr>
          <p:nvPr>
            <p:ph type="body" sz="quarter" idx="72" hasCustomPrompt="1"/>
          </p:nvPr>
        </p:nvSpPr>
        <p:spPr>
          <a:xfrm>
            <a:off x="732028"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1"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7" name="Arc 152"/>
          <p:cNvSpPr>
            <a:spLocks noChangeAspect="1"/>
          </p:cNvSpPr>
          <p:nvPr userDrawn="1"/>
        </p:nvSpPr>
        <p:spPr>
          <a:xfrm>
            <a:off x="6492164" y="4182246"/>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8" name="Oval 156"/>
          <p:cNvSpPr>
            <a:spLocks noChangeAspect="1"/>
          </p:cNvSpPr>
          <p:nvPr userDrawn="1"/>
        </p:nvSpPr>
        <p:spPr>
          <a:xfrm>
            <a:off x="6152265" y="4873632"/>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9" name="Text Placeholder 7"/>
          <p:cNvSpPr>
            <a:spLocks noGrp="1"/>
          </p:cNvSpPr>
          <p:nvPr>
            <p:ph type="body" sz="quarter" idx="77" hasCustomPrompt="1"/>
          </p:nvPr>
        </p:nvSpPr>
        <p:spPr>
          <a:xfrm>
            <a:off x="6173960"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3"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Tree>
    <p:extLst>
      <p:ext uri="{BB962C8B-B14F-4D97-AF65-F5344CB8AC3E}">
        <p14:creationId xmlns:p14="http://schemas.microsoft.com/office/powerpoint/2010/main" val="25038085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3190981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7"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3469205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30"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24416"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7717857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6" y="959480"/>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6" name="Marcador de texto 2"/>
          <p:cNvSpPr>
            <a:spLocks noGrp="1"/>
          </p:cNvSpPr>
          <p:nvPr>
            <p:ph type="body" sz="quarter" idx="11"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8550100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8274027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4"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Oval 29"/>
          <p:cNvSpPr>
            <a:spLocks noChangeAspect="1"/>
          </p:cNvSpPr>
          <p:nvPr userDrawn="1"/>
        </p:nvSpPr>
        <p:spPr>
          <a:xfrm>
            <a:off x="8334610"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8" name="Oval 34"/>
          <p:cNvSpPr>
            <a:spLocks noChangeAspect="1"/>
          </p:cNvSpPr>
          <p:nvPr userDrawn="1"/>
        </p:nvSpPr>
        <p:spPr>
          <a:xfrm>
            <a:off x="3873620" y="3114586"/>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9" name="Oval 36"/>
          <p:cNvSpPr>
            <a:spLocks noChangeAspect="1"/>
          </p:cNvSpPr>
          <p:nvPr userDrawn="1"/>
        </p:nvSpPr>
        <p:spPr>
          <a:xfrm>
            <a:off x="7514988" y="3114586"/>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3" name="Text Placeholder 7"/>
          <p:cNvSpPr>
            <a:spLocks noGrp="1"/>
          </p:cNvSpPr>
          <p:nvPr>
            <p:ph type="body" sz="quarter" idx="65" hasCustomPrompt="1"/>
          </p:nvPr>
        </p:nvSpPr>
        <p:spPr>
          <a:xfrm>
            <a:off x="3947172"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1"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23603235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2"/>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3" name="Picture Placeholder 2"/>
          <p:cNvSpPr>
            <a:spLocks noGrp="1" noChangeAspect="1"/>
          </p:cNvSpPr>
          <p:nvPr>
            <p:ph type="pic" sz="quarter" idx="17"/>
          </p:nvPr>
        </p:nvSpPr>
        <p:spPr>
          <a:xfrm>
            <a:off x="858413"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9"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5" y="1980092"/>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2"/>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7" name="Picture Placeholder 2"/>
          <p:cNvSpPr>
            <a:spLocks noGrp="1" noChangeAspect="1"/>
          </p:cNvSpPr>
          <p:nvPr>
            <p:ph type="pic" sz="quarter" idx="56"/>
          </p:nvPr>
        </p:nvSpPr>
        <p:spPr>
          <a:xfrm>
            <a:off x="6429561"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4"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2"/>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24" name="Picture Placeholder 2"/>
          <p:cNvSpPr>
            <a:spLocks noGrp="1" noChangeAspect="1"/>
          </p:cNvSpPr>
          <p:nvPr>
            <p:ph type="pic" sz="quarter" idx="57"/>
          </p:nvPr>
        </p:nvSpPr>
        <p:spPr>
          <a:xfrm>
            <a:off x="9219401"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6"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148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6" y="3231597"/>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6"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91183733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11300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299508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7"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356896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79"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5991382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7"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439254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2"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64061662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6837815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5" y="2"/>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78241170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411074191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8"/>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882421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6270328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252922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7057910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4464523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6" y="2882745"/>
            <a:ext cx="4548553" cy="2872153"/>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0458820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602">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42750841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72646887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79"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0352797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6"/>
            <a:ext cx="12192000" cy="4982305"/>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88089968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5"/>
            <a:ext cx="12192000" cy="2930767"/>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42720781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7"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358054"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999002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415849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0"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68006291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8"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788879"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8305797"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8301406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635699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7" name="Marcador de imagen 6"/>
          <p:cNvSpPr>
            <a:spLocks noGrp="1"/>
          </p:cNvSpPr>
          <p:nvPr>
            <p:ph type="pic" sz="quarter" idx="15"/>
          </p:nvPr>
        </p:nvSpPr>
        <p:spPr>
          <a:xfrm>
            <a:off x="9222971"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30999774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5114470"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15"/>
          <p:cNvSpPr>
            <a:spLocks noGrp="1"/>
          </p:cNvSpPr>
          <p:nvPr>
            <p:ph type="pic" sz="quarter" idx="15"/>
          </p:nvPr>
        </p:nvSpPr>
        <p:spPr>
          <a:xfrm>
            <a:off x="7359497"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51385207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8"/>
          <p:cNvSpPr>
            <a:spLocks noGrp="1"/>
          </p:cNvSpPr>
          <p:nvPr>
            <p:ph type="pic" sz="quarter" idx="13"/>
          </p:nvPr>
        </p:nvSpPr>
        <p:spPr>
          <a:xfrm>
            <a:off x="624418"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4"/>
          </p:nvPr>
        </p:nvSpPr>
        <p:spPr>
          <a:xfrm>
            <a:off x="609600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1" name="Marcador de imagen 10"/>
          <p:cNvSpPr>
            <a:spLocks noGrp="1"/>
          </p:cNvSpPr>
          <p:nvPr>
            <p:ph type="pic" sz="quarter" idx="15"/>
          </p:nvPr>
        </p:nvSpPr>
        <p:spPr>
          <a:xfrm>
            <a:off x="6096001"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1256208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1"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1"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42432069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3"/>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Text Placeholder 7"/>
          <p:cNvSpPr>
            <a:spLocks noGrp="1"/>
          </p:cNvSpPr>
          <p:nvPr>
            <p:ph type="body" sz="quarter" idx="65" hasCustomPrompt="1"/>
          </p:nvPr>
        </p:nvSpPr>
        <p:spPr>
          <a:xfrm>
            <a:off x="732028" y="230286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0"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3"/>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1" name="Text Placeholder 7"/>
          <p:cNvSpPr>
            <a:spLocks noGrp="1"/>
          </p:cNvSpPr>
          <p:nvPr>
            <p:ph type="body" sz="quarter" idx="67" hasCustomPrompt="1"/>
          </p:nvPr>
        </p:nvSpPr>
        <p:spPr>
          <a:xfrm>
            <a:off x="6173960" y="230286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2"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4" name="Oval 146"/>
          <p:cNvSpPr>
            <a:spLocks noChangeAspect="1"/>
          </p:cNvSpPr>
          <p:nvPr userDrawn="1"/>
        </p:nvSpPr>
        <p:spPr>
          <a:xfrm>
            <a:off x="710333" y="4873630"/>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5" name="Text Placeholder 7"/>
          <p:cNvSpPr>
            <a:spLocks noGrp="1"/>
          </p:cNvSpPr>
          <p:nvPr>
            <p:ph type="body" sz="quarter" idx="72" hasCustomPrompt="1"/>
          </p:nvPr>
        </p:nvSpPr>
        <p:spPr>
          <a:xfrm>
            <a:off x="732028" y="482854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0"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8" name="Oval 156"/>
          <p:cNvSpPr>
            <a:spLocks noChangeAspect="1"/>
          </p:cNvSpPr>
          <p:nvPr userDrawn="1"/>
        </p:nvSpPr>
        <p:spPr>
          <a:xfrm>
            <a:off x="6152265" y="4873630"/>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9" name="Text Placeholder 7"/>
          <p:cNvSpPr>
            <a:spLocks noGrp="1"/>
          </p:cNvSpPr>
          <p:nvPr>
            <p:ph type="body" sz="quarter" idx="77" hasCustomPrompt="1"/>
          </p:nvPr>
        </p:nvSpPr>
        <p:spPr>
          <a:xfrm>
            <a:off x="6173960" y="482854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2"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418656921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245532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6"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4426336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29"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01420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8" y="2882747"/>
            <a:ext cx="4548553" cy="2872153"/>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1331020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5" y="959478"/>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9418322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37791272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3"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Oval 29"/>
          <p:cNvSpPr>
            <a:spLocks noChangeAspect="1"/>
          </p:cNvSpPr>
          <p:nvPr userDrawn="1"/>
        </p:nvSpPr>
        <p:spPr>
          <a:xfrm>
            <a:off x="8334609"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8" name="Oval 34"/>
          <p:cNvSpPr>
            <a:spLocks noChangeAspect="1"/>
          </p:cNvSpPr>
          <p:nvPr userDrawn="1"/>
        </p:nvSpPr>
        <p:spPr>
          <a:xfrm>
            <a:off x="3873618" y="3114585"/>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9" name="Oval 36"/>
          <p:cNvSpPr>
            <a:spLocks noChangeAspect="1"/>
          </p:cNvSpPr>
          <p:nvPr userDrawn="1"/>
        </p:nvSpPr>
        <p:spPr>
          <a:xfrm>
            <a:off x="7514986" y="3114585"/>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1" y="311458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0" y="311458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37933296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0"/>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3" name="Picture Placeholder 2"/>
          <p:cNvSpPr>
            <a:spLocks noGrp="1" noChangeAspect="1"/>
          </p:cNvSpPr>
          <p:nvPr>
            <p:ph type="pic" sz="quarter" idx="17"/>
          </p:nvPr>
        </p:nvSpPr>
        <p:spPr>
          <a:xfrm>
            <a:off x="858412"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8"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4" y="1980090"/>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0"/>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7" name="Picture Placeholder 2"/>
          <p:cNvSpPr>
            <a:spLocks noGrp="1" noChangeAspect="1"/>
          </p:cNvSpPr>
          <p:nvPr>
            <p:ph type="pic" sz="quarter" idx="56"/>
          </p:nvPr>
        </p:nvSpPr>
        <p:spPr>
          <a:xfrm>
            <a:off x="642956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3"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0"/>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24" name="Picture Placeholder 2"/>
          <p:cNvSpPr>
            <a:spLocks noGrp="1" noChangeAspect="1"/>
          </p:cNvSpPr>
          <p:nvPr>
            <p:ph type="pic" sz="quarter" idx="57"/>
          </p:nvPr>
        </p:nvSpPr>
        <p:spPr>
          <a:xfrm>
            <a:off x="921940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5"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0026089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1" y="0"/>
            <a:ext cx="8328073" cy="6858000"/>
          </a:xfrm>
          <a:prstGeom prst="rect">
            <a:avLst/>
          </a:prstGeom>
          <a:solidFill>
            <a:schemeClr val="bg1"/>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23" marR="3569" indent="835195" algn="ctr"/>
            <a:r>
              <a:rPr lang="en-IN" b="1" dirty="0"/>
              <a:t>Data Science</a:t>
            </a:r>
          </a:p>
        </p:txBody>
      </p:sp>
      <p:sp>
        <p:nvSpPr>
          <p:cNvPr id="8" name="Rectangle 7"/>
          <p:cNvSpPr/>
          <p:nvPr userDrawn="1"/>
        </p:nvSpPr>
        <p:spPr>
          <a:xfrm>
            <a:off x="8328074" y="0"/>
            <a:ext cx="3863926" cy="6858000"/>
          </a:xfrm>
          <a:prstGeom prst="rect">
            <a:avLst/>
          </a:prstGeom>
          <a:solidFill>
            <a:srgbClr val="F6892D"/>
          </a:solidFill>
          <a:ln>
            <a:solidFill>
              <a:srgbClr val="F68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83" y="51353"/>
            <a:ext cx="2250282" cy="782707"/>
          </a:xfrm>
          <a:prstGeom prst="rect">
            <a:avLst/>
          </a:prstGeom>
        </p:spPr>
      </p:pic>
      <p:sp>
        <p:nvSpPr>
          <p:cNvPr id="10" name="AutoShape 2" descr="Image result for data science imag3e"/>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Image result for data science imag3e"/>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Triangle 12"/>
          <p:cNvSpPr/>
          <p:nvPr userDrawn="1"/>
        </p:nvSpPr>
        <p:spPr>
          <a:xfrm rot="10800000">
            <a:off x="2504048" y="0"/>
            <a:ext cx="5824025" cy="6858000"/>
          </a:xfrm>
          <a:prstGeom prst="rtTriangle">
            <a:avLst/>
          </a:prstGeom>
          <a:solidFill>
            <a:srgbClr val="F6892D"/>
          </a:solidFill>
          <a:ln>
            <a:solidFill>
              <a:srgbClr val="F68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0"/>
          </p:nvPr>
        </p:nvSpPr>
        <p:spPr>
          <a:xfrm>
            <a:off x="5000554" y="533400"/>
            <a:ext cx="6908800" cy="2463800"/>
          </a:xfrm>
          <a:prstGeom prst="rect">
            <a:avLst/>
          </a:prstGeom>
        </p:spPr>
        <p:txBody>
          <a:bodyPr/>
          <a:lstStyle>
            <a:lvl1pPr marL="0" indent="0" algn="r">
              <a:buNone/>
              <a:defRPr sz="6600" b="1"/>
            </a:lvl1pPr>
          </a:lstStyle>
          <a:p>
            <a:pPr lvl="0"/>
            <a:r>
              <a:rPr lang="en-US" dirty="0"/>
              <a:t>Click to edit Master text styles</a:t>
            </a:r>
          </a:p>
        </p:txBody>
      </p:sp>
      <p:sp>
        <p:nvSpPr>
          <p:cNvPr id="25" name="Picture Placeholder 24"/>
          <p:cNvSpPr>
            <a:spLocks noGrp="1"/>
          </p:cNvSpPr>
          <p:nvPr>
            <p:ph type="pic" sz="quarter" idx="11"/>
          </p:nvPr>
        </p:nvSpPr>
        <p:spPr>
          <a:xfrm>
            <a:off x="1431529" y="3974123"/>
            <a:ext cx="1891272" cy="2188796"/>
          </a:xfrm>
          <a:prstGeom prst="rect">
            <a:avLst/>
          </a:prstGeom>
        </p:spPr>
        <p:txBody>
          <a:bodyPr/>
          <a:lstStyle/>
          <a:p>
            <a:r>
              <a:rPr lang="en-US" dirty="0"/>
              <a:t>Click icon to add picture</a:t>
            </a:r>
          </a:p>
        </p:txBody>
      </p:sp>
      <p:sp>
        <p:nvSpPr>
          <p:cNvPr id="2" name="Rectangle 1"/>
          <p:cNvSpPr/>
          <p:nvPr userDrawn="1"/>
        </p:nvSpPr>
        <p:spPr>
          <a:xfrm>
            <a:off x="25282" y="6529169"/>
            <a:ext cx="8026517"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a:t>
            </a:r>
            <a:r>
              <a:rPr lang="en-US" sz="1400" i="1" spc="-5" dirty="0"/>
              <a:t>© </a:t>
            </a:r>
            <a:r>
              <a:rPr lang="en-US" sz="1400" i="1" spc="-10" dirty="0"/>
              <a:t>Copyright, </a:t>
            </a:r>
            <a:r>
              <a:rPr lang="en-US" sz="1400" i="1" spc="-10" dirty="0" err="1"/>
              <a:t>Intellipaat</a:t>
            </a:r>
            <a:r>
              <a:rPr lang="en-US" sz="1400" i="1" spc="-10" dirty="0"/>
              <a:t> Software </a:t>
            </a:r>
            <a:r>
              <a:rPr lang="en-US" sz="1400" i="1" spc="-5" dirty="0"/>
              <a:t>Solutions </a:t>
            </a:r>
            <a:r>
              <a:rPr lang="en-US" sz="1400" i="1" dirty="0"/>
              <a:t>Pvt. </a:t>
            </a:r>
            <a:r>
              <a:rPr lang="en-US" sz="1400" i="1" spc="-15" dirty="0"/>
              <a:t>Ltd. </a:t>
            </a:r>
            <a:r>
              <a:rPr lang="en-US" sz="1400" i="1" spc="-5" dirty="0"/>
              <a:t>All rights</a:t>
            </a:r>
            <a:r>
              <a:rPr lang="en-US" sz="1400" i="1" spc="65" dirty="0"/>
              <a:t> </a:t>
            </a:r>
            <a:r>
              <a:rPr lang="en-US" sz="1400" i="1" spc="-10" dirty="0"/>
              <a:t>reserved.</a:t>
            </a:r>
          </a:p>
        </p:txBody>
      </p:sp>
      <p:sp>
        <p:nvSpPr>
          <p:cNvPr id="12" name="Picture Placeholder 24"/>
          <p:cNvSpPr>
            <a:spLocks noGrp="1"/>
          </p:cNvSpPr>
          <p:nvPr>
            <p:ph type="pic" sz="quarter" idx="12"/>
          </p:nvPr>
        </p:nvSpPr>
        <p:spPr>
          <a:xfrm>
            <a:off x="3496653" y="3962400"/>
            <a:ext cx="2036640" cy="2180492"/>
          </a:xfrm>
          <a:prstGeom prst="rect">
            <a:avLst/>
          </a:prstGeom>
        </p:spPr>
        <p:txBody>
          <a:bodyPr/>
          <a:lstStyle/>
          <a:p>
            <a:r>
              <a:rPr lang="en-US" dirty="0"/>
              <a:t>Click icon to add picture</a:t>
            </a:r>
          </a:p>
        </p:txBody>
      </p:sp>
      <p:sp>
        <p:nvSpPr>
          <p:cNvPr id="14" name="Picture Placeholder 24"/>
          <p:cNvSpPr>
            <a:spLocks noGrp="1"/>
          </p:cNvSpPr>
          <p:nvPr>
            <p:ph type="pic" sz="quarter" idx="13"/>
          </p:nvPr>
        </p:nvSpPr>
        <p:spPr>
          <a:xfrm>
            <a:off x="5700591" y="3938955"/>
            <a:ext cx="2001471" cy="2215660"/>
          </a:xfrm>
          <a:prstGeom prst="rect">
            <a:avLst/>
          </a:prstGeom>
        </p:spPr>
        <p:txBody>
          <a:bodyPr/>
          <a:lstStyle/>
          <a:p>
            <a:r>
              <a:rPr lang="en-US" dirty="0"/>
              <a:t>Click icon to add picture</a:t>
            </a:r>
          </a:p>
        </p:txBody>
      </p:sp>
      <p:sp>
        <p:nvSpPr>
          <p:cNvPr id="15" name="Picture Placeholder 24"/>
          <p:cNvSpPr>
            <a:spLocks noGrp="1"/>
          </p:cNvSpPr>
          <p:nvPr>
            <p:ph type="pic" sz="quarter" idx="14"/>
          </p:nvPr>
        </p:nvSpPr>
        <p:spPr>
          <a:xfrm>
            <a:off x="7881084" y="3892062"/>
            <a:ext cx="2024917" cy="2239107"/>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4323895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bk object 16"/>
          <p:cNvSpPr/>
          <p:nvPr userDrawn="1"/>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dirty="0"/>
          </a:p>
        </p:txBody>
      </p:sp>
      <p:sp>
        <p:nvSpPr>
          <p:cNvPr id="19"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20"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21"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2" name="Holder 2"/>
          <p:cNvSpPr>
            <a:spLocks noGrp="1"/>
          </p:cNvSpPr>
          <p:nvPr>
            <p:ph type="title"/>
          </p:nvPr>
        </p:nvSpPr>
        <p:spPr>
          <a:xfrm>
            <a:off x="626465" y="232028"/>
            <a:ext cx="91652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3" name="Holder 3"/>
          <p:cNvSpPr>
            <a:spLocks noGrp="1"/>
          </p:cNvSpPr>
          <p:nvPr>
            <p:ph type="body" idx="1"/>
          </p:nvPr>
        </p:nvSpPr>
        <p:spPr>
          <a:xfrm>
            <a:off x="531063" y="1311275"/>
            <a:ext cx="11129873" cy="307777"/>
          </a:xfrm>
          <a:prstGeom prst="rect">
            <a:avLst/>
          </a:prstGeom>
        </p:spPr>
        <p:txBody>
          <a:bodyPr lIns="0" tIns="0" rIns="0" bIns="0"/>
          <a:lstStyle>
            <a:lvl1pPr>
              <a:defRPr sz="2000" b="0" i="0">
                <a:solidFill>
                  <a:schemeClr val="tx1"/>
                </a:solidFill>
              </a:defRPr>
            </a:lvl1pPr>
          </a:lstStyle>
          <a:p>
            <a:pPr lvl="0"/>
            <a:r>
              <a:rPr lang="en-US"/>
              <a:t>Click to edit Master text styles</a:t>
            </a:r>
          </a:p>
        </p:txBody>
      </p:sp>
      <p:sp>
        <p:nvSpPr>
          <p:cNvPr id="13" name="Rectangle 12"/>
          <p:cNvSpPr/>
          <p:nvPr userDrawn="1"/>
        </p:nvSpPr>
        <p:spPr>
          <a:xfrm>
            <a:off x="25282" y="6529169"/>
            <a:ext cx="8026517"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a:t>
            </a:r>
            <a:r>
              <a:rPr lang="en-US" sz="1400" i="1" spc="-5" dirty="0"/>
              <a:t>© </a:t>
            </a:r>
            <a:r>
              <a:rPr lang="en-US" sz="1400" i="1" spc="-10" dirty="0"/>
              <a:t>Copyright, </a:t>
            </a:r>
            <a:r>
              <a:rPr lang="en-US" sz="1400" i="1" spc="-10" dirty="0" err="1"/>
              <a:t>Intellipaat</a:t>
            </a:r>
            <a:r>
              <a:rPr lang="en-US" sz="1400" i="1" spc="-10" dirty="0"/>
              <a:t> Software </a:t>
            </a:r>
            <a:r>
              <a:rPr lang="en-US" sz="1400" i="1" spc="-5" dirty="0"/>
              <a:t>Solutions </a:t>
            </a:r>
            <a:r>
              <a:rPr lang="en-US" sz="1400" i="1" dirty="0"/>
              <a:t>Pvt. </a:t>
            </a:r>
            <a:r>
              <a:rPr lang="en-US" sz="1400" i="1" spc="-15" dirty="0"/>
              <a:t>Ltd. </a:t>
            </a:r>
            <a:r>
              <a:rPr lang="en-US" sz="1400" i="1" spc="-5" dirty="0"/>
              <a:t>All rights</a:t>
            </a:r>
            <a:r>
              <a:rPr lang="en-US" sz="1400" i="1" spc="65" dirty="0"/>
              <a:t> </a:t>
            </a:r>
            <a:r>
              <a:rPr lang="en-US" sz="1400" i="1" spc="-10" dirty="0"/>
              <a:t>reserved.</a:t>
            </a:r>
          </a:p>
        </p:txBody>
      </p:sp>
    </p:spTree>
    <p:extLst>
      <p:ext uri="{BB962C8B-B14F-4D97-AF65-F5344CB8AC3E}">
        <p14:creationId xmlns:p14="http://schemas.microsoft.com/office/powerpoint/2010/main" val="27038533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1017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8" name="bk object 19"/>
          <p:cNvSpPr/>
          <p:nvPr userDrawn="1"/>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9" name="bk object 20"/>
          <p:cNvSpPr/>
          <p:nvPr userDrawn="1"/>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10" name="bk object 21"/>
          <p:cNvSpPr/>
          <p:nvPr userDrawn="1"/>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Tree>
    <p:extLst>
      <p:ext uri="{BB962C8B-B14F-4D97-AF65-F5344CB8AC3E}">
        <p14:creationId xmlns:p14="http://schemas.microsoft.com/office/powerpoint/2010/main" val="18830704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2668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6" name="bk object 19"/>
          <p:cNvSpPr/>
          <p:nvPr userDrawn="1"/>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7" name="bk object 20"/>
          <p:cNvSpPr/>
          <p:nvPr userDrawn="1"/>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8" name="bk object 21"/>
          <p:cNvSpPr/>
          <p:nvPr userDrawn="1"/>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10" name="Text Placeholder 9"/>
          <p:cNvSpPr>
            <a:spLocks noGrp="1"/>
          </p:cNvSpPr>
          <p:nvPr>
            <p:ph type="body" sz="quarter" idx="10"/>
          </p:nvPr>
        </p:nvSpPr>
        <p:spPr>
          <a:xfrm>
            <a:off x="863600" y="1244600"/>
            <a:ext cx="11049000" cy="48133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43740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bk object 16"/>
          <p:cNvSpPr/>
          <p:nvPr userDrawn="1"/>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a:p>
        </p:txBody>
      </p:sp>
      <p:sp>
        <p:nvSpPr>
          <p:cNvPr id="19" name="bk object 19"/>
          <p:cNvSpPr/>
          <p:nvPr/>
        </p:nvSpPr>
        <p:spPr>
          <a:xfrm>
            <a:off x="0" y="2802635"/>
            <a:ext cx="9572244" cy="1714500"/>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8" name="Text Placeholder 7"/>
          <p:cNvSpPr>
            <a:spLocks noGrp="1"/>
          </p:cNvSpPr>
          <p:nvPr>
            <p:ph type="body" sz="quarter" idx="10" hasCustomPrompt="1"/>
          </p:nvPr>
        </p:nvSpPr>
        <p:spPr>
          <a:xfrm>
            <a:off x="0" y="3238500"/>
            <a:ext cx="9458960" cy="738664"/>
          </a:xfrm>
          <a:prstGeom prst="rect">
            <a:avLst/>
          </a:prstGeom>
        </p:spPr>
        <p:txBody>
          <a:bodyPr/>
          <a:lstStyle>
            <a:lvl1pPr algn="ctr">
              <a:defRPr sz="4800" b="1"/>
            </a:lvl1pPr>
          </a:lstStyle>
          <a:p>
            <a:pPr lvl="0"/>
            <a:r>
              <a:rPr lang="en-US" dirty="0"/>
              <a:t>Click to edit text styles</a:t>
            </a:r>
          </a:p>
        </p:txBody>
      </p:sp>
      <p:sp>
        <p:nvSpPr>
          <p:cNvPr id="9" name="Rectangle 8"/>
          <p:cNvSpPr/>
          <p:nvPr userDrawn="1"/>
        </p:nvSpPr>
        <p:spPr>
          <a:xfrm>
            <a:off x="25282" y="6529169"/>
            <a:ext cx="8026517"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a:t>
            </a:r>
            <a:r>
              <a:rPr lang="en-US" sz="1400" i="1" spc="-5" dirty="0"/>
              <a:t>© </a:t>
            </a:r>
            <a:r>
              <a:rPr lang="en-US" sz="1400" i="1" spc="-10" dirty="0"/>
              <a:t>Copyright, </a:t>
            </a:r>
            <a:r>
              <a:rPr lang="en-US" sz="1400" i="1" spc="-10" dirty="0" err="1"/>
              <a:t>Intellipaat</a:t>
            </a:r>
            <a:r>
              <a:rPr lang="en-US" sz="1400" i="1" spc="-10" dirty="0"/>
              <a:t> Software </a:t>
            </a:r>
            <a:r>
              <a:rPr lang="en-US" sz="1400" i="1" spc="-5" dirty="0"/>
              <a:t>Solutions </a:t>
            </a:r>
            <a:r>
              <a:rPr lang="en-US" sz="1400" i="1" dirty="0"/>
              <a:t>Pvt. </a:t>
            </a:r>
            <a:r>
              <a:rPr lang="en-US" sz="1400" i="1" spc="-15" dirty="0"/>
              <a:t>Ltd. </a:t>
            </a:r>
            <a:r>
              <a:rPr lang="en-US" sz="1400" i="1" spc="-5" dirty="0"/>
              <a:t>All rights</a:t>
            </a:r>
            <a:r>
              <a:rPr lang="en-US" sz="1400" i="1" spc="65" dirty="0"/>
              <a:t> </a:t>
            </a:r>
            <a:r>
              <a:rPr lang="en-US" sz="1400" i="1" spc="-10" dirty="0"/>
              <a:t>reserved.</a:t>
            </a:r>
          </a:p>
        </p:txBody>
      </p:sp>
    </p:spTree>
    <p:extLst>
      <p:ext uri="{BB962C8B-B14F-4D97-AF65-F5344CB8AC3E}">
        <p14:creationId xmlns:p14="http://schemas.microsoft.com/office/powerpoint/2010/main" val="358474172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Tree>
    <p:extLst>
      <p:ext uri="{BB962C8B-B14F-4D97-AF65-F5344CB8AC3E}">
        <p14:creationId xmlns:p14="http://schemas.microsoft.com/office/powerpoint/2010/main" val="2591744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602">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4882346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6" name="bk object 16"/>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a:p>
        </p:txBody>
      </p:sp>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a:p>
        </p:txBody>
      </p:sp>
      <p:sp>
        <p:nvSpPr>
          <p:cNvPr id="2" name="Holder 2"/>
          <p:cNvSpPr>
            <a:spLocks noGrp="1"/>
          </p:cNvSpPr>
          <p:nvPr>
            <p:ph type="title"/>
          </p:nvPr>
        </p:nvSpPr>
        <p:spPr>
          <a:xfrm>
            <a:off x="626465" y="232028"/>
            <a:ext cx="9362212"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3" name="Holder 3"/>
          <p:cNvSpPr>
            <a:spLocks noGrp="1"/>
          </p:cNvSpPr>
          <p:nvPr>
            <p:ph type="body" idx="1"/>
          </p:nvPr>
        </p:nvSpPr>
        <p:spPr>
          <a:xfrm>
            <a:off x="531063" y="1311275"/>
            <a:ext cx="11129873" cy="4822825"/>
          </a:xfrm>
          <a:prstGeom prst="rect">
            <a:avLst/>
          </a:prstGeom>
        </p:spPr>
        <p:txBody>
          <a:bodyPr lIns="0" tIns="0" rIns="0" bIns="0"/>
          <a:lstStyle>
            <a:lvl1pPr>
              <a:defRPr sz="2000" b="0" i="0">
                <a:solidFill>
                  <a:schemeClr val="tx1"/>
                </a:solidFill>
              </a:defRPr>
            </a:lvl1pPr>
          </a:lstStyle>
          <a:p>
            <a:pPr lvl="0"/>
            <a:r>
              <a:rPr lang="en-US"/>
              <a:t>Click to edit Master text styles</a:t>
            </a:r>
          </a:p>
        </p:txBody>
      </p:sp>
      <p:sp>
        <p:nvSpPr>
          <p:cNvPr id="7" name="Rectangle 6"/>
          <p:cNvSpPr/>
          <p:nvPr userDrawn="1"/>
        </p:nvSpPr>
        <p:spPr>
          <a:xfrm>
            <a:off x="25282" y="6529169"/>
            <a:ext cx="8026517"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a:t>
            </a:r>
            <a:r>
              <a:rPr lang="en-US" sz="1400" i="1" spc="-5" dirty="0"/>
              <a:t>© </a:t>
            </a:r>
            <a:r>
              <a:rPr lang="en-US" sz="1400" i="1" spc="-10" dirty="0"/>
              <a:t>Copyright, </a:t>
            </a:r>
            <a:r>
              <a:rPr lang="en-US" sz="1400" i="1" spc="-10" dirty="0" err="1"/>
              <a:t>Intellipaat</a:t>
            </a:r>
            <a:r>
              <a:rPr lang="en-US" sz="1400" i="1" spc="-10" dirty="0"/>
              <a:t> Software </a:t>
            </a:r>
            <a:r>
              <a:rPr lang="en-US" sz="1400" i="1" spc="-5" dirty="0"/>
              <a:t>Solutions </a:t>
            </a:r>
            <a:r>
              <a:rPr lang="en-US" sz="1400" i="1" dirty="0"/>
              <a:t>Pvt. </a:t>
            </a:r>
            <a:r>
              <a:rPr lang="en-US" sz="1400" i="1" spc="-15" dirty="0"/>
              <a:t>Ltd. </a:t>
            </a:r>
            <a:r>
              <a:rPr lang="en-US" sz="1400" i="1" spc="-5" dirty="0"/>
              <a:t>All rights</a:t>
            </a:r>
            <a:r>
              <a:rPr lang="en-US" sz="1400" i="1" spc="65" dirty="0"/>
              <a:t> </a:t>
            </a:r>
            <a:r>
              <a:rPr lang="en-US" sz="1400" i="1" spc="-10" dirty="0"/>
              <a:t>reserved.</a:t>
            </a:r>
          </a:p>
        </p:txBody>
      </p:sp>
    </p:spTree>
    <p:extLst>
      <p:ext uri="{BB962C8B-B14F-4D97-AF65-F5344CB8AC3E}">
        <p14:creationId xmlns:p14="http://schemas.microsoft.com/office/powerpoint/2010/main" val="187735128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2541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352169244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3303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Tree>
    <p:extLst>
      <p:ext uri="{BB962C8B-B14F-4D97-AF65-F5344CB8AC3E}">
        <p14:creationId xmlns:p14="http://schemas.microsoft.com/office/powerpoint/2010/main" val="150651997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9" name="bk object 19"/>
          <p:cNvSpPr/>
          <p:nvPr/>
        </p:nvSpPr>
        <p:spPr>
          <a:xfrm>
            <a:off x="0" y="2802635"/>
            <a:ext cx="9572244" cy="1714500"/>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8" name="Text Placeholder 7"/>
          <p:cNvSpPr>
            <a:spLocks noGrp="1"/>
          </p:cNvSpPr>
          <p:nvPr>
            <p:ph type="body" sz="quarter" idx="10" hasCustomPrompt="1"/>
          </p:nvPr>
        </p:nvSpPr>
        <p:spPr>
          <a:xfrm>
            <a:off x="0" y="3238500"/>
            <a:ext cx="9458960" cy="738664"/>
          </a:xfrm>
          <a:prstGeom prst="rect">
            <a:avLst/>
          </a:prstGeom>
        </p:spPr>
        <p:txBody>
          <a:bodyPr/>
          <a:lstStyle>
            <a:lvl1pPr algn="ctr">
              <a:defRPr sz="4800" b="1"/>
            </a:lvl1pPr>
          </a:lstStyle>
          <a:p>
            <a:pPr lvl="0"/>
            <a:r>
              <a:rPr lang="en-US" dirty="0"/>
              <a:t>Click to edit text styles</a:t>
            </a:r>
          </a:p>
        </p:txBody>
      </p:sp>
      <p:sp>
        <p:nvSpPr>
          <p:cNvPr id="10" name="object 3"/>
          <p:cNvSpPr txBox="1"/>
          <p:nvPr userDrawn="1"/>
        </p:nvSpPr>
        <p:spPr>
          <a:xfrm>
            <a:off x="845616" y="4699127"/>
            <a:ext cx="3399154" cy="847090"/>
          </a:xfrm>
          <a:prstGeom prst="rect">
            <a:avLst/>
          </a:prstGeom>
        </p:spPr>
        <p:txBody>
          <a:bodyPr vert="horz" wrap="square" lIns="0" tIns="0" rIns="0" bIns="0" rtlCol="0">
            <a:spAutoFit/>
          </a:bodyPr>
          <a:lstStyle/>
          <a:p>
            <a:pPr marL="12700">
              <a:lnSpc>
                <a:spcPct val="100000"/>
              </a:lnSpc>
            </a:pPr>
            <a:r>
              <a:rPr sz="1800" b="1" dirty="0">
                <a:latin typeface="Calibri"/>
                <a:cs typeface="Calibri"/>
              </a:rPr>
              <a:t>Email us –</a:t>
            </a:r>
            <a:r>
              <a:rPr sz="1800" b="1" spc="-40" dirty="0">
                <a:latin typeface="Calibri"/>
                <a:cs typeface="Calibri"/>
              </a:rPr>
              <a:t> </a:t>
            </a:r>
            <a:r>
              <a:rPr sz="1800" b="1" spc="-10" dirty="0">
                <a:solidFill>
                  <a:srgbClr val="00AFEF"/>
                </a:solidFill>
                <a:latin typeface="Calibri"/>
                <a:cs typeface="Calibri"/>
                <a:hlinkClick r:id="rId3"/>
              </a:rPr>
              <a:t>support@intellipaat.com</a:t>
            </a:r>
            <a:endParaRPr sz="1800">
              <a:latin typeface="Calibri"/>
              <a:cs typeface="Calibri"/>
            </a:endParaRPr>
          </a:p>
          <a:p>
            <a:pPr>
              <a:lnSpc>
                <a:spcPct val="100000"/>
              </a:lnSpc>
              <a:spcBef>
                <a:spcPts val="30"/>
              </a:spcBef>
            </a:pPr>
            <a:endParaRPr sz="1850">
              <a:latin typeface="Times New Roman"/>
              <a:cs typeface="Times New Roman"/>
            </a:endParaRPr>
          </a:p>
          <a:p>
            <a:pPr marL="12700">
              <a:lnSpc>
                <a:spcPct val="100000"/>
              </a:lnSpc>
            </a:pPr>
            <a:r>
              <a:rPr sz="1800" b="1" spc="-5" dirty="0">
                <a:latin typeface="Calibri"/>
                <a:cs typeface="Calibri"/>
              </a:rPr>
              <a:t>Visit </a:t>
            </a:r>
            <a:r>
              <a:rPr sz="1800" b="1" dirty="0">
                <a:latin typeface="Calibri"/>
                <a:cs typeface="Calibri"/>
              </a:rPr>
              <a:t>us -</a:t>
            </a:r>
            <a:r>
              <a:rPr sz="1800" b="1" spc="-25" dirty="0">
                <a:latin typeface="Calibri"/>
                <a:cs typeface="Calibri"/>
              </a:rPr>
              <a:t> </a:t>
            </a:r>
            <a:r>
              <a:rPr sz="1800" b="1" spc="-10" dirty="0">
                <a:solidFill>
                  <a:srgbClr val="00AFEF"/>
                </a:solidFill>
                <a:latin typeface="Calibri"/>
                <a:cs typeface="Calibri"/>
              </a:rPr>
              <a:t>https://intellipaat.com</a:t>
            </a:r>
            <a:endParaRPr sz="1800">
              <a:latin typeface="Calibri"/>
              <a:cs typeface="Calibri"/>
            </a:endParaRPr>
          </a:p>
        </p:txBody>
      </p:sp>
      <p:sp>
        <p:nvSpPr>
          <p:cNvPr id="12" name="bk object 16"/>
          <p:cNvSpPr/>
          <p:nvPr userDrawn="1"/>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lstStyle/>
          <a:p>
            <a:endParaRPr/>
          </a:p>
        </p:txBody>
      </p:sp>
      <p:sp>
        <p:nvSpPr>
          <p:cNvPr id="9" name="Rectangle 8"/>
          <p:cNvSpPr/>
          <p:nvPr userDrawn="1"/>
        </p:nvSpPr>
        <p:spPr>
          <a:xfrm>
            <a:off x="25282" y="6529169"/>
            <a:ext cx="8026517"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a:t>
            </a:r>
            <a:r>
              <a:rPr lang="en-US" sz="1400" i="1" spc="-5" dirty="0"/>
              <a:t>© </a:t>
            </a:r>
            <a:r>
              <a:rPr lang="en-US" sz="1400" i="1" spc="-10" dirty="0"/>
              <a:t>Copyright, </a:t>
            </a:r>
            <a:r>
              <a:rPr lang="en-US" sz="1400" i="1" spc="-10" dirty="0" err="1"/>
              <a:t>Intellipaat</a:t>
            </a:r>
            <a:r>
              <a:rPr lang="en-US" sz="1400" i="1" spc="-10" dirty="0"/>
              <a:t> Software </a:t>
            </a:r>
            <a:r>
              <a:rPr lang="en-US" sz="1400" i="1" spc="-5" dirty="0"/>
              <a:t>Solutions </a:t>
            </a:r>
            <a:r>
              <a:rPr lang="en-US" sz="1400" i="1" dirty="0"/>
              <a:t>Pvt. </a:t>
            </a:r>
            <a:r>
              <a:rPr lang="en-US" sz="1400" i="1" spc="-15" dirty="0"/>
              <a:t>Ltd. </a:t>
            </a:r>
            <a:r>
              <a:rPr lang="en-US" sz="1400" i="1" spc="-5" dirty="0"/>
              <a:t>All rights</a:t>
            </a:r>
            <a:r>
              <a:rPr lang="en-US" sz="1400" i="1" spc="65" dirty="0"/>
              <a:t> </a:t>
            </a:r>
            <a:r>
              <a:rPr lang="en-US" sz="1400" i="1" spc="-10" dirty="0"/>
              <a:t>reserved.</a:t>
            </a:r>
          </a:p>
        </p:txBody>
      </p:sp>
    </p:spTree>
    <p:extLst>
      <p:ext uri="{BB962C8B-B14F-4D97-AF65-F5344CB8AC3E}">
        <p14:creationId xmlns:p14="http://schemas.microsoft.com/office/powerpoint/2010/main" val="377899438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Rectangle 6"/>
          <p:cNvSpPr/>
          <p:nvPr/>
        </p:nvSpPr>
        <p:spPr>
          <a:xfrm>
            <a:off x="-1" y="0"/>
            <a:ext cx="8328073" cy="6858000"/>
          </a:xfrm>
          <a:prstGeom prst="rect">
            <a:avLst/>
          </a:prstGeom>
          <a:solidFill>
            <a:schemeClr val="bg1"/>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23" marR="3569" indent="835195" algn="ctr"/>
            <a:r>
              <a:rPr lang="en-IN" b="1"/>
              <a:t>Data Science</a:t>
            </a:r>
            <a:endParaRPr lang="en-IN" b="1" dirty="0"/>
          </a:p>
        </p:txBody>
      </p:sp>
      <p:sp>
        <p:nvSpPr>
          <p:cNvPr id="8" name="Rectangle 7"/>
          <p:cNvSpPr/>
          <p:nvPr/>
        </p:nvSpPr>
        <p:spPr>
          <a:xfrm>
            <a:off x="8328074" y="0"/>
            <a:ext cx="3863926" cy="6858000"/>
          </a:xfrm>
          <a:prstGeom prst="rect">
            <a:avLst/>
          </a:prstGeom>
          <a:solidFill>
            <a:srgbClr val="F6892D"/>
          </a:solidFill>
          <a:ln>
            <a:solidFill>
              <a:srgbClr val="F68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2" descr="Image result for data science imag3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Image result for data science imag3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Triangle 12"/>
          <p:cNvSpPr/>
          <p:nvPr/>
        </p:nvSpPr>
        <p:spPr>
          <a:xfrm rot="10800000">
            <a:off x="2504048" y="0"/>
            <a:ext cx="5824025" cy="6858000"/>
          </a:xfrm>
          <a:prstGeom prst="rtTriangle">
            <a:avLst/>
          </a:prstGeom>
          <a:solidFill>
            <a:srgbClr val="F6892D"/>
          </a:solidFill>
          <a:ln>
            <a:solidFill>
              <a:srgbClr val="F68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0"/>
          </p:nvPr>
        </p:nvSpPr>
        <p:spPr>
          <a:xfrm>
            <a:off x="5000554" y="533400"/>
            <a:ext cx="6908800" cy="2463800"/>
          </a:xfrm>
          <a:prstGeom prst="rect">
            <a:avLst/>
          </a:prstGeom>
        </p:spPr>
        <p:txBody>
          <a:bodyPr/>
          <a:lstStyle>
            <a:lvl1pPr marL="0" indent="0" algn="r">
              <a:buNone/>
              <a:defRPr sz="6600" b="1"/>
            </a:lvl1pPr>
          </a:lstStyle>
          <a:p>
            <a:pPr lvl="0"/>
            <a:r>
              <a:rPr lang="en-US"/>
              <a:t>Edit Master text styles</a:t>
            </a:r>
          </a:p>
        </p:txBody>
      </p:sp>
      <p:sp>
        <p:nvSpPr>
          <p:cNvPr id="25" name="Picture Placeholder 24"/>
          <p:cNvSpPr>
            <a:spLocks noGrp="1"/>
          </p:cNvSpPr>
          <p:nvPr>
            <p:ph type="pic" sz="quarter" idx="11"/>
          </p:nvPr>
        </p:nvSpPr>
        <p:spPr>
          <a:xfrm>
            <a:off x="612775" y="3346450"/>
            <a:ext cx="4051300" cy="2781300"/>
          </a:xfrm>
          <a:prstGeom prst="rect">
            <a:avLst/>
          </a:prstGeom>
        </p:spPr>
        <p:txBody>
          <a:bodyPr/>
          <a:lstStyle/>
          <a:p>
            <a:r>
              <a:rPr lang="en-US"/>
              <a:t>Click icon to add picture</a:t>
            </a:r>
          </a:p>
        </p:txBody>
      </p:sp>
      <p:sp>
        <p:nvSpPr>
          <p:cNvPr id="2" name="Rectangle 1"/>
          <p:cNvSpPr/>
          <p:nvPr/>
        </p:nvSpPr>
        <p:spPr>
          <a:xfrm>
            <a:off x="25282" y="6529169"/>
            <a:ext cx="8026517" cy="307777"/>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a:t>
            </a:r>
            <a:r>
              <a:rPr lang="en-US" sz="1400" i="1" spc="-5" dirty="0"/>
              <a:t>© </a:t>
            </a:r>
            <a:r>
              <a:rPr lang="en-US" sz="1400" i="1" spc="-10" dirty="0"/>
              <a:t>Copyright, </a:t>
            </a:r>
            <a:r>
              <a:rPr lang="en-US" sz="1400" i="1" spc="-10" dirty="0" err="1"/>
              <a:t>Intellipaat</a:t>
            </a:r>
            <a:r>
              <a:rPr lang="en-US" sz="1400" i="1" spc="-10" dirty="0"/>
              <a:t> Software </a:t>
            </a:r>
            <a:r>
              <a:rPr lang="en-US" sz="1400" i="1" spc="-5" dirty="0"/>
              <a:t>Solutions </a:t>
            </a:r>
            <a:r>
              <a:rPr lang="en-US" sz="1400" i="1" dirty="0"/>
              <a:t>Pvt. </a:t>
            </a:r>
            <a:r>
              <a:rPr lang="en-US" sz="1400" i="1" spc="-15" dirty="0"/>
              <a:t>Ltd. </a:t>
            </a:r>
            <a:r>
              <a:rPr lang="en-US" sz="1400" i="1" spc="-5" dirty="0"/>
              <a:t>All rights</a:t>
            </a:r>
            <a:r>
              <a:rPr lang="en-US" sz="1400" i="1" spc="65" dirty="0"/>
              <a:t> </a:t>
            </a:r>
            <a:r>
              <a:rPr lang="en-US" sz="1400" i="1" spc="-10" dirty="0"/>
              <a:t>reserved.</a:t>
            </a:r>
          </a:p>
        </p:txBody>
      </p:sp>
      <p:pic>
        <p:nvPicPr>
          <p:cNvPr id="12" name="Picture 11"/>
          <p:cNvPicPr>
            <a:picLocks noChangeAspect="1"/>
          </p:cNvPicPr>
          <p:nvPr userDrawn="1"/>
        </p:nvPicPr>
        <p:blipFill>
          <a:blip r:embed="rId2">
            <a:clrChange>
              <a:clrFrom>
                <a:srgbClr val="FFFFFF"/>
              </a:clrFrom>
              <a:clrTo>
                <a:srgbClr val="FFFFFF">
                  <a:alpha val="0"/>
                </a:srgbClr>
              </a:clrTo>
            </a:clrChange>
          </a:blip>
          <a:stretch>
            <a:fillRect/>
          </a:stretch>
        </p:blipFill>
        <p:spPr>
          <a:xfrm>
            <a:off x="193631" y="78261"/>
            <a:ext cx="2175933" cy="870373"/>
          </a:xfrm>
          <a:prstGeom prst="rect">
            <a:avLst/>
          </a:prstGeom>
        </p:spPr>
      </p:pic>
    </p:spTree>
    <p:extLst>
      <p:ext uri="{BB962C8B-B14F-4D97-AF65-F5344CB8AC3E}">
        <p14:creationId xmlns:p14="http://schemas.microsoft.com/office/powerpoint/2010/main" val="66109672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9"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20"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21"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2" name="Holder 2"/>
          <p:cNvSpPr>
            <a:spLocks noGrp="1"/>
          </p:cNvSpPr>
          <p:nvPr>
            <p:ph type="title"/>
          </p:nvPr>
        </p:nvSpPr>
        <p:spPr>
          <a:xfrm>
            <a:off x="626465" y="232028"/>
            <a:ext cx="91652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3" name="Holder 3"/>
          <p:cNvSpPr>
            <a:spLocks noGrp="1"/>
          </p:cNvSpPr>
          <p:nvPr>
            <p:ph type="body" idx="1"/>
          </p:nvPr>
        </p:nvSpPr>
        <p:spPr>
          <a:xfrm>
            <a:off x="531063" y="1311275"/>
            <a:ext cx="11129873" cy="307777"/>
          </a:xfrm>
          <a:prstGeom prst="rect">
            <a:avLst/>
          </a:prstGeom>
        </p:spPr>
        <p:txBody>
          <a:bodyPr lIns="0" tIns="0" rIns="0" bIns="0"/>
          <a:lstStyle>
            <a:lvl1pPr>
              <a:defRPr sz="2000" b="0" i="0">
                <a:solidFill>
                  <a:schemeClr val="tx1"/>
                </a:solidFill>
              </a:defRPr>
            </a:lvl1pPr>
          </a:lstStyle>
          <a:p>
            <a:pPr lvl="0"/>
            <a:r>
              <a:rPr lang="en-US"/>
              <a:t>Edit Master text styles</a:t>
            </a:r>
          </a:p>
        </p:txBody>
      </p:sp>
    </p:spTree>
    <p:extLst>
      <p:ext uri="{BB962C8B-B14F-4D97-AF65-F5344CB8AC3E}">
        <p14:creationId xmlns:p14="http://schemas.microsoft.com/office/powerpoint/2010/main" val="294284757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1017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Edit Master text styles</a:t>
            </a:r>
          </a:p>
        </p:txBody>
      </p:sp>
      <p:sp>
        <p:nvSpPr>
          <p:cNvPr id="8"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9"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10"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Tree>
    <p:extLst>
      <p:ext uri="{BB962C8B-B14F-4D97-AF65-F5344CB8AC3E}">
        <p14:creationId xmlns:p14="http://schemas.microsoft.com/office/powerpoint/2010/main" val="89712298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2668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6"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7"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8"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10" name="Text Placeholder 9"/>
          <p:cNvSpPr>
            <a:spLocks noGrp="1"/>
          </p:cNvSpPr>
          <p:nvPr>
            <p:ph type="body" sz="quarter" idx="10"/>
          </p:nvPr>
        </p:nvSpPr>
        <p:spPr>
          <a:xfrm>
            <a:off x="863600" y="1244600"/>
            <a:ext cx="11049000" cy="4813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996806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9" name="bk object 19"/>
          <p:cNvSpPr/>
          <p:nvPr/>
        </p:nvSpPr>
        <p:spPr>
          <a:xfrm>
            <a:off x="0" y="2802635"/>
            <a:ext cx="9572244" cy="1714500"/>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8" name="Text Placeholder 7"/>
          <p:cNvSpPr>
            <a:spLocks noGrp="1"/>
          </p:cNvSpPr>
          <p:nvPr>
            <p:ph type="body" sz="quarter" idx="10" hasCustomPrompt="1"/>
          </p:nvPr>
        </p:nvSpPr>
        <p:spPr>
          <a:xfrm>
            <a:off x="0" y="3238500"/>
            <a:ext cx="9458960" cy="738664"/>
          </a:xfrm>
          <a:prstGeom prst="rect">
            <a:avLst/>
          </a:prstGeom>
        </p:spPr>
        <p:txBody>
          <a:bodyPr/>
          <a:lstStyle>
            <a:lvl1pPr algn="ctr">
              <a:defRPr sz="4800" b="1"/>
            </a:lvl1pPr>
          </a:lstStyle>
          <a:p>
            <a:pPr lvl="0"/>
            <a:r>
              <a:rPr lang="en-US" dirty="0"/>
              <a:t>Click to edit text styles</a:t>
            </a:r>
          </a:p>
        </p:txBody>
      </p:sp>
    </p:spTree>
    <p:extLst>
      <p:ext uri="{BB962C8B-B14F-4D97-AF65-F5344CB8AC3E}">
        <p14:creationId xmlns:p14="http://schemas.microsoft.com/office/powerpoint/2010/main" val="3625220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Tree>
    <p:extLst>
      <p:ext uri="{BB962C8B-B14F-4D97-AF65-F5344CB8AC3E}">
        <p14:creationId xmlns:p14="http://schemas.microsoft.com/office/powerpoint/2010/main" val="1552752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15898721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362212"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3" name="Holder 3"/>
          <p:cNvSpPr>
            <a:spLocks noGrp="1"/>
          </p:cNvSpPr>
          <p:nvPr>
            <p:ph type="body" idx="1"/>
          </p:nvPr>
        </p:nvSpPr>
        <p:spPr>
          <a:xfrm>
            <a:off x="531063" y="1311275"/>
            <a:ext cx="11129873" cy="4822825"/>
          </a:xfrm>
          <a:prstGeom prst="rect">
            <a:avLst/>
          </a:prstGeom>
        </p:spPr>
        <p:txBody>
          <a:bodyPr lIns="0" tIns="0" rIns="0" bIns="0"/>
          <a:lstStyle>
            <a:lvl1pPr>
              <a:defRPr sz="2000" b="0" i="0">
                <a:solidFill>
                  <a:schemeClr val="tx1"/>
                </a:solidFill>
              </a:defRPr>
            </a:lvl1pPr>
          </a:lstStyle>
          <a:p>
            <a:pPr lvl="0"/>
            <a:r>
              <a:rPr lang="en-US"/>
              <a:t>Edit Master text styles</a:t>
            </a:r>
          </a:p>
        </p:txBody>
      </p:sp>
    </p:spTree>
    <p:extLst>
      <p:ext uri="{BB962C8B-B14F-4D97-AF65-F5344CB8AC3E}">
        <p14:creationId xmlns:p14="http://schemas.microsoft.com/office/powerpoint/2010/main" val="335979244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2541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Edit Master text styles</a:t>
            </a:r>
          </a:p>
        </p:txBody>
      </p:sp>
    </p:spTree>
    <p:extLst>
      <p:ext uri="{BB962C8B-B14F-4D97-AF65-F5344CB8AC3E}">
        <p14:creationId xmlns:p14="http://schemas.microsoft.com/office/powerpoint/2010/main" val="191070804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3303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Tree>
    <p:extLst>
      <p:ext uri="{BB962C8B-B14F-4D97-AF65-F5344CB8AC3E}">
        <p14:creationId xmlns:p14="http://schemas.microsoft.com/office/powerpoint/2010/main" val="407130452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19" name="bk object 19"/>
          <p:cNvSpPr/>
          <p:nvPr/>
        </p:nvSpPr>
        <p:spPr>
          <a:xfrm>
            <a:off x="0" y="2802635"/>
            <a:ext cx="9572244" cy="1714500"/>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8" name="Text Placeholder 7"/>
          <p:cNvSpPr>
            <a:spLocks noGrp="1"/>
          </p:cNvSpPr>
          <p:nvPr>
            <p:ph type="body" sz="quarter" idx="10" hasCustomPrompt="1"/>
          </p:nvPr>
        </p:nvSpPr>
        <p:spPr>
          <a:xfrm>
            <a:off x="0" y="3238500"/>
            <a:ext cx="9458960" cy="738664"/>
          </a:xfrm>
          <a:prstGeom prst="rect">
            <a:avLst/>
          </a:prstGeom>
        </p:spPr>
        <p:txBody>
          <a:bodyPr/>
          <a:lstStyle>
            <a:lvl1pPr algn="ctr">
              <a:defRPr sz="4800" b="1"/>
            </a:lvl1pPr>
          </a:lstStyle>
          <a:p>
            <a:pPr lvl="0"/>
            <a:r>
              <a:rPr lang="en-US" dirty="0"/>
              <a:t>Click to edit text styles</a:t>
            </a:r>
          </a:p>
        </p:txBody>
      </p:sp>
      <p:sp>
        <p:nvSpPr>
          <p:cNvPr id="10" name="object 3"/>
          <p:cNvSpPr txBox="1"/>
          <p:nvPr/>
        </p:nvSpPr>
        <p:spPr>
          <a:xfrm>
            <a:off x="845616" y="4699127"/>
            <a:ext cx="6108976" cy="1384995"/>
          </a:xfrm>
          <a:prstGeom prst="rect">
            <a:avLst/>
          </a:prstGeom>
        </p:spPr>
        <p:txBody>
          <a:bodyPr vert="horz" wrap="square" lIns="0" tIns="0" rIns="0" bIns="0" rtlCol="0">
            <a:spAutoFit/>
          </a:bodyPr>
          <a:lstStyle/>
          <a:p>
            <a:pPr marL="12700">
              <a:lnSpc>
                <a:spcPct val="100000"/>
              </a:lnSpc>
            </a:pPr>
            <a:r>
              <a:rPr sz="1800" b="1" dirty="0">
                <a:latin typeface="Calibri"/>
                <a:cs typeface="Calibri"/>
              </a:rPr>
              <a:t>Email us –</a:t>
            </a:r>
            <a:r>
              <a:rPr sz="1800" b="1" spc="-40" dirty="0">
                <a:latin typeface="Calibri"/>
                <a:cs typeface="Calibri"/>
              </a:rPr>
              <a:t> </a:t>
            </a:r>
            <a:r>
              <a:rPr sz="1800" b="1" spc="-10" dirty="0">
                <a:solidFill>
                  <a:srgbClr val="00AFEF"/>
                </a:solidFill>
                <a:latin typeface="Calibri"/>
                <a:cs typeface="Calibri"/>
                <a:hlinkClick r:id="rId3"/>
              </a:rPr>
              <a:t>support@intellipaat.com</a:t>
            </a:r>
            <a:endParaRPr lang="en-US" sz="1800" b="1" spc="-10" dirty="0">
              <a:solidFill>
                <a:srgbClr val="00AFEF"/>
              </a:solidFill>
              <a:latin typeface="Calibri"/>
              <a:cs typeface="Calibri"/>
            </a:endParaRPr>
          </a:p>
          <a:p>
            <a:pPr marL="12700">
              <a:lnSpc>
                <a:spcPct val="100000"/>
              </a:lnSpc>
            </a:pPr>
            <a:endParaRPr lang="en-US" sz="1800" b="1" spc="-10" dirty="0">
              <a:solidFill>
                <a:srgbClr val="00AFEF"/>
              </a:solidFill>
              <a:latin typeface="Calibri"/>
              <a:cs typeface="Calibri"/>
            </a:endParaRPr>
          </a:p>
          <a:p>
            <a:pPr marL="12700">
              <a:lnSpc>
                <a:spcPct val="100000"/>
              </a:lnSpc>
            </a:pPr>
            <a:r>
              <a:rPr lang="en-US" sz="1800" b="1" dirty="0">
                <a:latin typeface="+mn-lt"/>
                <a:cs typeface="Calibri"/>
              </a:rPr>
              <a:t>Call us – </a:t>
            </a:r>
            <a:r>
              <a:rPr lang="en-US" sz="1800" b="1" kern="1200" spc="-10" dirty="0">
                <a:solidFill>
                  <a:srgbClr val="00AFEF"/>
                </a:solidFill>
                <a:latin typeface="Calibri"/>
                <a:ea typeface="+mn-ea"/>
                <a:cs typeface="Calibri"/>
              </a:rPr>
              <a:t>+91-9784286179 / 1-800  216-8930 (US Toll Free)</a:t>
            </a:r>
          </a:p>
          <a:p>
            <a:pPr marL="12700">
              <a:lnSpc>
                <a:spcPct val="100000"/>
              </a:lnSpc>
            </a:pPr>
            <a:endParaRPr sz="1800" dirty="0">
              <a:latin typeface="Calibri"/>
              <a:cs typeface="Calibri"/>
            </a:endParaRPr>
          </a:p>
          <a:p>
            <a:pPr marL="12700">
              <a:lnSpc>
                <a:spcPct val="100000"/>
              </a:lnSpc>
            </a:pPr>
            <a:r>
              <a:rPr sz="1800" b="1" spc="-5" dirty="0">
                <a:latin typeface="Calibri"/>
                <a:cs typeface="Calibri"/>
              </a:rPr>
              <a:t>Visit </a:t>
            </a:r>
            <a:r>
              <a:rPr sz="1800" b="1" dirty="0">
                <a:latin typeface="Calibri"/>
                <a:cs typeface="Calibri"/>
              </a:rPr>
              <a:t>us </a:t>
            </a:r>
            <a:r>
              <a:rPr lang="en-US" sz="1800" b="1" dirty="0">
                <a:latin typeface="+mn-lt"/>
                <a:cs typeface="Calibri"/>
              </a:rPr>
              <a:t>–</a:t>
            </a:r>
            <a:r>
              <a:rPr sz="1800" b="1" spc="-25" dirty="0">
                <a:latin typeface="Calibri"/>
                <a:cs typeface="Calibri"/>
              </a:rPr>
              <a:t> </a:t>
            </a:r>
            <a:r>
              <a:rPr sz="1800" b="1" spc="-10" dirty="0">
                <a:solidFill>
                  <a:srgbClr val="00AFEF"/>
                </a:solidFill>
                <a:latin typeface="Calibri"/>
                <a:cs typeface="Calibri"/>
              </a:rPr>
              <a:t>https://intellipaat.com</a:t>
            </a:r>
            <a:endParaRPr sz="1800" dirty="0">
              <a:latin typeface="Calibri"/>
              <a:cs typeface="Calibri"/>
            </a:endParaRPr>
          </a:p>
        </p:txBody>
      </p:sp>
    </p:spTree>
    <p:extLst>
      <p:ext uri="{BB962C8B-B14F-4D97-AF65-F5344CB8AC3E}">
        <p14:creationId xmlns:p14="http://schemas.microsoft.com/office/powerpoint/2010/main" val="17311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80"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36826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8"/>
            <a:ext cx="12192000" cy="4982305"/>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074434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2930767"/>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59461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28840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1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4358055"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622328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1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649664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9"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4788880"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8305797"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8412349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3490708"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6357000"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7" name="Marcador de imagen 6"/>
          <p:cNvSpPr>
            <a:spLocks noGrp="1"/>
          </p:cNvSpPr>
          <p:nvPr>
            <p:ph type="pic" sz="quarter" idx="15"/>
          </p:nvPr>
        </p:nvSpPr>
        <p:spPr>
          <a:xfrm>
            <a:off x="9222972"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744367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511447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9" name="Marcador de imagen 15"/>
          <p:cNvSpPr>
            <a:spLocks noGrp="1"/>
          </p:cNvSpPr>
          <p:nvPr>
            <p:ph type="pic" sz="quarter" idx="15"/>
          </p:nvPr>
        </p:nvSpPr>
        <p:spPr>
          <a:xfrm>
            <a:off x="735949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307038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9" name="Marcador de imagen 8"/>
          <p:cNvSpPr>
            <a:spLocks noGrp="1"/>
          </p:cNvSpPr>
          <p:nvPr>
            <p:ph type="pic" sz="quarter" idx="13"/>
          </p:nvPr>
        </p:nvSpPr>
        <p:spPr>
          <a:xfrm>
            <a:off x="624419"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9"/>
          <p:cNvSpPr>
            <a:spLocks noGrp="1"/>
          </p:cNvSpPr>
          <p:nvPr>
            <p:ph type="pic" sz="quarter" idx="14"/>
          </p:nvPr>
        </p:nvSpPr>
        <p:spPr>
          <a:xfrm>
            <a:off x="6096002"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1" name="Marcador de imagen 10"/>
          <p:cNvSpPr>
            <a:spLocks noGrp="1"/>
          </p:cNvSpPr>
          <p:nvPr>
            <p:ph type="pic" sz="quarter" idx="15"/>
          </p:nvPr>
        </p:nvSpPr>
        <p:spPr>
          <a:xfrm>
            <a:off x="6096002"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335002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7"/>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7"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7"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2"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2"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3757233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4"/>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p:nvSpPr>
        <p:spPr>
          <a:xfrm>
            <a:off x="1050232" y="1656565"/>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105"/>
          <p:cNvSpPr>
            <a:spLocks noChangeAspect="1"/>
          </p:cNvSpPr>
          <p:nvPr/>
        </p:nvSpPr>
        <p:spPr>
          <a:xfrm>
            <a:off x="710333" y="2347950"/>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Text Placeholder 7"/>
          <p:cNvSpPr>
            <a:spLocks noGrp="1"/>
          </p:cNvSpPr>
          <p:nvPr>
            <p:ph type="body" sz="quarter" idx="65" hasCustomPrompt="1"/>
          </p:nvPr>
        </p:nvSpPr>
        <p:spPr>
          <a:xfrm>
            <a:off x="732028" y="2302867"/>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1"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9" name="Arc 117"/>
          <p:cNvSpPr>
            <a:spLocks noChangeAspect="1"/>
          </p:cNvSpPr>
          <p:nvPr/>
        </p:nvSpPr>
        <p:spPr>
          <a:xfrm>
            <a:off x="6492164" y="1656565"/>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Oval 129"/>
          <p:cNvSpPr>
            <a:spLocks noChangeAspect="1"/>
          </p:cNvSpPr>
          <p:nvPr/>
        </p:nvSpPr>
        <p:spPr>
          <a:xfrm>
            <a:off x="6152265" y="2347950"/>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1" name="Text Placeholder 7"/>
          <p:cNvSpPr>
            <a:spLocks noGrp="1"/>
          </p:cNvSpPr>
          <p:nvPr>
            <p:ph type="body" sz="quarter" idx="67" hasCustomPrompt="1"/>
          </p:nvPr>
        </p:nvSpPr>
        <p:spPr>
          <a:xfrm>
            <a:off x="6173960" y="2302867"/>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3"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3" name="Arc 138"/>
          <p:cNvSpPr>
            <a:spLocks noChangeAspect="1"/>
          </p:cNvSpPr>
          <p:nvPr/>
        </p:nvSpPr>
        <p:spPr>
          <a:xfrm>
            <a:off x="1050232" y="4182246"/>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4" name="Oval 146"/>
          <p:cNvSpPr>
            <a:spLocks noChangeAspect="1"/>
          </p:cNvSpPr>
          <p:nvPr/>
        </p:nvSpPr>
        <p:spPr>
          <a:xfrm>
            <a:off x="710333" y="4873632"/>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5" name="Text Placeholder 7"/>
          <p:cNvSpPr>
            <a:spLocks noGrp="1"/>
          </p:cNvSpPr>
          <p:nvPr>
            <p:ph type="body" sz="quarter" idx="72" hasCustomPrompt="1"/>
          </p:nvPr>
        </p:nvSpPr>
        <p:spPr>
          <a:xfrm>
            <a:off x="732028"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1"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7" name="Arc 152"/>
          <p:cNvSpPr>
            <a:spLocks noChangeAspect="1"/>
          </p:cNvSpPr>
          <p:nvPr/>
        </p:nvSpPr>
        <p:spPr>
          <a:xfrm>
            <a:off x="6492164" y="4182246"/>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8" name="Oval 156"/>
          <p:cNvSpPr>
            <a:spLocks noChangeAspect="1"/>
          </p:cNvSpPr>
          <p:nvPr/>
        </p:nvSpPr>
        <p:spPr>
          <a:xfrm>
            <a:off x="6152265" y="4873632"/>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9" name="Text Placeholder 7"/>
          <p:cNvSpPr>
            <a:spLocks noGrp="1"/>
          </p:cNvSpPr>
          <p:nvPr>
            <p:ph type="body" sz="quarter" idx="77" hasCustomPrompt="1"/>
          </p:nvPr>
        </p:nvSpPr>
        <p:spPr>
          <a:xfrm>
            <a:off x="6173960"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3"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Tree>
    <p:extLst>
      <p:ext uri="{BB962C8B-B14F-4D97-AF65-F5344CB8AC3E}">
        <p14:creationId xmlns:p14="http://schemas.microsoft.com/office/powerpoint/2010/main" val="88075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66981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7"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3625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9"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09903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30"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24416"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58967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6" y="959480"/>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6" name="Marcador de texto 2"/>
          <p:cNvSpPr>
            <a:spLocks noGrp="1"/>
          </p:cNvSpPr>
          <p:nvPr>
            <p:ph type="body" sz="quarter" idx="11"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563869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389554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p:nvSpPr>
        <p:spPr>
          <a:xfrm>
            <a:off x="996834"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24"/>
          <p:cNvSpPr>
            <a:spLocks noChangeAspect="1"/>
          </p:cNvSpPr>
          <p:nvPr/>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Oval 29"/>
          <p:cNvSpPr>
            <a:spLocks noChangeAspect="1"/>
          </p:cNvSpPr>
          <p:nvPr/>
        </p:nvSpPr>
        <p:spPr>
          <a:xfrm>
            <a:off x="8334610"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8" name="Oval 34"/>
          <p:cNvSpPr>
            <a:spLocks noChangeAspect="1"/>
          </p:cNvSpPr>
          <p:nvPr/>
        </p:nvSpPr>
        <p:spPr>
          <a:xfrm>
            <a:off x="3873620" y="3114586"/>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9" name="Oval 36"/>
          <p:cNvSpPr>
            <a:spLocks noChangeAspect="1"/>
          </p:cNvSpPr>
          <p:nvPr/>
        </p:nvSpPr>
        <p:spPr>
          <a:xfrm>
            <a:off x="7514988" y="3114586"/>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3" name="Text Placeholder 7"/>
          <p:cNvSpPr>
            <a:spLocks noGrp="1"/>
          </p:cNvSpPr>
          <p:nvPr>
            <p:ph type="body" sz="quarter" idx="65" hasCustomPrompt="1"/>
          </p:nvPr>
        </p:nvSpPr>
        <p:spPr>
          <a:xfrm>
            <a:off x="3947172"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1"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704975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Oval 39"/>
          <p:cNvSpPr>
            <a:spLocks noChangeAspect="1"/>
          </p:cNvSpPr>
          <p:nvPr/>
        </p:nvSpPr>
        <p:spPr>
          <a:xfrm>
            <a:off x="954808" y="1980092"/>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3" name="Picture Placeholder 2"/>
          <p:cNvSpPr>
            <a:spLocks noGrp="1" noChangeAspect="1"/>
          </p:cNvSpPr>
          <p:nvPr>
            <p:ph type="pic" sz="quarter" idx="17"/>
          </p:nvPr>
        </p:nvSpPr>
        <p:spPr>
          <a:xfrm>
            <a:off x="858413"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9"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p:nvSpPr>
        <p:spPr>
          <a:xfrm>
            <a:off x="3761935" y="1980092"/>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p:nvSpPr>
        <p:spPr>
          <a:xfrm>
            <a:off x="6525956" y="1980092"/>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7" name="Picture Placeholder 2"/>
          <p:cNvSpPr>
            <a:spLocks noGrp="1" noChangeAspect="1"/>
          </p:cNvSpPr>
          <p:nvPr>
            <p:ph type="pic" sz="quarter" idx="56"/>
          </p:nvPr>
        </p:nvSpPr>
        <p:spPr>
          <a:xfrm>
            <a:off x="6429561"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4"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p:nvSpPr>
        <p:spPr>
          <a:xfrm>
            <a:off x="9315796" y="1980092"/>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24" name="Picture Placeholder 2"/>
          <p:cNvSpPr>
            <a:spLocks noGrp="1" noChangeAspect="1"/>
          </p:cNvSpPr>
          <p:nvPr>
            <p:ph type="pic" sz="quarter" idx="57"/>
          </p:nvPr>
        </p:nvSpPr>
        <p:spPr>
          <a:xfrm>
            <a:off x="9219401"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6"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3231855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lear whitout slid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983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olor 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663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543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19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4">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31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81"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9843726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5">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4138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6">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650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72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641482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9"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343135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81"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184399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9"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940078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1"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3594071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2"/>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703854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6" y="4"/>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5577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9"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476052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0116193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10"/>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415361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6" y="3231597"/>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6"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122116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296202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898663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8" y="2882747"/>
            <a:ext cx="4548553" cy="2872153"/>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036002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602">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9902817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7347237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80"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0192995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8"/>
            <a:ext cx="12192000" cy="4982305"/>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7917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1"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9538399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2930767"/>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9456430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1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4358055"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1091940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1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1520144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9"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4788880"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8305797"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095327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3490708"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6357000"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7" name="Marcador de imagen 6"/>
          <p:cNvSpPr>
            <a:spLocks noGrp="1"/>
          </p:cNvSpPr>
          <p:nvPr>
            <p:ph type="pic" sz="quarter" idx="15"/>
          </p:nvPr>
        </p:nvSpPr>
        <p:spPr>
          <a:xfrm>
            <a:off x="9222972"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4444812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511447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9" name="Marcador de imagen 15"/>
          <p:cNvSpPr>
            <a:spLocks noGrp="1"/>
          </p:cNvSpPr>
          <p:nvPr>
            <p:ph type="pic" sz="quarter" idx="15"/>
          </p:nvPr>
        </p:nvSpPr>
        <p:spPr>
          <a:xfrm>
            <a:off x="735949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1557059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9" name="Marcador de imagen 8"/>
          <p:cNvSpPr>
            <a:spLocks noGrp="1"/>
          </p:cNvSpPr>
          <p:nvPr>
            <p:ph type="pic" sz="quarter" idx="13"/>
          </p:nvPr>
        </p:nvSpPr>
        <p:spPr>
          <a:xfrm>
            <a:off x="624419"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9"/>
          <p:cNvSpPr>
            <a:spLocks noGrp="1"/>
          </p:cNvSpPr>
          <p:nvPr>
            <p:ph type="pic" sz="quarter" idx="14"/>
          </p:nvPr>
        </p:nvSpPr>
        <p:spPr>
          <a:xfrm>
            <a:off x="6096002"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1" name="Marcador de imagen 10"/>
          <p:cNvSpPr>
            <a:spLocks noGrp="1"/>
          </p:cNvSpPr>
          <p:nvPr>
            <p:ph type="pic" sz="quarter" idx="15"/>
          </p:nvPr>
        </p:nvSpPr>
        <p:spPr>
          <a:xfrm>
            <a:off x="6096002"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0654284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7"/>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7"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7"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2"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2"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1322105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4"/>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5"/>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105"/>
          <p:cNvSpPr>
            <a:spLocks noChangeAspect="1"/>
          </p:cNvSpPr>
          <p:nvPr userDrawn="1"/>
        </p:nvSpPr>
        <p:spPr>
          <a:xfrm>
            <a:off x="710333" y="2347950"/>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Text Placeholder 7"/>
          <p:cNvSpPr>
            <a:spLocks noGrp="1"/>
          </p:cNvSpPr>
          <p:nvPr>
            <p:ph type="body" sz="quarter" idx="65" hasCustomPrompt="1"/>
          </p:nvPr>
        </p:nvSpPr>
        <p:spPr>
          <a:xfrm>
            <a:off x="732028" y="2302867"/>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1"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9" name="Arc 117"/>
          <p:cNvSpPr>
            <a:spLocks noChangeAspect="1"/>
          </p:cNvSpPr>
          <p:nvPr userDrawn="1"/>
        </p:nvSpPr>
        <p:spPr>
          <a:xfrm>
            <a:off x="6492164" y="1656565"/>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Oval 129"/>
          <p:cNvSpPr>
            <a:spLocks noChangeAspect="1"/>
          </p:cNvSpPr>
          <p:nvPr userDrawn="1"/>
        </p:nvSpPr>
        <p:spPr>
          <a:xfrm>
            <a:off x="6152265" y="2347950"/>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1" name="Text Placeholder 7"/>
          <p:cNvSpPr>
            <a:spLocks noGrp="1"/>
          </p:cNvSpPr>
          <p:nvPr>
            <p:ph type="body" sz="quarter" idx="67" hasCustomPrompt="1"/>
          </p:nvPr>
        </p:nvSpPr>
        <p:spPr>
          <a:xfrm>
            <a:off x="6173960" y="2302867"/>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3"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3" name="Arc 138"/>
          <p:cNvSpPr>
            <a:spLocks noChangeAspect="1"/>
          </p:cNvSpPr>
          <p:nvPr userDrawn="1"/>
        </p:nvSpPr>
        <p:spPr>
          <a:xfrm>
            <a:off x="1050232" y="4182246"/>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4" name="Oval 146"/>
          <p:cNvSpPr>
            <a:spLocks noChangeAspect="1"/>
          </p:cNvSpPr>
          <p:nvPr userDrawn="1"/>
        </p:nvSpPr>
        <p:spPr>
          <a:xfrm>
            <a:off x="710333" y="4873632"/>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5" name="Text Placeholder 7"/>
          <p:cNvSpPr>
            <a:spLocks noGrp="1"/>
          </p:cNvSpPr>
          <p:nvPr>
            <p:ph type="body" sz="quarter" idx="72" hasCustomPrompt="1"/>
          </p:nvPr>
        </p:nvSpPr>
        <p:spPr>
          <a:xfrm>
            <a:off x="732028"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1"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7" name="Arc 152"/>
          <p:cNvSpPr>
            <a:spLocks noChangeAspect="1"/>
          </p:cNvSpPr>
          <p:nvPr userDrawn="1"/>
        </p:nvSpPr>
        <p:spPr>
          <a:xfrm>
            <a:off x="6492164" y="4182246"/>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8" name="Oval 156"/>
          <p:cNvSpPr>
            <a:spLocks noChangeAspect="1"/>
          </p:cNvSpPr>
          <p:nvPr userDrawn="1"/>
        </p:nvSpPr>
        <p:spPr>
          <a:xfrm>
            <a:off x="6152265" y="4873632"/>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9" name="Text Placeholder 7"/>
          <p:cNvSpPr>
            <a:spLocks noGrp="1"/>
          </p:cNvSpPr>
          <p:nvPr>
            <p:ph type="body" sz="quarter" idx="77" hasCustomPrompt="1"/>
          </p:nvPr>
        </p:nvSpPr>
        <p:spPr>
          <a:xfrm>
            <a:off x="6173960"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3"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Tree>
    <p:extLst>
      <p:ext uri="{BB962C8B-B14F-4D97-AF65-F5344CB8AC3E}">
        <p14:creationId xmlns:p14="http://schemas.microsoft.com/office/powerpoint/2010/main" val="3001268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7368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2"/>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8061240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7"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940970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30"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24416"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69944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6" y="959480"/>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6" name="Marcador de texto 2"/>
          <p:cNvSpPr>
            <a:spLocks noGrp="1"/>
          </p:cNvSpPr>
          <p:nvPr>
            <p:ph type="body" sz="quarter" idx="11"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230460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5" name="Marcador de texto 2"/>
          <p:cNvSpPr>
            <a:spLocks noGrp="1"/>
          </p:cNvSpPr>
          <p:nvPr>
            <p:ph type="body" sz="quarter" idx="11"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424399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4"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Oval 29"/>
          <p:cNvSpPr>
            <a:spLocks noChangeAspect="1"/>
          </p:cNvSpPr>
          <p:nvPr userDrawn="1"/>
        </p:nvSpPr>
        <p:spPr>
          <a:xfrm>
            <a:off x="8334610"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8" name="Oval 34"/>
          <p:cNvSpPr>
            <a:spLocks noChangeAspect="1"/>
          </p:cNvSpPr>
          <p:nvPr userDrawn="1"/>
        </p:nvSpPr>
        <p:spPr>
          <a:xfrm>
            <a:off x="3873620" y="3114586"/>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9" name="Oval 36"/>
          <p:cNvSpPr>
            <a:spLocks noChangeAspect="1"/>
          </p:cNvSpPr>
          <p:nvPr userDrawn="1"/>
        </p:nvSpPr>
        <p:spPr>
          <a:xfrm>
            <a:off x="7514988" y="3114586"/>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3" name="Text Placeholder 7"/>
          <p:cNvSpPr>
            <a:spLocks noGrp="1"/>
          </p:cNvSpPr>
          <p:nvPr>
            <p:ph type="body" sz="quarter" idx="65" hasCustomPrompt="1"/>
          </p:nvPr>
        </p:nvSpPr>
        <p:spPr>
          <a:xfrm>
            <a:off x="3947172"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1"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0513920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2"/>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3" name="Picture Placeholder 2"/>
          <p:cNvSpPr>
            <a:spLocks noGrp="1" noChangeAspect="1"/>
          </p:cNvSpPr>
          <p:nvPr>
            <p:ph type="pic" sz="quarter" idx="17"/>
          </p:nvPr>
        </p:nvSpPr>
        <p:spPr>
          <a:xfrm>
            <a:off x="858413"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9"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5" y="1980092"/>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2"/>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7" name="Picture Placeholder 2"/>
          <p:cNvSpPr>
            <a:spLocks noGrp="1" noChangeAspect="1"/>
          </p:cNvSpPr>
          <p:nvPr>
            <p:ph type="pic" sz="quarter" idx="56"/>
          </p:nvPr>
        </p:nvSpPr>
        <p:spPr>
          <a:xfrm>
            <a:off x="6429561"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4"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2"/>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24" name="Picture Placeholder 2"/>
          <p:cNvSpPr>
            <a:spLocks noGrp="1" noChangeAspect="1"/>
          </p:cNvSpPr>
          <p:nvPr>
            <p:ph type="pic" sz="quarter" idx="57"/>
          </p:nvPr>
        </p:nvSpPr>
        <p:spPr>
          <a:xfrm>
            <a:off x="9219401"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r>
              <a:rPr lang="en-US"/>
              <a:t>Click icon to add picture</a:t>
            </a:r>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4"/>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6" y="5854537"/>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6463696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490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096000"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3287909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9"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4451280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81"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2" hasCustomPrompt="1"/>
          </p:nvPr>
        </p:nvSpPr>
        <p:spPr>
          <a:xfrm>
            <a:off x="624417" y="989763"/>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87184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6" y="4"/>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911032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9"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8131936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1"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176483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2"/>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41830971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6" y="4"/>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2056168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2153372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10"/>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8500447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6" y="3231597"/>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6"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991163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1716869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925287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8" y="2882747"/>
            <a:ext cx="4548553" cy="2872153"/>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68938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886358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602">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40846354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3080528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80"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4579653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8"/>
            <a:ext cx="12192000" cy="4982305"/>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7844008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2930767"/>
          </a:xfrm>
          <a:prstGeom prst="rect">
            <a:avLst/>
          </a:pr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9308735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1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4358055"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36759062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1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8983499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9"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4788880"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8305797" y="2262561"/>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116750653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3490708"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6357000"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7" name="Marcador de imagen 6"/>
          <p:cNvSpPr>
            <a:spLocks noGrp="1"/>
          </p:cNvSpPr>
          <p:nvPr>
            <p:ph type="pic" sz="quarter" idx="15"/>
          </p:nvPr>
        </p:nvSpPr>
        <p:spPr>
          <a:xfrm>
            <a:off x="9222972" y="2133606"/>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7178285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6" name="Marcador de imagen 15"/>
          <p:cNvSpPr>
            <a:spLocks noGrp="1"/>
          </p:cNvSpPr>
          <p:nvPr>
            <p:ph type="pic" sz="quarter" idx="14"/>
          </p:nvPr>
        </p:nvSpPr>
        <p:spPr>
          <a:xfrm>
            <a:off x="511447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9" name="Marcador de imagen 15"/>
          <p:cNvSpPr>
            <a:spLocks noGrp="1"/>
          </p:cNvSpPr>
          <p:nvPr>
            <p:ph type="pic" sz="quarter" idx="15"/>
          </p:nvPr>
        </p:nvSpPr>
        <p:spPr>
          <a:xfrm>
            <a:off x="735949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r>
              <a:rPr lang="en-US"/>
              <a:t>Click icon to add picture</a:t>
            </a:r>
            <a:endParaRPr lang="es-ES_tradnl" dirty="0"/>
          </a:p>
        </p:txBody>
      </p:sp>
    </p:spTree>
    <p:extLst>
      <p:ext uri="{BB962C8B-B14F-4D97-AF65-F5344CB8AC3E}">
        <p14:creationId xmlns:p14="http://schemas.microsoft.com/office/powerpoint/2010/main" val="25699293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image" Target="../media/image3.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3.xml"/><Relationship Id="rId8"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heme" Target="../theme/theme4.xml"/><Relationship Id="rId8"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image" Target="../media/image3.png"/><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theme" Target="../theme/theme5.xml"/><Relationship Id="rId8" Type="http://schemas.openxmlformats.org/officeDocument/2006/relationships/slideLayout" Target="../slideLayouts/slideLayout11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6.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image" Target="../media/image5.png"/><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theme" Target="../theme/theme6.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image" Target="../media/image3.png"/><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image" Target="../media/image5.png"/><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theme" Target="../theme/theme7.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3BF02-B4C6-4694-88DF-50AD00B2DB53}"/>
              </a:ext>
            </a:extLst>
          </p:cNvPr>
          <p:cNvSpPr/>
          <p:nvPr/>
        </p:nvSpPr>
        <p:spPr>
          <a:xfrm>
            <a:off x="8782520" y="6450662"/>
            <a:ext cx="3363934" cy="307777"/>
          </a:xfrm>
          <a:prstGeom prst="rect">
            <a:avLst/>
          </a:prstGeom>
        </p:spPr>
        <p:txBody>
          <a:bodyPr wrap="none">
            <a:spAutoFit/>
          </a:bodyPr>
          <a:lstStyle/>
          <a:p>
            <a:r>
              <a:rPr lang="en-US" sz="1400" dirty="0">
                <a:solidFill>
                  <a:schemeClr val="tx1">
                    <a:lumMod val="50000"/>
                    <a:lumOff val="50000"/>
                  </a:schemeClr>
                </a:solidFill>
                <a:latin typeface="Lato" charset="0"/>
                <a:ea typeface="Lato" charset="0"/>
                <a:cs typeface="Lato" charset="0"/>
              </a:rPr>
              <a:t>Copyright </a:t>
            </a:r>
            <a:r>
              <a:rPr lang="en-US" sz="1400" dirty="0" err="1">
                <a:solidFill>
                  <a:schemeClr val="tx1">
                    <a:lumMod val="50000"/>
                    <a:lumOff val="50000"/>
                  </a:schemeClr>
                </a:solidFill>
                <a:latin typeface="Lato" charset="0"/>
                <a:ea typeface="Lato" charset="0"/>
                <a:cs typeface="Lato" charset="0"/>
              </a:rPr>
              <a:t>IntelliPaat</a:t>
            </a:r>
            <a:r>
              <a:rPr lang="en-US" sz="1400" dirty="0">
                <a:solidFill>
                  <a:schemeClr val="tx1">
                    <a:lumMod val="50000"/>
                    <a:lumOff val="50000"/>
                  </a:schemeClr>
                </a:solidFill>
                <a:latin typeface="Lato" charset="0"/>
                <a:ea typeface="Lato" charset="0"/>
                <a:cs typeface="Lato" charset="0"/>
              </a:rPr>
              <a:t>. All rights reserved </a:t>
            </a:r>
            <a:endParaRPr lang="en-US" sz="1467" dirty="0"/>
          </a:p>
        </p:txBody>
      </p:sp>
    </p:spTree>
    <p:extLst>
      <p:ext uri="{BB962C8B-B14F-4D97-AF65-F5344CB8AC3E}">
        <p14:creationId xmlns:p14="http://schemas.microsoft.com/office/powerpoint/2010/main" val="2298976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FB7C38-90C2-48D4-B3D5-4B1568A720BA}"/>
              </a:ext>
            </a:extLst>
          </p:cNvPr>
          <p:cNvSpPr/>
          <p:nvPr/>
        </p:nvSpPr>
        <p:spPr>
          <a:xfrm>
            <a:off x="8782520" y="6450662"/>
            <a:ext cx="3363934" cy="307777"/>
          </a:xfrm>
          <a:prstGeom prst="rect">
            <a:avLst/>
          </a:prstGeom>
        </p:spPr>
        <p:txBody>
          <a:bodyPr wrap="none">
            <a:spAutoFit/>
          </a:bodyPr>
          <a:lstStyle/>
          <a:p>
            <a:r>
              <a:rPr lang="en-US" sz="1400" dirty="0">
                <a:solidFill>
                  <a:schemeClr val="tx1">
                    <a:lumMod val="50000"/>
                    <a:lumOff val="50000"/>
                  </a:schemeClr>
                </a:solidFill>
                <a:latin typeface="Lato" charset="0"/>
                <a:ea typeface="Lato" charset="0"/>
                <a:cs typeface="Lato" charset="0"/>
              </a:rPr>
              <a:t>Copyright </a:t>
            </a:r>
            <a:r>
              <a:rPr lang="en-US" sz="1400" dirty="0" err="1">
                <a:solidFill>
                  <a:schemeClr val="tx1">
                    <a:lumMod val="50000"/>
                    <a:lumOff val="50000"/>
                  </a:schemeClr>
                </a:solidFill>
                <a:latin typeface="Lato" charset="0"/>
                <a:ea typeface="Lato" charset="0"/>
                <a:cs typeface="Lato" charset="0"/>
              </a:rPr>
              <a:t>IntelliPaat</a:t>
            </a:r>
            <a:r>
              <a:rPr lang="en-US" sz="1400" dirty="0">
                <a:solidFill>
                  <a:schemeClr val="tx1">
                    <a:lumMod val="50000"/>
                    <a:lumOff val="50000"/>
                  </a:schemeClr>
                </a:solidFill>
                <a:latin typeface="Lato" charset="0"/>
                <a:ea typeface="Lato" charset="0"/>
                <a:cs typeface="Lato" charset="0"/>
              </a:rPr>
              <a:t>. All rights reserved </a:t>
            </a:r>
            <a:endParaRPr lang="en-US" sz="1467" dirty="0"/>
          </a:p>
        </p:txBody>
      </p:sp>
    </p:spTree>
    <p:extLst>
      <p:ext uri="{BB962C8B-B14F-4D97-AF65-F5344CB8AC3E}">
        <p14:creationId xmlns:p14="http://schemas.microsoft.com/office/powerpoint/2010/main" val="22602796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196644" y="156750"/>
            <a:ext cx="2220469" cy="774036"/>
          </a:xfrm>
          <a:prstGeom prst="rect">
            <a:avLst/>
          </a:prstGeom>
        </p:spPr>
      </p:pic>
      <p:sp>
        <p:nvSpPr>
          <p:cNvPr id="6" name="Rectangle 5">
            <a:extLst>
              <a:ext uri="{FF2B5EF4-FFF2-40B4-BE49-F238E27FC236}">
                <a16:creationId xmlns:a16="http://schemas.microsoft.com/office/drawing/2014/main" id="{43DC9EC2-A8D8-46B8-B0B1-129A69C37370}"/>
              </a:ext>
            </a:extLst>
          </p:cNvPr>
          <p:cNvSpPr/>
          <p:nvPr/>
        </p:nvSpPr>
        <p:spPr>
          <a:xfrm>
            <a:off x="8782520" y="6450662"/>
            <a:ext cx="3363934" cy="307777"/>
          </a:xfrm>
          <a:prstGeom prst="rect">
            <a:avLst/>
          </a:prstGeom>
        </p:spPr>
        <p:txBody>
          <a:bodyPr wrap="none">
            <a:spAutoFit/>
          </a:bodyPr>
          <a:lstStyle/>
          <a:p>
            <a:r>
              <a:rPr lang="en-US" sz="1400" dirty="0">
                <a:solidFill>
                  <a:schemeClr val="tx1">
                    <a:lumMod val="50000"/>
                    <a:lumOff val="50000"/>
                  </a:schemeClr>
                </a:solidFill>
                <a:latin typeface="Lato" charset="0"/>
                <a:ea typeface="Lato" charset="0"/>
                <a:cs typeface="Lato" charset="0"/>
              </a:rPr>
              <a:t>Copyright </a:t>
            </a:r>
            <a:r>
              <a:rPr lang="en-US" sz="1400" dirty="0" err="1">
                <a:solidFill>
                  <a:schemeClr val="tx1">
                    <a:lumMod val="50000"/>
                    <a:lumOff val="50000"/>
                  </a:schemeClr>
                </a:solidFill>
                <a:latin typeface="Lato" charset="0"/>
                <a:ea typeface="Lato" charset="0"/>
                <a:cs typeface="Lato" charset="0"/>
              </a:rPr>
              <a:t>IntelliPaat</a:t>
            </a:r>
            <a:r>
              <a:rPr lang="en-US" sz="1400" dirty="0">
                <a:solidFill>
                  <a:schemeClr val="tx1">
                    <a:lumMod val="50000"/>
                    <a:lumOff val="50000"/>
                  </a:schemeClr>
                </a:solidFill>
                <a:latin typeface="Lato" charset="0"/>
                <a:ea typeface="Lato" charset="0"/>
                <a:cs typeface="Lato" charset="0"/>
              </a:rPr>
              <a:t>. All rights reserved </a:t>
            </a:r>
            <a:endParaRPr lang="en-US" sz="1467" dirty="0"/>
          </a:p>
        </p:txBody>
      </p:sp>
    </p:spTree>
    <p:extLst>
      <p:ext uri="{BB962C8B-B14F-4D97-AF65-F5344CB8AC3E}">
        <p14:creationId xmlns:p14="http://schemas.microsoft.com/office/powerpoint/2010/main" val="319704111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 id="2147483736" r:id="rId32"/>
    <p:sldLayoutId id="2147483737" r:id="rId33"/>
    <p:sldLayoutId id="2147483738" r:id="rId34"/>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9853543" y="156750"/>
            <a:ext cx="2220469" cy="774036"/>
          </a:xfrm>
          <a:prstGeom prst="rect">
            <a:avLst/>
          </a:prstGeom>
        </p:spPr>
      </p:pic>
      <p:sp>
        <p:nvSpPr>
          <p:cNvPr id="6" name="Rectangle 5">
            <a:extLst>
              <a:ext uri="{FF2B5EF4-FFF2-40B4-BE49-F238E27FC236}">
                <a16:creationId xmlns:a16="http://schemas.microsoft.com/office/drawing/2014/main" id="{8EE7E92E-F808-481A-9BB4-1E4B270CEE6C}"/>
              </a:ext>
            </a:extLst>
          </p:cNvPr>
          <p:cNvSpPr/>
          <p:nvPr/>
        </p:nvSpPr>
        <p:spPr>
          <a:xfrm>
            <a:off x="8782520" y="6450662"/>
            <a:ext cx="3363934" cy="307777"/>
          </a:xfrm>
          <a:prstGeom prst="rect">
            <a:avLst/>
          </a:prstGeom>
        </p:spPr>
        <p:txBody>
          <a:bodyPr wrap="none">
            <a:spAutoFit/>
          </a:bodyPr>
          <a:lstStyle/>
          <a:p>
            <a:r>
              <a:rPr lang="en-US" sz="1400" dirty="0">
                <a:solidFill>
                  <a:schemeClr val="tx1">
                    <a:lumMod val="50000"/>
                    <a:lumOff val="50000"/>
                  </a:schemeClr>
                </a:solidFill>
                <a:latin typeface="Lato" charset="0"/>
                <a:ea typeface="Lato" charset="0"/>
                <a:cs typeface="Lato" charset="0"/>
              </a:rPr>
              <a:t>Copyright </a:t>
            </a:r>
            <a:r>
              <a:rPr lang="en-US" sz="1400" dirty="0" err="1">
                <a:solidFill>
                  <a:schemeClr val="tx1">
                    <a:lumMod val="50000"/>
                    <a:lumOff val="50000"/>
                  </a:schemeClr>
                </a:solidFill>
                <a:latin typeface="Lato" charset="0"/>
                <a:ea typeface="Lato" charset="0"/>
                <a:cs typeface="Lato" charset="0"/>
              </a:rPr>
              <a:t>IntelliPaat</a:t>
            </a:r>
            <a:r>
              <a:rPr lang="en-US" sz="1400" dirty="0">
                <a:solidFill>
                  <a:schemeClr val="tx1">
                    <a:lumMod val="50000"/>
                    <a:lumOff val="50000"/>
                  </a:schemeClr>
                </a:solidFill>
                <a:latin typeface="Lato" charset="0"/>
                <a:ea typeface="Lato" charset="0"/>
                <a:cs typeface="Lato" charset="0"/>
              </a:rPr>
              <a:t>. All rights reserved </a:t>
            </a:r>
            <a:endParaRPr lang="en-US" sz="1467" dirty="0"/>
          </a:p>
        </p:txBody>
      </p:sp>
    </p:spTree>
    <p:extLst>
      <p:ext uri="{BB962C8B-B14F-4D97-AF65-F5344CB8AC3E}">
        <p14:creationId xmlns:p14="http://schemas.microsoft.com/office/powerpoint/2010/main" val="13108627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196644" y="156750"/>
            <a:ext cx="2220469" cy="774036"/>
          </a:xfrm>
          <a:prstGeom prst="rect">
            <a:avLst/>
          </a:prstGeom>
        </p:spPr>
      </p:pic>
      <p:sp>
        <p:nvSpPr>
          <p:cNvPr id="6" name="Rectangle 5">
            <a:extLst>
              <a:ext uri="{FF2B5EF4-FFF2-40B4-BE49-F238E27FC236}">
                <a16:creationId xmlns:a16="http://schemas.microsoft.com/office/drawing/2014/main" id="{43DC9EC2-A8D8-46B8-B0B1-129A69C37370}"/>
              </a:ext>
            </a:extLst>
          </p:cNvPr>
          <p:cNvSpPr/>
          <p:nvPr userDrawn="1"/>
        </p:nvSpPr>
        <p:spPr>
          <a:xfrm>
            <a:off x="8782520" y="6450660"/>
            <a:ext cx="3360022" cy="307777"/>
          </a:xfrm>
          <a:prstGeom prst="rect">
            <a:avLst/>
          </a:prstGeom>
        </p:spPr>
        <p:txBody>
          <a:bodyPr wrap="none">
            <a:spAutoFit/>
          </a:bodyPr>
          <a:lstStyle/>
          <a:p>
            <a:r>
              <a:rPr lang="en-US" sz="1400" dirty="0">
                <a:solidFill>
                  <a:schemeClr val="tx1">
                    <a:lumMod val="50000"/>
                    <a:lumOff val="50000"/>
                  </a:schemeClr>
                </a:solidFill>
                <a:latin typeface="Lato" charset="0"/>
                <a:ea typeface="Lato" charset="0"/>
                <a:cs typeface="Lato" charset="0"/>
              </a:rPr>
              <a:t>Copyright </a:t>
            </a:r>
            <a:r>
              <a:rPr lang="en-US" sz="1400" dirty="0" err="1">
                <a:solidFill>
                  <a:schemeClr val="tx1">
                    <a:lumMod val="50000"/>
                    <a:lumOff val="50000"/>
                  </a:schemeClr>
                </a:solidFill>
                <a:latin typeface="Lato" charset="0"/>
                <a:ea typeface="Lato" charset="0"/>
                <a:cs typeface="Lato" charset="0"/>
              </a:rPr>
              <a:t>IntelliPaat</a:t>
            </a:r>
            <a:r>
              <a:rPr lang="en-US" sz="1400" dirty="0">
                <a:solidFill>
                  <a:schemeClr val="tx1">
                    <a:lumMod val="50000"/>
                    <a:lumOff val="50000"/>
                  </a:schemeClr>
                </a:solidFill>
                <a:latin typeface="Lato" charset="0"/>
                <a:ea typeface="Lato" charset="0"/>
                <a:cs typeface="Lato" charset="0"/>
              </a:rPr>
              <a:t>, All rights reserved </a:t>
            </a:r>
            <a:endParaRPr lang="en-US" sz="1467" dirty="0"/>
          </a:p>
        </p:txBody>
      </p:sp>
    </p:spTree>
    <p:extLst>
      <p:ext uri="{BB962C8B-B14F-4D97-AF65-F5344CB8AC3E}">
        <p14:creationId xmlns:p14="http://schemas.microsoft.com/office/powerpoint/2010/main" val="232196228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3" r:id="rId29"/>
    <p:sldLayoutId id="2147483804" r:id="rId30"/>
    <p:sldLayoutId id="2147483805" r:id="rId31"/>
    <p:sldLayoutId id="2147483806" r:id="rId32"/>
    <p:sldLayoutId id="2147483807" r:id="rId33"/>
    <p:sldLayoutId id="2147483808" r:id="rId34"/>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alphaModFix amt="3000"/>
            <a:lum/>
          </a:blip>
          <a:srcRect/>
          <a:stretch>
            <a:fillRect t="-29000" b="-29000"/>
          </a:stretch>
        </a:blipFill>
        <a:effectLst/>
      </p:bgPr>
    </p:bg>
    <p:spTree>
      <p:nvGrpSpPr>
        <p:cNvPr id="1" name=""/>
        <p:cNvGrpSpPr/>
        <p:nvPr/>
      </p:nvGrpSpPr>
      <p:grpSpPr>
        <a:xfrm>
          <a:off x="0" y="0"/>
          <a:ext cx="0" cy="0"/>
          <a:chOff x="0" y="0"/>
          <a:chExt cx="0" cy="0"/>
        </a:xfrm>
      </p:grpSpPr>
      <p:sp>
        <p:nvSpPr>
          <p:cNvPr id="16" name="bk object 16"/>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i="1" spc="-5" dirty="0"/>
              <a:t>© </a:t>
            </a:r>
            <a:r>
              <a:rPr lang="en-US" sz="1600" i="1" spc="-10" dirty="0"/>
              <a:t>Copyright, </a:t>
            </a:r>
            <a:r>
              <a:rPr lang="en-US" sz="1600" i="1" spc="-10" dirty="0" err="1"/>
              <a:t>Intellipaat</a:t>
            </a:r>
            <a:r>
              <a:rPr lang="en-US" sz="1600" i="1" spc="-10" dirty="0"/>
              <a:t> Software </a:t>
            </a:r>
            <a:r>
              <a:rPr lang="en-US" sz="1600" i="1" spc="-5" dirty="0"/>
              <a:t>Solutions </a:t>
            </a:r>
            <a:r>
              <a:rPr lang="en-US" sz="1600" i="1" dirty="0"/>
              <a:t>Pvt. </a:t>
            </a:r>
            <a:r>
              <a:rPr lang="en-US" sz="1600" i="1" spc="-15" dirty="0"/>
              <a:t>Ltd. </a:t>
            </a:r>
            <a:r>
              <a:rPr lang="en-US" sz="1600" i="1" spc="-5" dirty="0"/>
              <a:t>All rights</a:t>
            </a:r>
            <a:r>
              <a:rPr lang="en-US" sz="1600" i="1" spc="65" dirty="0"/>
              <a:t> </a:t>
            </a:r>
            <a:r>
              <a:rPr lang="en-US" sz="1600" i="1" spc="-10" dirty="0"/>
              <a:t>reserved.</a:t>
            </a:r>
          </a:p>
        </p:txBody>
      </p:sp>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sz="1400"/>
          </a:p>
        </p:txBody>
      </p:sp>
      <p:sp>
        <p:nvSpPr>
          <p:cNvPr id="18" name="bk object 18"/>
          <p:cNvSpPr/>
          <p:nvPr/>
        </p:nvSpPr>
        <p:spPr>
          <a:xfrm>
            <a:off x="9988677" y="157556"/>
            <a:ext cx="2025523" cy="704519"/>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6465" y="232028"/>
            <a:ext cx="9206852" cy="6477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dirty="0"/>
          </a:p>
        </p:txBody>
      </p:sp>
      <p:sp>
        <p:nvSpPr>
          <p:cNvPr id="6" name="Flowchart: Process 5"/>
          <p:cNvSpPr/>
          <p:nvPr/>
        </p:nvSpPr>
        <p:spPr>
          <a:xfrm rot="19260511">
            <a:off x="1052236" y="1650926"/>
            <a:ext cx="8919909" cy="2701773"/>
          </a:xfrm>
          <a:prstGeom prst="flowChartProcess">
            <a:avLst/>
          </a:prstGeom>
          <a:blipFill>
            <a:blip r:embed="rId14">
              <a:alphaModFix amt="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488064"/>
      </p:ext>
    </p:extLst>
  </p:cSld>
  <p:clrMap bg1="lt1" tx1="dk1" bg2="lt2" tx2="dk2" accent1="accent1" accent2="accent2" accent3="accent3" accent4="accent4" accent5="accent5" accent6="accent6" hlink="hlink" folHlink="folHlink"/>
  <p:sldLayoutIdLst>
    <p:sldLayoutId id="2147483810"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alphaModFix amt="3000"/>
            <a:lum/>
          </a:blip>
          <a:srcRect/>
          <a:stretch>
            <a:fillRect t="-29000" b="-29000"/>
          </a:stretch>
        </a:blipFill>
        <a:effectLst/>
      </p:bgPr>
    </p:bg>
    <p:spTree>
      <p:nvGrpSpPr>
        <p:cNvPr id="1" name=""/>
        <p:cNvGrpSpPr/>
        <p:nvPr/>
      </p:nvGrpSpPr>
      <p:grpSpPr>
        <a:xfrm>
          <a:off x="0" y="0"/>
          <a:ext cx="0" cy="0"/>
          <a:chOff x="0" y="0"/>
          <a:chExt cx="0" cy="0"/>
        </a:xfrm>
      </p:grpSpPr>
      <p:sp>
        <p:nvSpPr>
          <p:cNvPr id="16" name="bk object 16"/>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solidFill>
            <a:srgbClr val="F68423"/>
          </a:solidFill>
        </p:spPr>
        <p:txBody>
          <a:bodyPr wrap="square" lIns="0" tIns="0" rIns="0" bIns="0" rtlCol="0"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i="1" spc="-5" dirty="0"/>
              <a:t>© </a:t>
            </a:r>
            <a:r>
              <a:rPr lang="en-US" sz="1600" i="1" spc="-10" dirty="0"/>
              <a:t>Copyright, </a:t>
            </a:r>
            <a:r>
              <a:rPr lang="en-US" sz="1600" i="1" spc="-10" dirty="0" err="1"/>
              <a:t>Intellipaat</a:t>
            </a:r>
            <a:r>
              <a:rPr lang="en-US" sz="1600" i="1" spc="-10" dirty="0"/>
              <a:t> Software </a:t>
            </a:r>
            <a:r>
              <a:rPr lang="en-US" sz="1600" i="1" spc="-5" dirty="0"/>
              <a:t>Solutions </a:t>
            </a:r>
            <a:r>
              <a:rPr lang="en-US" sz="1600" i="1" dirty="0"/>
              <a:t>Pvt. </a:t>
            </a:r>
            <a:r>
              <a:rPr lang="en-US" sz="1600" i="1" spc="-15" dirty="0"/>
              <a:t>Ltd. </a:t>
            </a:r>
            <a:r>
              <a:rPr lang="en-US" sz="1600" i="1" spc="-5" dirty="0"/>
              <a:t>All rights</a:t>
            </a:r>
            <a:r>
              <a:rPr lang="en-US" sz="1600" i="1" spc="65" dirty="0"/>
              <a:t> </a:t>
            </a:r>
            <a:r>
              <a:rPr lang="en-US" sz="1600" i="1" spc="-10" dirty="0"/>
              <a:t>reserved.</a:t>
            </a:r>
          </a:p>
        </p:txBody>
      </p:sp>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sz="1400"/>
          </a:p>
        </p:txBody>
      </p:sp>
      <p:sp>
        <p:nvSpPr>
          <p:cNvPr id="2" name="Holder 2"/>
          <p:cNvSpPr>
            <a:spLocks noGrp="1"/>
          </p:cNvSpPr>
          <p:nvPr>
            <p:ph type="title"/>
          </p:nvPr>
        </p:nvSpPr>
        <p:spPr>
          <a:xfrm>
            <a:off x="626465" y="232028"/>
            <a:ext cx="9206852" cy="6477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dirty="0"/>
          </a:p>
        </p:txBody>
      </p:sp>
      <p:sp>
        <p:nvSpPr>
          <p:cNvPr id="6" name="Flowchart: Process 5"/>
          <p:cNvSpPr/>
          <p:nvPr/>
        </p:nvSpPr>
        <p:spPr>
          <a:xfrm rot="19260511">
            <a:off x="1052236" y="1650926"/>
            <a:ext cx="8919909" cy="2701773"/>
          </a:xfrm>
          <a:prstGeom prst="flowChartProcess">
            <a:avLst/>
          </a:prstGeom>
          <a:blipFill>
            <a:blip r:embed="rId13">
              <a:alphaModFix amt="3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14">
            <a:clrChange>
              <a:clrFrom>
                <a:srgbClr val="FFFFFF"/>
              </a:clrFrom>
              <a:clrTo>
                <a:srgbClr val="FFFFFF">
                  <a:alpha val="0"/>
                </a:srgbClr>
              </a:clrTo>
            </a:clrChange>
          </a:blip>
          <a:stretch>
            <a:fillRect/>
          </a:stretch>
        </p:blipFill>
        <p:spPr>
          <a:xfrm>
            <a:off x="9936414" y="9355"/>
            <a:ext cx="2175933" cy="870373"/>
          </a:xfrm>
          <a:prstGeom prst="rect">
            <a:avLst/>
          </a:prstGeom>
        </p:spPr>
      </p:pic>
    </p:spTree>
    <p:extLst>
      <p:ext uri="{BB962C8B-B14F-4D97-AF65-F5344CB8AC3E}">
        <p14:creationId xmlns:p14="http://schemas.microsoft.com/office/powerpoint/2010/main" val="76183375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6.xml"/><Relationship Id="rId5"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6.xml"/><Relationship Id="rId5" Type="http://schemas.openxmlformats.org/officeDocument/2006/relationships/image" Target="../media/image1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6.xml"/><Relationship Id="rId5" Type="http://schemas.openxmlformats.org/officeDocument/2006/relationships/image" Target="../media/image1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6.xml"/><Relationship Id="rId5" Type="http://schemas.openxmlformats.org/officeDocument/2006/relationships/image" Target="../media/image1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6F147F-C497-4FDA-958F-9D181C3977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64956" y="682529"/>
            <a:ext cx="3134817" cy="1092771"/>
          </a:xfrm>
          <a:prstGeom prst="rect">
            <a:avLst/>
          </a:prstGeom>
        </p:spPr>
      </p:pic>
      <p:sp>
        <p:nvSpPr>
          <p:cNvPr id="3" name="Rectangle 2"/>
          <p:cNvSpPr/>
          <p:nvPr/>
        </p:nvSpPr>
        <p:spPr>
          <a:xfrm>
            <a:off x="8986345" y="0"/>
            <a:ext cx="3174124" cy="1277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
            <a:extLst>
              <a:ext uri="{FF2B5EF4-FFF2-40B4-BE49-F238E27FC236}">
                <a16:creationId xmlns:a16="http://schemas.microsoft.com/office/drawing/2014/main" id="{83893687-A2C9-405B-A571-BAB7736740DD}"/>
              </a:ext>
            </a:extLst>
          </p:cNvPr>
          <p:cNvSpPr txBox="1">
            <a:spLocks/>
          </p:cNvSpPr>
          <p:nvPr/>
        </p:nvSpPr>
        <p:spPr>
          <a:xfrm>
            <a:off x="151493" y="3363054"/>
            <a:ext cx="5551276" cy="769275"/>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lgn="ctr">
              <a:buNone/>
            </a:pPr>
            <a:r>
              <a:rPr lang="en-US" dirty="0">
                <a:solidFill>
                  <a:schemeClr val="accent2">
                    <a:lumMod val="50000"/>
                  </a:schemeClr>
                </a:solidFill>
                <a:effectLst>
                  <a:outerShdw blurRad="38100" dist="38100" dir="2700000" algn="tl">
                    <a:srgbClr val="000000">
                      <a:alpha val="43137"/>
                    </a:srgbClr>
                  </a:outerShdw>
                </a:effectLst>
                <a:latin typeface="Gill Sans MT" panose="020B0502020104020203" pitchFamily="34" charset="0"/>
              </a:rPr>
              <a:t>Data Science</a:t>
            </a:r>
          </a:p>
        </p:txBody>
      </p:sp>
      <p:pic>
        <p:nvPicPr>
          <p:cNvPr id="8" name="Picture 7" descr="Image result for data science">
            <a:extLst>
              <a:ext uri="{FF2B5EF4-FFF2-40B4-BE49-F238E27FC236}">
                <a16:creationId xmlns:a16="http://schemas.microsoft.com/office/drawing/2014/main" id="{77B412A2-B7FC-47BB-AAC4-EAD3117B3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711" y="1382635"/>
            <a:ext cx="4721584" cy="2414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B28F60F-5B07-47C4-945F-507023C8D06F}"/>
              </a:ext>
            </a:extLst>
          </p:cNvPr>
          <p:cNvPicPr>
            <a:picLocks noChangeAspect="1"/>
          </p:cNvPicPr>
          <p:nvPr/>
        </p:nvPicPr>
        <p:blipFill rotWithShape="1">
          <a:blip r:embed="rId5">
            <a:clrChange>
              <a:clrFrom>
                <a:srgbClr val="FFFFFF"/>
              </a:clrFrom>
              <a:clrTo>
                <a:srgbClr val="FFFFFF">
                  <a:alpha val="0"/>
                </a:srgbClr>
              </a:clrTo>
            </a:clrChange>
          </a:blip>
          <a:srcRect t="12281" b="17468"/>
          <a:stretch/>
        </p:blipFill>
        <p:spPr>
          <a:xfrm>
            <a:off x="5702769" y="3796635"/>
            <a:ext cx="4721584" cy="2487709"/>
          </a:xfrm>
          <a:prstGeom prst="rect">
            <a:avLst/>
          </a:prstGeom>
        </p:spPr>
      </p:pic>
      <p:sp>
        <p:nvSpPr>
          <p:cNvPr id="2" name="Rectangle 1">
            <a:extLst>
              <a:ext uri="{FF2B5EF4-FFF2-40B4-BE49-F238E27FC236}">
                <a16:creationId xmlns:a16="http://schemas.microsoft.com/office/drawing/2014/main" id="{8CF5CCDC-DA05-4505-917F-279D06C9631D}"/>
              </a:ext>
            </a:extLst>
          </p:cNvPr>
          <p:cNvSpPr/>
          <p:nvPr/>
        </p:nvSpPr>
        <p:spPr>
          <a:xfrm>
            <a:off x="2330783" y="4293936"/>
            <a:ext cx="1192696" cy="914400"/>
          </a:xfrm>
          <a:prstGeom prst="rect">
            <a:avLst/>
          </a:prstGeom>
        </p:spPr>
        <p:txBody>
          <a:bodyPr/>
          <a:lstStyle/>
          <a:p>
            <a:pPr algn="ctr" defTabSz="1219170">
              <a:lnSpc>
                <a:spcPct val="90000"/>
              </a:lnSpc>
              <a:spcBef>
                <a:spcPts val="1333"/>
              </a:spcBef>
            </a:pPr>
            <a:r>
              <a:rPr lang="en-US" sz="1800" dirty="0">
                <a:solidFill>
                  <a:schemeClr val="accent4"/>
                </a:solidFill>
                <a:latin typeface="Gill Sans MT" panose="020B0502020104020203" pitchFamily="34" charset="0"/>
              </a:rPr>
              <a:t>Data Cleansing</a:t>
            </a:r>
          </a:p>
        </p:txBody>
      </p:sp>
      <p:pic>
        <p:nvPicPr>
          <p:cNvPr id="10" name="Picture 9">
            <a:extLst>
              <a:ext uri="{FF2B5EF4-FFF2-40B4-BE49-F238E27FC236}">
                <a16:creationId xmlns:a16="http://schemas.microsoft.com/office/drawing/2014/main" id="{1BA2BC4E-40D6-417D-A1EE-F1482DB632BD}"/>
              </a:ext>
            </a:extLst>
          </p:cNvPr>
          <p:cNvPicPr>
            <a:picLocks noChangeAspect="1"/>
          </p:cNvPicPr>
          <p:nvPr/>
        </p:nvPicPr>
        <p:blipFill>
          <a:blip r:embed="rId6"/>
          <a:stretch>
            <a:fillRect/>
          </a:stretch>
        </p:blipFill>
        <p:spPr>
          <a:xfrm>
            <a:off x="0" y="-1"/>
            <a:ext cx="12325350" cy="6933009"/>
          </a:xfrm>
          <a:prstGeom prst="rect">
            <a:avLst/>
          </a:prstGeom>
        </p:spPr>
      </p:pic>
    </p:spTree>
    <p:extLst>
      <p:ext uri="{BB962C8B-B14F-4D97-AF65-F5344CB8AC3E}">
        <p14:creationId xmlns:p14="http://schemas.microsoft.com/office/powerpoint/2010/main" val="404386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Renaming Columns</a:t>
            </a:r>
          </a:p>
        </p:txBody>
      </p:sp>
      <p:sp>
        <p:nvSpPr>
          <p:cNvPr id="11" name="Rectangle: Rounded Corners 10">
            <a:extLst>
              <a:ext uri="{FF2B5EF4-FFF2-40B4-BE49-F238E27FC236}">
                <a16:creationId xmlns:a16="http://schemas.microsoft.com/office/drawing/2014/main" id="{A2604200-B3B2-4B7E-9520-FC87B78CB478}"/>
              </a:ext>
            </a:extLst>
          </p:cNvPr>
          <p:cNvSpPr/>
          <p:nvPr/>
        </p:nvSpPr>
        <p:spPr>
          <a:xfrm>
            <a:off x="4883254" y="1298797"/>
            <a:ext cx="24254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Renaming rest of the columns:</a:t>
            </a:r>
          </a:p>
          <a:p>
            <a:pPr algn="ctr"/>
            <a:endParaRPr lang="en-US" sz="1400" dirty="0">
              <a:solidFill>
                <a:schemeClr val="tx1"/>
              </a:solidFill>
            </a:endParaRPr>
          </a:p>
        </p:txBody>
      </p:sp>
      <p:sp>
        <p:nvSpPr>
          <p:cNvPr id="12" name="Rectangle: Rounded Corners 11">
            <a:extLst>
              <a:ext uri="{FF2B5EF4-FFF2-40B4-BE49-F238E27FC236}">
                <a16:creationId xmlns:a16="http://schemas.microsoft.com/office/drawing/2014/main" id="{FB0C7DA5-0835-40D6-BB2A-2BF4468E67D8}"/>
              </a:ext>
            </a:extLst>
          </p:cNvPr>
          <p:cNvSpPr/>
          <p:nvPr/>
        </p:nvSpPr>
        <p:spPr>
          <a:xfrm>
            <a:off x="3496366" y="2231178"/>
            <a:ext cx="5199268" cy="397877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r>
              <a:rPr lang="en-US" sz="1400" dirty="0" err="1">
                <a:solidFill>
                  <a:schemeClr val="tx1"/>
                </a:solidFill>
              </a:rPr>
              <a:t>setnames</a:t>
            </a:r>
            <a:r>
              <a:rPr lang="en-US" sz="1400" dirty="0">
                <a:solidFill>
                  <a:schemeClr val="tx1"/>
                </a:solidFill>
              </a:rPr>
              <a:t>(census, "</a:t>
            </a:r>
            <a:r>
              <a:rPr lang="en-US" sz="1400" dirty="0" err="1">
                <a:solidFill>
                  <a:schemeClr val="tx1"/>
                </a:solidFill>
              </a:rPr>
              <a:t>education.num</a:t>
            </a:r>
            <a:r>
              <a:rPr lang="en-US" sz="1400" dirty="0">
                <a:solidFill>
                  <a:schemeClr val="tx1"/>
                </a:solidFill>
              </a:rPr>
              <a:t>", "Education-Number")</a:t>
            </a:r>
          </a:p>
          <a:p>
            <a:pPr algn="ctr"/>
            <a:r>
              <a:rPr lang="en-US" sz="1400" dirty="0" err="1">
                <a:solidFill>
                  <a:schemeClr val="tx1"/>
                </a:solidFill>
              </a:rPr>
              <a:t>setnames</a:t>
            </a:r>
            <a:r>
              <a:rPr lang="en-US" sz="1400" dirty="0">
                <a:solidFill>
                  <a:schemeClr val="tx1"/>
                </a:solidFill>
              </a:rPr>
              <a:t>(census, "</a:t>
            </a:r>
            <a:r>
              <a:rPr lang="en-US" sz="1400" dirty="0" err="1">
                <a:solidFill>
                  <a:schemeClr val="tx1"/>
                </a:solidFill>
              </a:rPr>
              <a:t>marital.status</a:t>
            </a:r>
            <a:r>
              <a:rPr lang="en-US" sz="1400" dirty="0">
                <a:solidFill>
                  <a:schemeClr val="tx1"/>
                </a:solidFill>
              </a:rPr>
              <a:t>", "Marital-Status")</a:t>
            </a:r>
          </a:p>
          <a:p>
            <a:pPr algn="ctr"/>
            <a:r>
              <a:rPr lang="en-US" sz="1400" dirty="0" err="1">
                <a:solidFill>
                  <a:schemeClr val="tx1"/>
                </a:solidFill>
              </a:rPr>
              <a:t>setnames</a:t>
            </a:r>
            <a:r>
              <a:rPr lang="en-US" sz="1400" dirty="0">
                <a:solidFill>
                  <a:schemeClr val="tx1"/>
                </a:solidFill>
              </a:rPr>
              <a:t>(census, "occupation", "Occupation")</a:t>
            </a:r>
          </a:p>
          <a:p>
            <a:pPr algn="ctr"/>
            <a:r>
              <a:rPr lang="en-US" sz="1400" dirty="0" err="1">
                <a:solidFill>
                  <a:schemeClr val="tx1"/>
                </a:solidFill>
              </a:rPr>
              <a:t>setnames</a:t>
            </a:r>
            <a:r>
              <a:rPr lang="en-US" sz="1400" dirty="0">
                <a:solidFill>
                  <a:schemeClr val="tx1"/>
                </a:solidFill>
              </a:rPr>
              <a:t>(census, "relationship", "Relationship")</a:t>
            </a:r>
          </a:p>
          <a:p>
            <a:pPr algn="ctr"/>
            <a:r>
              <a:rPr lang="en-US" sz="1400" dirty="0" err="1">
                <a:solidFill>
                  <a:schemeClr val="tx1"/>
                </a:solidFill>
              </a:rPr>
              <a:t>setnames</a:t>
            </a:r>
            <a:r>
              <a:rPr lang="en-US" sz="1400" dirty="0">
                <a:solidFill>
                  <a:schemeClr val="tx1"/>
                </a:solidFill>
              </a:rPr>
              <a:t>(census, "race", "Race")</a:t>
            </a:r>
          </a:p>
          <a:p>
            <a:pPr algn="ctr"/>
            <a:r>
              <a:rPr lang="en-US" sz="1400" dirty="0" err="1">
                <a:solidFill>
                  <a:schemeClr val="tx1"/>
                </a:solidFill>
              </a:rPr>
              <a:t>setnames</a:t>
            </a:r>
            <a:r>
              <a:rPr lang="en-US" sz="1400" dirty="0">
                <a:solidFill>
                  <a:schemeClr val="tx1"/>
                </a:solidFill>
              </a:rPr>
              <a:t>(census, "sex", "Sex")</a:t>
            </a:r>
          </a:p>
          <a:p>
            <a:pPr algn="ctr"/>
            <a:r>
              <a:rPr lang="en-US" sz="1400" dirty="0" err="1">
                <a:solidFill>
                  <a:schemeClr val="tx1"/>
                </a:solidFill>
              </a:rPr>
              <a:t>setnames</a:t>
            </a:r>
            <a:r>
              <a:rPr lang="en-US" sz="1400" dirty="0">
                <a:solidFill>
                  <a:schemeClr val="tx1"/>
                </a:solidFill>
              </a:rPr>
              <a:t>(census, "</a:t>
            </a:r>
            <a:r>
              <a:rPr lang="en-US" sz="1400" dirty="0" err="1">
                <a:solidFill>
                  <a:schemeClr val="tx1"/>
                </a:solidFill>
              </a:rPr>
              <a:t>capital.gain</a:t>
            </a:r>
            <a:r>
              <a:rPr lang="en-US" sz="1400" dirty="0">
                <a:solidFill>
                  <a:schemeClr val="tx1"/>
                </a:solidFill>
              </a:rPr>
              <a:t>", "Capital-Gain")</a:t>
            </a:r>
          </a:p>
          <a:p>
            <a:pPr algn="ctr"/>
            <a:r>
              <a:rPr lang="en-US" sz="1400" dirty="0" err="1">
                <a:solidFill>
                  <a:schemeClr val="tx1"/>
                </a:solidFill>
              </a:rPr>
              <a:t>setnames</a:t>
            </a:r>
            <a:r>
              <a:rPr lang="en-US" sz="1400" dirty="0">
                <a:solidFill>
                  <a:schemeClr val="tx1"/>
                </a:solidFill>
              </a:rPr>
              <a:t>(census, "</a:t>
            </a:r>
            <a:r>
              <a:rPr lang="en-US" sz="1400" dirty="0" err="1">
                <a:solidFill>
                  <a:schemeClr val="tx1"/>
                </a:solidFill>
              </a:rPr>
              <a:t>capital.loss</a:t>
            </a:r>
            <a:r>
              <a:rPr lang="en-US" sz="1400" dirty="0">
                <a:solidFill>
                  <a:schemeClr val="tx1"/>
                </a:solidFill>
              </a:rPr>
              <a:t>", "Capital-Loss")</a:t>
            </a:r>
          </a:p>
          <a:p>
            <a:pPr algn="ctr"/>
            <a:r>
              <a:rPr lang="en-US" sz="1400" dirty="0" err="1">
                <a:solidFill>
                  <a:schemeClr val="tx1"/>
                </a:solidFill>
              </a:rPr>
              <a:t>setnames</a:t>
            </a:r>
            <a:r>
              <a:rPr lang="en-US" sz="1400" dirty="0">
                <a:solidFill>
                  <a:schemeClr val="tx1"/>
                </a:solidFill>
              </a:rPr>
              <a:t>(census, "</a:t>
            </a:r>
            <a:r>
              <a:rPr lang="en-US" sz="1400" dirty="0" err="1">
                <a:solidFill>
                  <a:schemeClr val="tx1"/>
                </a:solidFill>
              </a:rPr>
              <a:t>hours.per.week</a:t>
            </a:r>
            <a:r>
              <a:rPr lang="en-US" sz="1400" dirty="0">
                <a:solidFill>
                  <a:schemeClr val="tx1"/>
                </a:solidFill>
              </a:rPr>
              <a:t>", "Hours-Per-Week")</a:t>
            </a:r>
          </a:p>
          <a:p>
            <a:pPr algn="ctr"/>
            <a:r>
              <a:rPr lang="en-US" sz="1400" dirty="0" err="1">
                <a:solidFill>
                  <a:schemeClr val="tx1"/>
                </a:solidFill>
              </a:rPr>
              <a:t>setnames</a:t>
            </a:r>
            <a:r>
              <a:rPr lang="en-US" sz="1400" dirty="0">
                <a:solidFill>
                  <a:schemeClr val="tx1"/>
                </a:solidFill>
              </a:rPr>
              <a:t>(census, "</a:t>
            </a:r>
            <a:r>
              <a:rPr lang="en-US" sz="1400" dirty="0" err="1">
                <a:solidFill>
                  <a:schemeClr val="tx1"/>
                </a:solidFill>
              </a:rPr>
              <a:t>native.country</a:t>
            </a:r>
            <a:r>
              <a:rPr lang="en-US" sz="1400" dirty="0">
                <a:solidFill>
                  <a:schemeClr val="tx1"/>
                </a:solidFill>
              </a:rPr>
              <a:t>", "Native-Country")</a:t>
            </a:r>
          </a:p>
          <a:p>
            <a:pPr algn="ctr"/>
            <a:r>
              <a:rPr lang="en-US" sz="1400" dirty="0" err="1">
                <a:solidFill>
                  <a:schemeClr val="tx1"/>
                </a:solidFill>
              </a:rPr>
              <a:t>setnames</a:t>
            </a:r>
            <a:r>
              <a:rPr lang="en-US" sz="1400" dirty="0">
                <a:solidFill>
                  <a:schemeClr val="tx1"/>
                </a:solidFill>
              </a:rPr>
              <a:t>(census, "X", "Income")</a:t>
            </a:r>
          </a:p>
          <a:p>
            <a:pPr algn="ctr"/>
            <a:endParaRPr lang="en-US" sz="1400" dirty="0">
              <a:solidFill>
                <a:schemeClr val="tx1"/>
              </a:solidFill>
            </a:endParaRPr>
          </a:p>
        </p:txBody>
      </p:sp>
      <p:pic>
        <p:nvPicPr>
          <p:cNvPr id="5" name="Picture 4">
            <a:extLst>
              <a:ext uri="{FF2B5EF4-FFF2-40B4-BE49-F238E27FC236}">
                <a16:creationId xmlns:a16="http://schemas.microsoft.com/office/drawing/2014/main" id="{33566D64-7A4B-44AC-839C-7135166B5708}"/>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29112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Collapsing Levels</a:t>
            </a:r>
          </a:p>
        </p:txBody>
      </p:sp>
      <p:sp>
        <p:nvSpPr>
          <p:cNvPr id="11" name="Rectangle: Rounded Corners 10">
            <a:extLst>
              <a:ext uri="{FF2B5EF4-FFF2-40B4-BE49-F238E27FC236}">
                <a16:creationId xmlns:a16="http://schemas.microsoft.com/office/drawing/2014/main" id="{A2604200-B3B2-4B7E-9520-FC87B78CB478}"/>
              </a:ext>
            </a:extLst>
          </p:cNvPr>
          <p:cNvSpPr/>
          <p:nvPr/>
        </p:nvSpPr>
        <p:spPr>
          <a:xfrm>
            <a:off x="523453" y="1298797"/>
            <a:ext cx="11145096"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Many times a categorical column has levels  which represent the same thing. So, in this case, the repetitive levels could be collapsed into a common level. There are also chances where multiple levels which come under the same category can be grouped under an umbrella level</a:t>
            </a:r>
          </a:p>
        </p:txBody>
      </p:sp>
      <p:pic>
        <p:nvPicPr>
          <p:cNvPr id="3" name="Picture 2">
            <a:extLst>
              <a:ext uri="{FF2B5EF4-FFF2-40B4-BE49-F238E27FC236}">
                <a16:creationId xmlns:a16="http://schemas.microsoft.com/office/drawing/2014/main" id="{72465CF6-C401-423A-9CC2-D8F15EB4A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748" y="2561190"/>
            <a:ext cx="3330504" cy="333050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BC4248A-2628-4734-B6C7-841F16C43EDA}"/>
              </a:ext>
            </a:extLst>
          </p:cNvPr>
          <p:cNvPicPr>
            <a:picLocks noChangeAspect="1"/>
          </p:cNvPicPr>
          <p:nvPr/>
        </p:nvPicPr>
        <p:blipFill>
          <a:blip r:embed="rId4"/>
          <a:stretch>
            <a:fillRect/>
          </a:stretch>
        </p:blipFill>
        <p:spPr>
          <a:xfrm>
            <a:off x="0" y="-1"/>
            <a:ext cx="12325350" cy="6933009"/>
          </a:xfrm>
          <a:prstGeom prst="rect">
            <a:avLst/>
          </a:prstGeom>
        </p:spPr>
      </p:pic>
    </p:spTree>
    <p:extLst>
      <p:ext uri="{BB962C8B-B14F-4D97-AF65-F5344CB8AC3E}">
        <p14:creationId xmlns:p14="http://schemas.microsoft.com/office/powerpoint/2010/main" val="216855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Collapsing Levels</a:t>
            </a:r>
          </a:p>
        </p:txBody>
      </p:sp>
      <p:sp>
        <p:nvSpPr>
          <p:cNvPr id="5" name="Rectangle: Rounded Corners 4">
            <a:extLst>
              <a:ext uri="{FF2B5EF4-FFF2-40B4-BE49-F238E27FC236}">
                <a16:creationId xmlns:a16="http://schemas.microsoft.com/office/drawing/2014/main" id="{E32C0580-823F-48B1-A25B-68C645278404}"/>
              </a:ext>
            </a:extLst>
          </p:cNvPr>
          <p:cNvSpPr/>
          <p:nvPr/>
        </p:nvSpPr>
        <p:spPr>
          <a:xfrm>
            <a:off x="1490586" y="1398191"/>
            <a:ext cx="9210823"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In ‘Employment-Type’ column, collapsing “State-gov”, “Federal-gov” &amp; “Local-gov”  into “Government”.</a:t>
            </a:r>
          </a:p>
          <a:p>
            <a:pPr marL="285750" indent="-285750">
              <a:buFont typeface="Arial" panose="020B0604020202020204" pitchFamily="34" charset="0"/>
              <a:buChar char="•"/>
            </a:pPr>
            <a:r>
              <a:rPr lang="en-US" sz="1400" dirty="0">
                <a:solidFill>
                  <a:schemeClr val="tx1"/>
                </a:solidFill>
              </a:rPr>
              <a:t>Also, collapsing ‘Self-emp-</a:t>
            </a:r>
            <a:r>
              <a:rPr lang="en-US" sz="1400" dirty="0" err="1">
                <a:solidFill>
                  <a:schemeClr val="tx1"/>
                </a:solidFill>
              </a:rPr>
              <a:t>inc</a:t>
            </a:r>
            <a:r>
              <a:rPr lang="en-US" sz="1400" dirty="0">
                <a:solidFill>
                  <a:schemeClr val="tx1"/>
                </a:solidFill>
              </a:rPr>
              <a:t>’ &amp; ‘Self-emp-not-</a:t>
            </a:r>
            <a:r>
              <a:rPr lang="en-US" sz="1400" dirty="0" err="1">
                <a:solidFill>
                  <a:schemeClr val="tx1"/>
                </a:solidFill>
              </a:rPr>
              <a:t>inc</a:t>
            </a:r>
            <a:r>
              <a:rPr lang="en-US" sz="1400" dirty="0">
                <a:solidFill>
                  <a:schemeClr val="tx1"/>
                </a:solidFill>
              </a:rPr>
              <a:t>’ into “Self Employed”</a:t>
            </a:r>
          </a:p>
          <a:p>
            <a:endParaRPr lang="en-US" sz="1400" dirty="0">
              <a:solidFill>
                <a:schemeClr val="tx1"/>
              </a:solidFill>
            </a:endParaRPr>
          </a:p>
          <a:p>
            <a:pPr algn="ctr"/>
            <a:endParaRPr lang="en-US" sz="1400" dirty="0">
              <a:solidFill>
                <a:schemeClr val="tx1"/>
              </a:solidFill>
            </a:endParaRPr>
          </a:p>
        </p:txBody>
      </p:sp>
      <p:sp>
        <p:nvSpPr>
          <p:cNvPr id="6" name="Rectangle: Rounded Corners 5">
            <a:extLst>
              <a:ext uri="{FF2B5EF4-FFF2-40B4-BE49-F238E27FC236}">
                <a16:creationId xmlns:a16="http://schemas.microsoft.com/office/drawing/2014/main" id="{0D363644-6ECA-469B-9BAC-88153508AF61}"/>
              </a:ext>
            </a:extLst>
          </p:cNvPr>
          <p:cNvSpPr/>
          <p:nvPr/>
        </p:nvSpPr>
        <p:spPr>
          <a:xfrm>
            <a:off x="3236402" y="2670435"/>
            <a:ext cx="5719195" cy="952487"/>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table(</a:t>
            </a:r>
            <a:r>
              <a:rPr lang="en-US" sz="1400" dirty="0" err="1">
                <a:solidFill>
                  <a:schemeClr val="tx1"/>
                </a:solidFill>
              </a:rPr>
              <a:t>census$`Employment-Type</a:t>
            </a:r>
            <a:r>
              <a:rPr lang="en-US" sz="1400" dirty="0">
                <a:solidFill>
                  <a:schemeClr val="tx1"/>
                </a:solidFill>
              </a:rPr>
              <a:t>`)</a:t>
            </a:r>
          </a:p>
          <a:p>
            <a:pPr algn="ctr"/>
            <a:r>
              <a:rPr lang="en-US" sz="1400" dirty="0" err="1">
                <a:solidFill>
                  <a:schemeClr val="tx1"/>
                </a:solidFill>
              </a:rPr>
              <a:t>as.character</a:t>
            </a:r>
            <a:r>
              <a:rPr lang="en-US" sz="1400" dirty="0">
                <a:solidFill>
                  <a:schemeClr val="tx1"/>
                </a:solidFill>
              </a:rPr>
              <a:t>(</a:t>
            </a:r>
            <a:r>
              <a:rPr lang="en-US" sz="1400" dirty="0" err="1">
                <a:solidFill>
                  <a:schemeClr val="tx1"/>
                </a:solidFill>
              </a:rPr>
              <a:t>census$`Employment-Type</a:t>
            </a:r>
            <a:r>
              <a:rPr lang="en-US" sz="1400" dirty="0">
                <a:solidFill>
                  <a:schemeClr val="tx1"/>
                </a:solidFill>
              </a:rPr>
              <a:t>`) -&gt; </a:t>
            </a:r>
            <a:r>
              <a:rPr lang="en-US" sz="1400" dirty="0" err="1">
                <a:solidFill>
                  <a:schemeClr val="tx1"/>
                </a:solidFill>
              </a:rPr>
              <a:t>census$`Employment-Type</a:t>
            </a:r>
            <a:r>
              <a:rPr lang="en-US" sz="1400" dirty="0">
                <a:solidFill>
                  <a:schemeClr val="tx1"/>
                </a:solidFill>
              </a:rPr>
              <a:t>`</a:t>
            </a:r>
          </a:p>
          <a:p>
            <a:pPr algn="ctr"/>
            <a:endParaRPr lang="en-US" sz="1400" dirty="0">
              <a:solidFill>
                <a:schemeClr val="tx1"/>
              </a:solidFill>
            </a:endParaRPr>
          </a:p>
          <a:p>
            <a:pPr algn="ctr"/>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4BEA68F0-6560-40DF-AE80-F09935D6076F}"/>
              </a:ext>
            </a:extLst>
          </p:cNvPr>
          <p:cNvCxnSpPr>
            <a:cxnSpLocks/>
          </p:cNvCxnSpPr>
          <p:nvPr/>
        </p:nvCxnSpPr>
        <p:spPr>
          <a:xfrm>
            <a:off x="6212594" y="3941513"/>
            <a:ext cx="0" cy="439781"/>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954C1D65-68D0-42BD-943D-CD626114C4CD}"/>
              </a:ext>
            </a:extLst>
          </p:cNvPr>
          <p:cNvSpPr/>
          <p:nvPr/>
        </p:nvSpPr>
        <p:spPr>
          <a:xfrm>
            <a:off x="1490587" y="4594195"/>
            <a:ext cx="9210823" cy="1687390"/>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r>
              <a:rPr lang="en-IN" sz="1400" dirty="0" err="1">
                <a:solidFill>
                  <a:schemeClr val="tx1"/>
                </a:solidFill>
              </a:rPr>
              <a:t>census$`Employment-Type</a:t>
            </a:r>
            <a:r>
              <a:rPr lang="en-IN" sz="1400" dirty="0">
                <a:solidFill>
                  <a:schemeClr val="tx1"/>
                </a:solidFill>
              </a:rPr>
              <a:t>`[</a:t>
            </a:r>
            <a:r>
              <a:rPr lang="en-IN" sz="1400" dirty="0" err="1">
                <a:solidFill>
                  <a:schemeClr val="tx1"/>
                </a:solidFill>
              </a:rPr>
              <a:t>census$`Employment-Type</a:t>
            </a:r>
            <a:r>
              <a:rPr lang="en-IN" sz="1400" dirty="0">
                <a:solidFill>
                  <a:schemeClr val="tx1"/>
                </a:solidFill>
              </a:rPr>
              <a:t>`==" State-gov"] &lt;- "Government"</a:t>
            </a:r>
          </a:p>
          <a:p>
            <a:pPr algn="ctr"/>
            <a:r>
              <a:rPr lang="en-IN" sz="1400" dirty="0" err="1">
                <a:solidFill>
                  <a:schemeClr val="tx1"/>
                </a:solidFill>
              </a:rPr>
              <a:t>census$`Employment-Type</a:t>
            </a:r>
            <a:r>
              <a:rPr lang="en-IN" sz="1400" dirty="0">
                <a:solidFill>
                  <a:schemeClr val="tx1"/>
                </a:solidFill>
              </a:rPr>
              <a:t>`[</a:t>
            </a:r>
            <a:r>
              <a:rPr lang="en-IN" sz="1400" dirty="0" err="1">
                <a:solidFill>
                  <a:schemeClr val="tx1"/>
                </a:solidFill>
              </a:rPr>
              <a:t>census$`Employment-Type</a:t>
            </a:r>
            <a:r>
              <a:rPr lang="en-IN" sz="1400" dirty="0">
                <a:solidFill>
                  <a:schemeClr val="tx1"/>
                </a:solidFill>
              </a:rPr>
              <a:t>`==" Federal-gov"] &lt;- "Government"</a:t>
            </a:r>
          </a:p>
          <a:p>
            <a:pPr algn="ctr"/>
            <a:r>
              <a:rPr lang="en-IN" sz="1400" dirty="0" err="1">
                <a:solidFill>
                  <a:schemeClr val="tx1"/>
                </a:solidFill>
              </a:rPr>
              <a:t>census$`Employment-Type</a:t>
            </a:r>
            <a:r>
              <a:rPr lang="en-IN" sz="1400" dirty="0">
                <a:solidFill>
                  <a:schemeClr val="tx1"/>
                </a:solidFill>
              </a:rPr>
              <a:t>`[</a:t>
            </a:r>
            <a:r>
              <a:rPr lang="en-IN" sz="1400" dirty="0" err="1">
                <a:solidFill>
                  <a:schemeClr val="tx1"/>
                </a:solidFill>
              </a:rPr>
              <a:t>census$`Employment-Type</a:t>
            </a:r>
            <a:r>
              <a:rPr lang="en-IN" sz="1400" dirty="0">
                <a:solidFill>
                  <a:schemeClr val="tx1"/>
                </a:solidFill>
              </a:rPr>
              <a:t>`==" Local-gov"] &lt;- "Government"</a:t>
            </a:r>
            <a:endParaRPr lang="en-US" sz="1400" dirty="0">
              <a:solidFill>
                <a:schemeClr val="tx1"/>
              </a:solidFill>
            </a:endParaRPr>
          </a:p>
          <a:p>
            <a:pPr algn="ctr"/>
            <a:endParaRPr lang="en-US" sz="1400" dirty="0">
              <a:solidFill>
                <a:schemeClr val="tx1"/>
              </a:solidFill>
            </a:endParaRPr>
          </a:p>
          <a:p>
            <a:pPr algn="ctr"/>
            <a:r>
              <a:rPr lang="en-IN" sz="1400" dirty="0" err="1">
                <a:solidFill>
                  <a:schemeClr val="tx1"/>
                </a:solidFill>
              </a:rPr>
              <a:t>census$`Employment-Type</a:t>
            </a:r>
            <a:r>
              <a:rPr lang="en-IN" sz="1400" dirty="0">
                <a:solidFill>
                  <a:schemeClr val="tx1"/>
                </a:solidFill>
              </a:rPr>
              <a:t>`[</a:t>
            </a:r>
            <a:r>
              <a:rPr lang="en-IN" sz="1400" dirty="0" err="1">
                <a:solidFill>
                  <a:schemeClr val="tx1"/>
                </a:solidFill>
              </a:rPr>
              <a:t>census$`Employment-Type</a:t>
            </a:r>
            <a:r>
              <a:rPr lang="en-IN" sz="1400" dirty="0">
                <a:solidFill>
                  <a:schemeClr val="tx1"/>
                </a:solidFill>
              </a:rPr>
              <a:t>`==" Self-emp-</a:t>
            </a:r>
            <a:r>
              <a:rPr lang="en-IN" sz="1400" dirty="0" err="1">
                <a:solidFill>
                  <a:schemeClr val="tx1"/>
                </a:solidFill>
              </a:rPr>
              <a:t>inc</a:t>
            </a:r>
            <a:r>
              <a:rPr lang="en-IN" sz="1400" dirty="0">
                <a:solidFill>
                  <a:schemeClr val="tx1"/>
                </a:solidFill>
              </a:rPr>
              <a:t>"] &lt;- "Self Employed"</a:t>
            </a:r>
          </a:p>
          <a:p>
            <a:pPr algn="ctr"/>
            <a:r>
              <a:rPr lang="en-IN" sz="1400" dirty="0" err="1">
                <a:solidFill>
                  <a:schemeClr val="tx1"/>
                </a:solidFill>
              </a:rPr>
              <a:t>census$`Employment-Type</a:t>
            </a:r>
            <a:r>
              <a:rPr lang="en-IN" sz="1400" dirty="0">
                <a:solidFill>
                  <a:schemeClr val="tx1"/>
                </a:solidFill>
              </a:rPr>
              <a:t>`[</a:t>
            </a:r>
            <a:r>
              <a:rPr lang="en-IN" sz="1400" dirty="0" err="1">
                <a:solidFill>
                  <a:schemeClr val="tx1"/>
                </a:solidFill>
              </a:rPr>
              <a:t>census$`Employment-Type</a:t>
            </a:r>
            <a:r>
              <a:rPr lang="en-IN" sz="1400" dirty="0">
                <a:solidFill>
                  <a:schemeClr val="tx1"/>
                </a:solidFill>
              </a:rPr>
              <a:t>`==" Self-emp-not-</a:t>
            </a:r>
            <a:r>
              <a:rPr lang="en-IN" sz="1400" dirty="0" err="1">
                <a:solidFill>
                  <a:schemeClr val="tx1"/>
                </a:solidFill>
              </a:rPr>
              <a:t>inc</a:t>
            </a:r>
            <a:r>
              <a:rPr lang="en-IN" sz="1400" dirty="0">
                <a:solidFill>
                  <a:schemeClr val="tx1"/>
                </a:solidFill>
              </a:rPr>
              <a:t>"] &lt;- "Self Employed"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pic>
        <p:nvPicPr>
          <p:cNvPr id="8" name="Picture 7">
            <a:extLst>
              <a:ext uri="{FF2B5EF4-FFF2-40B4-BE49-F238E27FC236}">
                <a16:creationId xmlns:a16="http://schemas.microsoft.com/office/drawing/2014/main" id="{D2628940-93A3-4D83-8E7C-19676CD6F6C3}"/>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308508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Collapsing Levels</a:t>
            </a:r>
          </a:p>
        </p:txBody>
      </p:sp>
      <p:sp>
        <p:nvSpPr>
          <p:cNvPr id="5" name="Rectangle: Rounded Corners 4">
            <a:extLst>
              <a:ext uri="{FF2B5EF4-FFF2-40B4-BE49-F238E27FC236}">
                <a16:creationId xmlns:a16="http://schemas.microsoft.com/office/drawing/2014/main" id="{E32C0580-823F-48B1-A25B-68C645278404}"/>
              </a:ext>
            </a:extLst>
          </p:cNvPr>
          <p:cNvSpPr/>
          <p:nvPr/>
        </p:nvSpPr>
        <p:spPr>
          <a:xfrm>
            <a:off x="1490586" y="1398191"/>
            <a:ext cx="9210823"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r>
              <a:rPr lang="en-US" sz="1400" dirty="0">
                <a:solidFill>
                  <a:schemeClr val="tx1"/>
                </a:solidFill>
              </a:rPr>
              <a:t>In ‘Marital-Status’ column, collapsing ‘Married-AF-spouse’, ‘Married-spouse-absent’, &amp; ‘Married-civ-spouse’ into “Married”</a:t>
            </a:r>
          </a:p>
          <a:p>
            <a:endParaRPr lang="en-US" sz="1400" dirty="0">
              <a:solidFill>
                <a:schemeClr val="tx1"/>
              </a:solidFill>
            </a:endParaRPr>
          </a:p>
          <a:p>
            <a:pPr algn="ctr"/>
            <a:endParaRPr lang="en-US" sz="1400" dirty="0">
              <a:solidFill>
                <a:schemeClr val="tx1"/>
              </a:solidFill>
            </a:endParaRPr>
          </a:p>
        </p:txBody>
      </p:sp>
      <p:sp>
        <p:nvSpPr>
          <p:cNvPr id="6" name="Rectangle: Rounded Corners 5">
            <a:extLst>
              <a:ext uri="{FF2B5EF4-FFF2-40B4-BE49-F238E27FC236}">
                <a16:creationId xmlns:a16="http://schemas.microsoft.com/office/drawing/2014/main" id="{0D363644-6ECA-469B-9BAC-88153508AF61}"/>
              </a:ext>
            </a:extLst>
          </p:cNvPr>
          <p:cNvSpPr/>
          <p:nvPr/>
        </p:nvSpPr>
        <p:spPr>
          <a:xfrm>
            <a:off x="3236402" y="2670435"/>
            <a:ext cx="5719195" cy="952487"/>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r>
              <a:rPr lang="en-US" sz="1400" dirty="0">
                <a:solidFill>
                  <a:schemeClr val="tx1"/>
                </a:solidFill>
              </a:rPr>
              <a:t>table(</a:t>
            </a:r>
            <a:r>
              <a:rPr lang="en-US" sz="1400" dirty="0" err="1">
                <a:solidFill>
                  <a:schemeClr val="tx1"/>
                </a:solidFill>
              </a:rPr>
              <a:t>census$`Marital-Status</a:t>
            </a:r>
            <a:r>
              <a:rPr lang="en-US" sz="1400" dirty="0">
                <a:solidFill>
                  <a:schemeClr val="tx1"/>
                </a:solidFill>
              </a:rPr>
              <a:t>`)</a:t>
            </a:r>
          </a:p>
          <a:p>
            <a:pPr algn="ctr"/>
            <a:r>
              <a:rPr lang="en-US" sz="1400" dirty="0" err="1">
                <a:solidFill>
                  <a:schemeClr val="tx1"/>
                </a:solidFill>
              </a:rPr>
              <a:t>as.character</a:t>
            </a:r>
            <a:r>
              <a:rPr lang="en-US" sz="1400" dirty="0">
                <a:solidFill>
                  <a:schemeClr val="tx1"/>
                </a:solidFill>
              </a:rPr>
              <a:t>(</a:t>
            </a:r>
            <a:r>
              <a:rPr lang="en-US" sz="1400" dirty="0" err="1">
                <a:solidFill>
                  <a:schemeClr val="tx1"/>
                </a:solidFill>
              </a:rPr>
              <a:t>census$`Marital-Status</a:t>
            </a:r>
            <a:r>
              <a:rPr lang="en-US" sz="1400" dirty="0">
                <a:solidFill>
                  <a:schemeClr val="tx1"/>
                </a:solidFill>
              </a:rPr>
              <a:t>`) -&gt; </a:t>
            </a:r>
            <a:r>
              <a:rPr lang="en-US" sz="1400" dirty="0" err="1">
                <a:solidFill>
                  <a:schemeClr val="tx1"/>
                </a:solidFill>
              </a:rPr>
              <a:t>census$`Marital-Status</a:t>
            </a:r>
            <a:r>
              <a:rPr lang="en-US" sz="1400" dirty="0">
                <a:solidFill>
                  <a:schemeClr val="tx1"/>
                </a:solidFill>
              </a:rPr>
              <a:t>`</a:t>
            </a:r>
          </a:p>
          <a:p>
            <a:pPr algn="ctr"/>
            <a:endParaRPr lang="en-US" sz="1400" dirty="0">
              <a:solidFill>
                <a:schemeClr val="tx1"/>
              </a:solidFill>
            </a:endParaRPr>
          </a:p>
          <a:p>
            <a:pPr algn="ctr"/>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4BEA68F0-6560-40DF-AE80-F09935D6076F}"/>
              </a:ext>
            </a:extLst>
          </p:cNvPr>
          <p:cNvCxnSpPr>
            <a:cxnSpLocks/>
          </p:cNvCxnSpPr>
          <p:nvPr/>
        </p:nvCxnSpPr>
        <p:spPr>
          <a:xfrm>
            <a:off x="6212594" y="4072144"/>
            <a:ext cx="0" cy="439781"/>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954C1D65-68D0-42BD-943D-CD626114C4CD}"/>
              </a:ext>
            </a:extLst>
          </p:cNvPr>
          <p:cNvSpPr/>
          <p:nvPr/>
        </p:nvSpPr>
        <p:spPr>
          <a:xfrm>
            <a:off x="2289873" y="4914022"/>
            <a:ext cx="7612250" cy="1047736"/>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r>
              <a:rPr lang="en-US" sz="1400" dirty="0" err="1">
                <a:solidFill>
                  <a:schemeClr val="tx1"/>
                </a:solidFill>
              </a:rPr>
              <a:t>census$`Marital-Status</a:t>
            </a:r>
            <a:r>
              <a:rPr lang="en-US" sz="1400" dirty="0">
                <a:solidFill>
                  <a:schemeClr val="tx1"/>
                </a:solidFill>
              </a:rPr>
              <a:t>`[</a:t>
            </a:r>
            <a:r>
              <a:rPr lang="en-US" sz="1400" dirty="0" err="1">
                <a:solidFill>
                  <a:schemeClr val="tx1"/>
                </a:solidFill>
              </a:rPr>
              <a:t>census$`Marital-Status</a:t>
            </a:r>
            <a:r>
              <a:rPr lang="en-US" sz="1400" dirty="0">
                <a:solidFill>
                  <a:schemeClr val="tx1"/>
                </a:solidFill>
              </a:rPr>
              <a:t>`== " Married-AF-spouse"] &lt;- "Married"</a:t>
            </a:r>
          </a:p>
          <a:p>
            <a:pPr algn="ctr"/>
            <a:r>
              <a:rPr lang="en-US" sz="1400" dirty="0" err="1">
                <a:solidFill>
                  <a:schemeClr val="tx1"/>
                </a:solidFill>
              </a:rPr>
              <a:t>census$`Marital-Status</a:t>
            </a:r>
            <a:r>
              <a:rPr lang="en-US" sz="1400" dirty="0">
                <a:solidFill>
                  <a:schemeClr val="tx1"/>
                </a:solidFill>
              </a:rPr>
              <a:t>`[</a:t>
            </a:r>
            <a:r>
              <a:rPr lang="en-US" sz="1400" dirty="0" err="1">
                <a:solidFill>
                  <a:schemeClr val="tx1"/>
                </a:solidFill>
              </a:rPr>
              <a:t>census$`Marital-Status</a:t>
            </a:r>
            <a:r>
              <a:rPr lang="en-US" sz="1400" dirty="0">
                <a:solidFill>
                  <a:schemeClr val="tx1"/>
                </a:solidFill>
              </a:rPr>
              <a:t>`== " Married-spouse-absent"] &lt;- "Married"</a:t>
            </a:r>
          </a:p>
          <a:p>
            <a:pPr algn="ctr"/>
            <a:r>
              <a:rPr lang="en-US" sz="1400" dirty="0" err="1">
                <a:solidFill>
                  <a:schemeClr val="tx1"/>
                </a:solidFill>
              </a:rPr>
              <a:t>census$`Marital-Status</a:t>
            </a:r>
            <a:r>
              <a:rPr lang="en-US" sz="1400" dirty="0">
                <a:solidFill>
                  <a:schemeClr val="tx1"/>
                </a:solidFill>
              </a:rPr>
              <a:t>`[</a:t>
            </a:r>
            <a:r>
              <a:rPr lang="en-US" sz="1400" dirty="0" err="1">
                <a:solidFill>
                  <a:schemeClr val="tx1"/>
                </a:solidFill>
              </a:rPr>
              <a:t>census$`Marital-Status</a:t>
            </a:r>
            <a:r>
              <a:rPr lang="en-US" sz="1400" dirty="0">
                <a:solidFill>
                  <a:schemeClr val="tx1"/>
                </a:solidFill>
              </a:rPr>
              <a:t>`== " Married-civ-spouse"] &lt;- "Married“</a:t>
            </a:r>
          </a:p>
          <a:p>
            <a:pPr algn="ctr"/>
            <a:endParaRPr lang="en-US" sz="1400" dirty="0">
              <a:solidFill>
                <a:schemeClr val="tx1"/>
              </a:solidFill>
            </a:endParaRPr>
          </a:p>
          <a:p>
            <a:pPr algn="ctr"/>
            <a:endParaRPr lang="en-US" sz="1400" dirty="0">
              <a:solidFill>
                <a:schemeClr val="tx1"/>
              </a:solidFill>
            </a:endParaRPr>
          </a:p>
        </p:txBody>
      </p:sp>
      <p:pic>
        <p:nvPicPr>
          <p:cNvPr id="8" name="Picture 7">
            <a:extLst>
              <a:ext uri="{FF2B5EF4-FFF2-40B4-BE49-F238E27FC236}">
                <a16:creationId xmlns:a16="http://schemas.microsoft.com/office/drawing/2014/main" id="{5CFAF9DB-1339-4AEE-A4D6-90B4054CDBC8}"/>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342362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Collapsing Levels</a:t>
            </a:r>
          </a:p>
        </p:txBody>
      </p:sp>
      <p:sp>
        <p:nvSpPr>
          <p:cNvPr id="5" name="Rectangle: Rounded Corners 4">
            <a:extLst>
              <a:ext uri="{FF2B5EF4-FFF2-40B4-BE49-F238E27FC236}">
                <a16:creationId xmlns:a16="http://schemas.microsoft.com/office/drawing/2014/main" id="{E32C0580-823F-48B1-A25B-68C645278404}"/>
              </a:ext>
            </a:extLst>
          </p:cNvPr>
          <p:cNvSpPr/>
          <p:nvPr/>
        </p:nvSpPr>
        <p:spPr>
          <a:xfrm>
            <a:off x="271633" y="1293417"/>
            <a:ext cx="57191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r>
              <a:rPr lang="en-US" sz="1400" dirty="0">
                <a:solidFill>
                  <a:schemeClr val="tx1"/>
                </a:solidFill>
              </a:rPr>
              <a:t>In ‘Native-Country’ column, collapsing different levels into “Europe”:</a:t>
            </a:r>
          </a:p>
          <a:p>
            <a:endParaRPr lang="en-US" sz="1400" dirty="0">
              <a:solidFill>
                <a:schemeClr val="tx1"/>
              </a:solidFill>
            </a:endParaRPr>
          </a:p>
          <a:p>
            <a:pPr algn="ctr"/>
            <a:endParaRPr lang="en-US" sz="1400" dirty="0">
              <a:solidFill>
                <a:schemeClr val="tx1"/>
              </a:solidFill>
            </a:endParaRPr>
          </a:p>
        </p:txBody>
      </p:sp>
      <p:sp>
        <p:nvSpPr>
          <p:cNvPr id="6" name="Rectangle: Rounded Corners 5">
            <a:extLst>
              <a:ext uri="{FF2B5EF4-FFF2-40B4-BE49-F238E27FC236}">
                <a16:creationId xmlns:a16="http://schemas.microsoft.com/office/drawing/2014/main" id="{0D363644-6ECA-469B-9BAC-88153508AF61}"/>
              </a:ext>
            </a:extLst>
          </p:cNvPr>
          <p:cNvSpPr/>
          <p:nvPr/>
        </p:nvSpPr>
        <p:spPr>
          <a:xfrm>
            <a:off x="3236402" y="2670435"/>
            <a:ext cx="5719195" cy="952487"/>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IN" sz="1400" dirty="0">
                <a:solidFill>
                  <a:schemeClr val="tx1"/>
                </a:solidFill>
              </a:rPr>
              <a:t>table(</a:t>
            </a:r>
            <a:r>
              <a:rPr lang="en-IN" sz="1400" dirty="0" err="1">
                <a:solidFill>
                  <a:schemeClr val="tx1"/>
                </a:solidFill>
              </a:rPr>
              <a:t>census$`Native-Country</a:t>
            </a:r>
            <a:r>
              <a:rPr lang="en-IN" sz="1400" dirty="0">
                <a:solidFill>
                  <a:schemeClr val="tx1"/>
                </a:solidFill>
              </a:rPr>
              <a:t>`)</a:t>
            </a:r>
          </a:p>
          <a:p>
            <a:pPr algn="ctr"/>
            <a:r>
              <a:rPr lang="en-IN" sz="1400" dirty="0" err="1">
                <a:solidFill>
                  <a:schemeClr val="tx1"/>
                </a:solidFill>
              </a:rPr>
              <a:t>as.character</a:t>
            </a:r>
            <a:r>
              <a:rPr lang="en-IN" sz="1400" dirty="0">
                <a:solidFill>
                  <a:schemeClr val="tx1"/>
                </a:solidFill>
              </a:rPr>
              <a:t>(</a:t>
            </a:r>
            <a:r>
              <a:rPr lang="en-IN" sz="1400" dirty="0" err="1">
                <a:solidFill>
                  <a:schemeClr val="tx1"/>
                </a:solidFill>
              </a:rPr>
              <a:t>census$`Native-Country</a:t>
            </a:r>
            <a:r>
              <a:rPr lang="en-IN" sz="1400" dirty="0">
                <a:solidFill>
                  <a:schemeClr val="tx1"/>
                </a:solidFill>
              </a:rPr>
              <a:t>`) -&gt; </a:t>
            </a:r>
            <a:r>
              <a:rPr lang="en-IN" sz="1400" dirty="0" err="1">
                <a:solidFill>
                  <a:schemeClr val="tx1"/>
                </a:solidFill>
              </a:rPr>
              <a:t>census$`Native-Country</a:t>
            </a:r>
            <a:r>
              <a:rPr lang="en-IN" sz="1400" dirty="0">
                <a:solidFill>
                  <a:schemeClr val="tx1"/>
                </a:solidFill>
              </a:rPr>
              <a:t>`</a:t>
            </a:r>
            <a:endParaRPr lang="en-US" sz="1400" dirty="0">
              <a:solidFill>
                <a:schemeClr val="tx1"/>
              </a:solidFill>
            </a:endParaRPr>
          </a:p>
          <a:p>
            <a:pPr algn="ctr"/>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4BEA68F0-6560-40DF-AE80-F09935D6076F}"/>
              </a:ext>
            </a:extLst>
          </p:cNvPr>
          <p:cNvCxnSpPr>
            <a:cxnSpLocks/>
          </p:cNvCxnSpPr>
          <p:nvPr/>
        </p:nvCxnSpPr>
        <p:spPr>
          <a:xfrm>
            <a:off x="6223226" y="3891387"/>
            <a:ext cx="0" cy="439781"/>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954C1D65-68D0-42BD-943D-CD626114C4CD}"/>
              </a:ext>
            </a:extLst>
          </p:cNvPr>
          <p:cNvSpPr/>
          <p:nvPr/>
        </p:nvSpPr>
        <p:spPr>
          <a:xfrm>
            <a:off x="2289873" y="4509826"/>
            <a:ext cx="7612250" cy="185612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England"]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France"]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Germany"]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Greece"]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Ireland"]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Scotland"]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Portugal"] &lt;- "Europe"</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Italy"] &lt;- "Europe"</a:t>
            </a:r>
            <a:endParaRPr lang="en-US" sz="1400" dirty="0">
              <a:solidFill>
                <a:schemeClr val="tx1"/>
              </a:solidFill>
            </a:endParaRPr>
          </a:p>
          <a:p>
            <a:pPr algn="ctr"/>
            <a:endParaRPr lang="en-US" sz="1400" dirty="0">
              <a:solidFill>
                <a:schemeClr val="tx1"/>
              </a:solidFill>
            </a:endParaRPr>
          </a:p>
        </p:txBody>
      </p:sp>
      <p:pic>
        <p:nvPicPr>
          <p:cNvPr id="8" name="Picture 7">
            <a:extLst>
              <a:ext uri="{FF2B5EF4-FFF2-40B4-BE49-F238E27FC236}">
                <a16:creationId xmlns:a16="http://schemas.microsoft.com/office/drawing/2014/main" id="{A6A8256D-2C38-4627-9BD5-7DE5685BB166}"/>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55032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Collapsing Levels</a:t>
            </a:r>
          </a:p>
        </p:txBody>
      </p:sp>
      <p:sp>
        <p:nvSpPr>
          <p:cNvPr id="5" name="Rectangle: Rounded Corners 4">
            <a:extLst>
              <a:ext uri="{FF2B5EF4-FFF2-40B4-BE49-F238E27FC236}">
                <a16:creationId xmlns:a16="http://schemas.microsoft.com/office/drawing/2014/main" id="{E32C0580-823F-48B1-A25B-68C645278404}"/>
              </a:ext>
            </a:extLst>
          </p:cNvPr>
          <p:cNvSpPr/>
          <p:nvPr/>
        </p:nvSpPr>
        <p:spPr>
          <a:xfrm>
            <a:off x="271633" y="1293417"/>
            <a:ext cx="57191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r>
              <a:rPr lang="en-US" sz="1400" dirty="0">
                <a:solidFill>
                  <a:schemeClr val="tx1"/>
                </a:solidFill>
              </a:rPr>
              <a:t>In ‘Native-Country’ column, collapsing different levels into “Asia”:</a:t>
            </a:r>
          </a:p>
          <a:p>
            <a:endParaRPr lang="en-US" sz="1400" dirty="0">
              <a:solidFill>
                <a:schemeClr val="tx1"/>
              </a:solidFill>
            </a:endParaRPr>
          </a:p>
          <a:p>
            <a:pPr algn="ctr"/>
            <a:endParaRPr lang="en-US" sz="1400" dirty="0">
              <a:solidFill>
                <a:schemeClr val="tx1"/>
              </a:solidFill>
            </a:endParaRPr>
          </a:p>
        </p:txBody>
      </p:sp>
      <p:sp>
        <p:nvSpPr>
          <p:cNvPr id="9" name="Rectangle: Rounded Corners 8">
            <a:extLst>
              <a:ext uri="{FF2B5EF4-FFF2-40B4-BE49-F238E27FC236}">
                <a16:creationId xmlns:a16="http://schemas.microsoft.com/office/drawing/2014/main" id="{954C1D65-68D0-42BD-943D-CD626114C4CD}"/>
              </a:ext>
            </a:extLst>
          </p:cNvPr>
          <p:cNvSpPr/>
          <p:nvPr/>
        </p:nvSpPr>
        <p:spPr>
          <a:xfrm>
            <a:off x="2184703" y="3148859"/>
            <a:ext cx="7612250" cy="185612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India"] &lt;- "Asia"</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Vietnam"] &lt;- "Asia"</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Taiwan"] &lt;- "Asia"</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Japan"] &lt;- "Asia"</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Thailand"] &lt;- "Asia"</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Iran"] &lt;- "Asia"</a:t>
            </a:r>
          </a:p>
          <a:p>
            <a:pPr algn="ctr"/>
            <a:r>
              <a:rPr lang="en-IN" sz="1400" dirty="0" err="1">
                <a:solidFill>
                  <a:schemeClr val="tx1"/>
                </a:solidFill>
              </a:rPr>
              <a:t>census$`Native-Country</a:t>
            </a:r>
            <a:r>
              <a:rPr lang="en-IN" sz="1400" dirty="0">
                <a:solidFill>
                  <a:schemeClr val="tx1"/>
                </a:solidFill>
              </a:rPr>
              <a:t>`[</a:t>
            </a:r>
            <a:r>
              <a:rPr lang="en-IN" sz="1400" dirty="0" err="1">
                <a:solidFill>
                  <a:schemeClr val="tx1"/>
                </a:solidFill>
              </a:rPr>
              <a:t>census$`Native-Country</a:t>
            </a:r>
            <a:r>
              <a:rPr lang="en-IN" sz="1400" dirty="0">
                <a:solidFill>
                  <a:schemeClr val="tx1"/>
                </a:solidFill>
              </a:rPr>
              <a:t>`== " China"] &lt;- "Asia"</a:t>
            </a:r>
          </a:p>
        </p:txBody>
      </p:sp>
      <p:pic>
        <p:nvPicPr>
          <p:cNvPr id="6" name="Picture 5">
            <a:extLst>
              <a:ext uri="{FF2B5EF4-FFF2-40B4-BE49-F238E27FC236}">
                <a16:creationId xmlns:a16="http://schemas.microsoft.com/office/drawing/2014/main" id="{46B7EF81-EB3A-4962-8B5F-D54FAEF6A218}"/>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274281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Imputation</a:t>
            </a:r>
          </a:p>
        </p:txBody>
      </p:sp>
      <p:sp>
        <p:nvSpPr>
          <p:cNvPr id="5" name="Rectangle: Rounded Corners 4">
            <a:extLst>
              <a:ext uri="{FF2B5EF4-FFF2-40B4-BE49-F238E27FC236}">
                <a16:creationId xmlns:a16="http://schemas.microsoft.com/office/drawing/2014/main" id="{E32C0580-823F-48B1-A25B-68C645278404}"/>
              </a:ext>
            </a:extLst>
          </p:cNvPr>
          <p:cNvSpPr/>
          <p:nvPr/>
        </p:nvSpPr>
        <p:spPr>
          <a:xfrm>
            <a:off x="271633" y="1338560"/>
            <a:ext cx="3906286"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endParaRPr lang="en-US" sz="1400" dirty="0">
              <a:solidFill>
                <a:schemeClr val="tx1"/>
              </a:solidFill>
            </a:endParaRPr>
          </a:p>
          <a:p>
            <a:r>
              <a:rPr lang="en-US" sz="1400" dirty="0">
                <a:solidFill>
                  <a:schemeClr val="tx1"/>
                </a:solidFill>
              </a:rPr>
              <a:t>Wherever we have “ ?”, we’ll replace it with NA:</a:t>
            </a:r>
          </a:p>
          <a:p>
            <a:endParaRPr lang="en-US" sz="1400" dirty="0">
              <a:solidFill>
                <a:schemeClr val="tx1"/>
              </a:solidFill>
            </a:endParaRPr>
          </a:p>
          <a:p>
            <a:pPr algn="ctr"/>
            <a:endParaRPr lang="en-US" sz="1400" dirty="0">
              <a:solidFill>
                <a:schemeClr val="tx1"/>
              </a:solidFill>
            </a:endParaRPr>
          </a:p>
        </p:txBody>
      </p:sp>
      <p:sp>
        <p:nvSpPr>
          <p:cNvPr id="9" name="Rectangle: Rounded Corners 8">
            <a:extLst>
              <a:ext uri="{FF2B5EF4-FFF2-40B4-BE49-F238E27FC236}">
                <a16:creationId xmlns:a16="http://schemas.microsoft.com/office/drawing/2014/main" id="{954C1D65-68D0-42BD-943D-CD626114C4CD}"/>
              </a:ext>
            </a:extLst>
          </p:cNvPr>
          <p:cNvSpPr/>
          <p:nvPr/>
        </p:nvSpPr>
        <p:spPr>
          <a:xfrm>
            <a:off x="2677575" y="4472086"/>
            <a:ext cx="5719195" cy="59141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na_count</a:t>
            </a:r>
            <a:r>
              <a:rPr lang="en-IN" sz="1400" dirty="0">
                <a:solidFill>
                  <a:schemeClr val="tx1"/>
                </a:solidFill>
              </a:rPr>
              <a:t> &lt;-function (x) </a:t>
            </a:r>
            <a:r>
              <a:rPr lang="en-IN" sz="1400" dirty="0" err="1">
                <a:solidFill>
                  <a:schemeClr val="tx1"/>
                </a:solidFill>
              </a:rPr>
              <a:t>sapply</a:t>
            </a:r>
            <a:r>
              <a:rPr lang="en-IN" sz="1400" dirty="0">
                <a:solidFill>
                  <a:schemeClr val="tx1"/>
                </a:solidFill>
              </a:rPr>
              <a:t>(x, function(y) sum(is.na(y)))</a:t>
            </a:r>
          </a:p>
        </p:txBody>
      </p:sp>
      <p:sp>
        <p:nvSpPr>
          <p:cNvPr id="6" name="Rectangle: Rounded Corners 5">
            <a:extLst>
              <a:ext uri="{FF2B5EF4-FFF2-40B4-BE49-F238E27FC236}">
                <a16:creationId xmlns:a16="http://schemas.microsoft.com/office/drawing/2014/main" id="{76304F84-FFEF-4F79-AE94-C7E69E8CDE65}"/>
              </a:ext>
            </a:extLst>
          </p:cNvPr>
          <p:cNvSpPr/>
          <p:nvPr/>
        </p:nvSpPr>
        <p:spPr>
          <a:xfrm>
            <a:off x="271633" y="3429000"/>
            <a:ext cx="3906286"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endParaRPr lang="en-US" sz="1400" dirty="0">
              <a:solidFill>
                <a:schemeClr val="tx1"/>
              </a:solidFill>
            </a:endParaRPr>
          </a:p>
          <a:p>
            <a:r>
              <a:rPr lang="en-US" sz="1400" dirty="0">
                <a:solidFill>
                  <a:schemeClr val="tx1"/>
                </a:solidFill>
              </a:rPr>
              <a:t>Creating function to count number of NA values:</a:t>
            </a:r>
          </a:p>
          <a:p>
            <a:endParaRPr lang="en-US" sz="1400" dirty="0">
              <a:solidFill>
                <a:schemeClr val="tx1"/>
              </a:solidFill>
            </a:endParaRPr>
          </a:p>
          <a:p>
            <a:pPr algn="ctr"/>
            <a:endParaRPr lang="en-US" sz="1400" dirty="0">
              <a:solidFill>
                <a:schemeClr val="tx1"/>
              </a:solidFill>
            </a:endParaRPr>
          </a:p>
        </p:txBody>
      </p:sp>
      <p:sp>
        <p:nvSpPr>
          <p:cNvPr id="7" name="Rectangle: Rounded Corners 6">
            <a:extLst>
              <a:ext uri="{FF2B5EF4-FFF2-40B4-BE49-F238E27FC236}">
                <a16:creationId xmlns:a16="http://schemas.microsoft.com/office/drawing/2014/main" id="{57D894EC-1152-464C-9199-5340F689FEA8}"/>
              </a:ext>
            </a:extLst>
          </p:cNvPr>
          <p:cNvSpPr/>
          <p:nvPr/>
        </p:nvSpPr>
        <p:spPr>
          <a:xfrm>
            <a:off x="3388715" y="2445056"/>
            <a:ext cx="4296915" cy="59141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census[census == " ?"] &lt;- NA</a:t>
            </a:r>
          </a:p>
        </p:txBody>
      </p:sp>
      <p:cxnSp>
        <p:nvCxnSpPr>
          <p:cNvPr id="3" name="Straight Arrow Connector 2">
            <a:extLst>
              <a:ext uri="{FF2B5EF4-FFF2-40B4-BE49-F238E27FC236}">
                <a16:creationId xmlns:a16="http://schemas.microsoft.com/office/drawing/2014/main" id="{0621EDCF-11C6-4781-A673-A515BE14D165}"/>
              </a:ext>
            </a:extLst>
          </p:cNvPr>
          <p:cNvCxnSpPr/>
          <p:nvPr/>
        </p:nvCxnSpPr>
        <p:spPr>
          <a:xfrm>
            <a:off x="5537172" y="5231219"/>
            <a:ext cx="0" cy="467832"/>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7B0E921-DFD8-447B-8C61-E9E915AFB5D6}"/>
              </a:ext>
            </a:extLst>
          </p:cNvPr>
          <p:cNvSpPr/>
          <p:nvPr/>
        </p:nvSpPr>
        <p:spPr>
          <a:xfrm>
            <a:off x="3923005" y="5866765"/>
            <a:ext cx="3228335" cy="59141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rPr>
              <a:t>na_count(census)</a:t>
            </a:r>
            <a:endParaRPr lang="en-IN" sz="1400" dirty="0">
              <a:solidFill>
                <a:schemeClr val="tx1"/>
              </a:solidFill>
            </a:endParaRPr>
          </a:p>
        </p:txBody>
      </p:sp>
      <p:pic>
        <p:nvPicPr>
          <p:cNvPr id="11" name="Picture 10">
            <a:extLst>
              <a:ext uri="{FF2B5EF4-FFF2-40B4-BE49-F238E27FC236}">
                <a16:creationId xmlns:a16="http://schemas.microsoft.com/office/drawing/2014/main" id="{9CE3A00D-457F-452B-A18F-4F55B497D112}"/>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71997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Imputation</a:t>
            </a:r>
          </a:p>
        </p:txBody>
      </p:sp>
      <p:sp>
        <p:nvSpPr>
          <p:cNvPr id="5" name="Rectangle: Rounded Corners 4">
            <a:extLst>
              <a:ext uri="{FF2B5EF4-FFF2-40B4-BE49-F238E27FC236}">
                <a16:creationId xmlns:a16="http://schemas.microsoft.com/office/drawing/2014/main" id="{E32C0580-823F-48B1-A25B-68C645278404}"/>
              </a:ext>
            </a:extLst>
          </p:cNvPr>
          <p:cNvSpPr/>
          <p:nvPr/>
        </p:nvSpPr>
        <p:spPr>
          <a:xfrm>
            <a:off x="271633" y="1381091"/>
            <a:ext cx="1822310"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endParaRPr lang="en-US" sz="1400" dirty="0">
              <a:solidFill>
                <a:schemeClr val="tx1"/>
              </a:solidFill>
            </a:endParaRPr>
          </a:p>
          <a:p>
            <a:pPr algn="ctr"/>
            <a:r>
              <a:rPr lang="en-US" sz="1400" dirty="0">
                <a:solidFill>
                  <a:schemeClr val="tx1"/>
                </a:solidFill>
              </a:rPr>
              <a:t>Omitting NA values:</a:t>
            </a:r>
          </a:p>
          <a:p>
            <a:endParaRPr lang="en-US" sz="1400" dirty="0">
              <a:solidFill>
                <a:schemeClr val="tx1"/>
              </a:solidFill>
            </a:endParaRPr>
          </a:p>
          <a:p>
            <a:pPr algn="ctr"/>
            <a:endParaRPr lang="en-US" sz="1400" dirty="0">
              <a:solidFill>
                <a:schemeClr val="tx1"/>
              </a:solidFill>
            </a:endParaRPr>
          </a:p>
        </p:txBody>
      </p:sp>
      <p:cxnSp>
        <p:nvCxnSpPr>
          <p:cNvPr id="11" name="Straight Arrow Connector 10">
            <a:extLst>
              <a:ext uri="{FF2B5EF4-FFF2-40B4-BE49-F238E27FC236}">
                <a16:creationId xmlns:a16="http://schemas.microsoft.com/office/drawing/2014/main" id="{FF63F3A6-25C9-4AB9-A7E0-77EBF8EAD799}"/>
              </a:ext>
            </a:extLst>
          </p:cNvPr>
          <p:cNvCxnSpPr>
            <a:cxnSpLocks/>
          </p:cNvCxnSpPr>
          <p:nvPr/>
        </p:nvCxnSpPr>
        <p:spPr>
          <a:xfrm>
            <a:off x="2570688" y="1702043"/>
            <a:ext cx="1065647" cy="0"/>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12CF4557-DF93-41AE-B3C9-49DA9794AE67}"/>
              </a:ext>
            </a:extLst>
          </p:cNvPr>
          <p:cNvSpPr/>
          <p:nvPr/>
        </p:nvSpPr>
        <p:spPr>
          <a:xfrm>
            <a:off x="3388715" y="2997951"/>
            <a:ext cx="4296915" cy="59141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census &lt;- </a:t>
            </a:r>
            <a:r>
              <a:rPr lang="en-IN" sz="1400" dirty="0" err="1">
                <a:solidFill>
                  <a:schemeClr val="tx1"/>
                </a:solidFill>
              </a:rPr>
              <a:t>na.omit</a:t>
            </a:r>
            <a:r>
              <a:rPr lang="en-IN" sz="1400" dirty="0">
                <a:solidFill>
                  <a:schemeClr val="tx1"/>
                </a:solidFill>
              </a:rPr>
              <a:t>(census)</a:t>
            </a:r>
          </a:p>
        </p:txBody>
      </p:sp>
      <p:cxnSp>
        <p:nvCxnSpPr>
          <p:cNvPr id="14" name="Straight Arrow Connector 13">
            <a:extLst>
              <a:ext uri="{FF2B5EF4-FFF2-40B4-BE49-F238E27FC236}">
                <a16:creationId xmlns:a16="http://schemas.microsoft.com/office/drawing/2014/main" id="{B6AE336B-0D09-4DF6-9CAF-7C98918D9710}"/>
              </a:ext>
            </a:extLst>
          </p:cNvPr>
          <p:cNvCxnSpPr/>
          <p:nvPr/>
        </p:nvCxnSpPr>
        <p:spPr>
          <a:xfrm>
            <a:off x="5558437" y="3876451"/>
            <a:ext cx="0" cy="467832"/>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0F5AC770-C09F-47DA-BA64-1E81E0972DDC}"/>
              </a:ext>
            </a:extLst>
          </p:cNvPr>
          <p:cNvSpPr/>
          <p:nvPr/>
        </p:nvSpPr>
        <p:spPr>
          <a:xfrm>
            <a:off x="3388714" y="4631364"/>
            <a:ext cx="4296915" cy="591419"/>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rPr>
              <a:t>na_count</a:t>
            </a:r>
            <a:r>
              <a:rPr lang="en-IN" sz="1400" dirty="0">
                <a:solidFill>
                  <a:schemeClr val="tx1"/>
                </a:solidFill>
              </a:rPr>
              <a:t>(census)</a:t>
            </a:r>
          </a:p>
        </p:txBody>
      </p:sp>
      <p:pic>
        <p:nvPicPr>
          <p:cNvPr id="8" name="Picture 7">
            <a:extLst>
              <a:ext uri="{FF2B5EF4-FFF2-40B4-BE49-F238E27FC236}">
                <a16:creationId xmlns:a16="http://schemas.microsoft.com/office/drawing/2014/main" id="{A59A834F-5F0D-4298-B348-AFB423F2C7FE}"/>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131584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83893687-A2C9-405B-A571-BAB7736740DD}"/>
              </a:ext>
            </a:extLst>
          </p:cNvPr>
          <p:cNvSpPr txBox="1">
            <a:spLocks/>
          </p:cNvSpPr>
          <p:nvPr/>
        </p:nvSpPr>
        <p:spPr>
          <a:xfrm>
            <a:off x="3320362" y="3282899"/>
            <a:ext cx="5551276" cy="769275"/>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marR="0" lvl="0" indent="0" algn="ctr" defTabSz="1219170" rtl="0" eaLnBrk="1" fontAlgn="auto" latinLnBrk="0" hangingPunct="1">
              <a:lnSpc>
                <a:spcPct val="90000"/>
              </a:lnSpc>
              <a:spcBef>
                <a:spcPts val="1333"/>
              </a:spcBef>
              <a:spcAft>
                <a:spcPts val="0"/>
              </a:spcAft>
              <a:buClrTx/>
              <a:buSzTx/>
              <a:buFont typeface="Arial"/>
              <a:buNone/>
              <a:tabLst/>
              <a:defRPr/>
            </a:pPr>
            <a:r>
              <a:rPr kumimoji="0" lang="en-US" sz="3733" b="0" i="0" u="none" strike="noStrike" kern="1200" cap="none" spc="0" normalizeH="0" baseline="0" noProof="0" dirty="0">
                <a:ln>
                  <a:noFill/>
                </a:ln>
                <a:solidFill>
                  <a:srgbClr val="604878">
                    <a:lumMod val="50000"/>
                  </a:srgbClr>
                </a:solidFill>
                <a:effectLst>
                  <a:outerShdw blurRad="38100" dist="38100" dir="2700000" algn="tl">
                    <a:srgbClr val="000000">
                      <a:alpha val="43137"/>
                    </a:srgbClr>
                  </a:outerShdw>
                </a:effectLst>
                <a:uLnTx/>
                <a:uFillTx/>
                <a:latin typeface="Gill Sans MT" panose="020B0502020104020203" pitchFamily="34" charset="0"/>
                <a:ea typeface="+mn-ea"/>
                <a:cs typeface="+mn-cs"/>
              </a:rPr>
              <a:t>Thank You</a:t>
            </a:r>
          </a:p>
        </p:txBody>
      </p:sp>
      <p:pic>
        <p:nvPicPr>
          <p:cNvPr id="3" name="Picture 2">
            <a:extLst>
              <a:ext uri="{FF2B5EF4-FFF2-40B4-BE49-F238E27FC236}">
                <a16:creationId xmlns:a16="http://schemas.microsoft.com/office/drawing/2014/main" id="{4EAAA09C-F299-4221-B5E8-0A9191BFCCCE}"/>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58754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4" y="398498"/>
            <a:ext cx="5279390"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a:t>
            </a:r>
          </a:p>
        </p:txBody>
      </p:sp>
      <p:sp>
        <p:nvSpPr>
          <p:cNvPr id="10" name="Rectangle: Rounded Corners 9">
            <a:extLst>
              <a:ext uri="{FF2B5EF4-FFF2-40B4-BE49-F238E27FC236}">
                <a16:creationId xmlns:a16="http://schemas.microsoft.com/office/drawing/2014/main" id="{E59EAE98-E473-427D-92EE-68A6BB1D2F16}"/>
              </a:ext>
            </a:extLst>
          </p:cNvPr>
          <p:cNvSpPr/>
          <p:nvPr/>
        </p:nvSpPr>
        <p:spPr>
          <a:xfrm>
            <a:off x="1030056" y="1494953"/>
            <a:ext cx="10131889"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When dealing with real world data, you have to keep in mind that it is extremely untidy. It will not have a proper structure and hence this is where data cleansing comes in to bring proper structure to  this data.</a:t>
            </a:r>
          </a:p>
          <a:p>
            <a:pPr marL="285750" indent="-285750" algn="ctr">
              <a:buFont typeface="Arial" panose="020B0604020202020204" pitchFamily="34" charset="0"/>
              <a:buChar char="•"/>
            </a:pPr>
            <a:endParaRPr lang="en-US" sz="1400" dirty="0">
              <a:solidFill>
                <a:schemeClr val="tx1"/>
              </a:solidFill>
            </a:endParaRPr>
          </a:p>
        </p:txBody>
      </p:sp>
      <p:pic>
        <p:nvPicPr>
          <p:cNvPr id="4" name="Picture 3">
            <a:extLst>
              <a:ext uri="{FF2B5EF4-FFF2-40B4-BE49-F238E27FC236}">
                <a16:creationId xmlns:a16="http://schemas.microsoft.com/office/drawing/2014/main" id="{92B9EEF6-494D-49C3-8874-44D533A61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843" y="3156733"/>
            <a:ext cx="2206314" cy="220631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419D0F5-F3B4-410D-8FC0-F8A055DEEF64}"/>
              </a:ext>
            </a:extLst>
          </p:cNvPr>
          <p:cNvPicPr>
            <a:picLocks noChangeAspect="1"/>
          </p:cNvPicPr>
          <p:nvPr/>
        </p:nvPicPr>
        <p:blipFill>
          <a:blip r:embed="rId4"/>
          <a:stretch>
            <a:fillRect/>
          </a:stretch>
        </p:blipFill>
        <p:spPr>
          <a:xfrm>
            <a:off x="0" y="-1"/>
            <a:ext cx="12325350" cy="6933009"/>
          </a:xfrm>
          <a:prstGeom prst="rect">
            <a:avLst/>
          </a:prstGeom>
        </p:spPr>
      </p:pic>
    </p:spTree>
    <p:extLst>
      <p:ext uri="{BB962C8B-B14F-4D97-AF65-F5344CB8AC3E}">
        <p14:creationId xmlns:p14="http://schemas.microsoft.com/office/powerpoint/2010/main" val="108790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4" y="398498"/>
            <a:ext cx="5279390"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a:t>
            </a:r>
          </a:p>
        </p:txBody>
      </p:sp>
      <p:sp>
        <p:nvSpPr>
          <p:cNvPr id="10" name="Rectangle: Rounded Corners 9">
            <a:extLst>
              <a:ext uri="{FF2B5EF4-FFF2-40B4-BE49-F238E27FC236}">
                <a16:creationId xmlns:a16="http://schemas.microsoft.com/office/drawing/2014/main" id="{E59EAE98-E473-427D-92EE-68A6BB1D2F16}"/>
              </a:ext>
            </a:extLst>
          </p:cNvPr>
          <p:cNvSpPr/>
          <p:nvPr/>
        </p:nvSpPr>
        <p:spPr>
          <a:xfrm>
            <a:off x="463995" y="1431157"/>
            <a:ext cx="3906281"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These are some of the actions which you’d have to take during data cleansing process: </a:t>
            </a:r>
          </a:p>
          <a:p>
            <a:pPr marL="285750" indent="-285750" algn="ctr">
              <a:buFont typeface="Arial" panose="020B0604020202020204" pitchFamily="34" charset="0"/>
              <a:buChar char="•"/>
            </a:pPr>
            <a:endParaRPr lang="en-US" sz="1400" dirty="0">
              <a:solidFill>
                <a:schemeClr val="tx1"/>
              </a:solidFill>
            </a:endParaRPr>
          </a:p>
        </p:txBody>
      </p:sp>
      <p:sp>
        <p:nvSpPr>
          <p:cNvPr id="5" name="Rectangle: Rounded Corners 4">
            <a:extLst>
              <a:ext uri="{FF2B5EF4-FFF2-40B4-BE49-F238E27FC236}">
                <a16:creationId xmlns:a16="http://schemas.microsoft.com/office/drawing/2014/main" id="{DA82BA48-6F5D-478F-AB67-C12307E77F85}"/>
              </a:ext>
            </a:extLst>
          </p:cNvPr>
          <p:cNvSpPr/>
          <p:nvPr/>
        </p:nvSpPr>
        <p:spPr>
          <a:xfrm>
            <a:off x="4025900" y="2342500"/>
            <a:ext cx="3906281" cy="650561"/>
          </a:xfrm>
          <a:prstGeom prst="roundRect">
            <a:avLst/>
          </a:prstGeom>
          <a:solidFill>
            <a:schemeClr val="accent3">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Giving  proper names to columns</a:t>
            </a:r>
          </a:p>
          <a:p>
            <a:pPr marL="285750" indent="-285750" algn="ctr">
              <a:buFont typeface="Arial" panose="020B0604020202020204" pitchFamily="34" charset="0"/>
              <a:buChar char="•"/>
            </a:pPr>
            <a:endParaRPr lang="en-US" sz="1400" dirty="0">
              <a:solidFill>
                <a:schemeClr val="tx1"/>
              </a:solidFill>
            </a:endParaRPr>
          </a:p>
        </p:txBody>
      </p:sp>
      <p:sp>
        <p:nvSpPr>
          <p:cNvPr id="6" name="Rectangle: Rounded Corners 5">
            <a:extLst>
              <a:ext uri="{FF2B5EF4-FFF2-40B4-BE49-F238E27FC236}">
                <a16:creationId xmlns:a16="http://schemas.microsoft.com/office/drawing/2014/main" id="{AACA5279-2650-42C8-877C-23C9479DE43B}"/>
              </a:ext>
            </a:extLst>
          </p:cNvPr>
          <p:cNvSpPr/>
          <p:nvPr/>
        </p:nvSpPr>
        <p:spPr>
          <a:xfrm>
            <a:off x="4025900" y="3269552"/>
            <a:ext cx="3906281" cy="650561"/>
          </a:xfrm>
          <a:prstGeom prst="roundRect">
            <a:avLst/>
          </a:prstGeom>
          <a:solidFill>
            <a:schemeClr val="accent3">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Checking for whitespaces in data</a:t>
            </a:r>
          </a:p>
          <a:p>
            <a:pPr algn="ctr"/>
            <a:endParaRPr lang="en-US" sz="1400" dirty="0">
              <a:solidFill>
                <a:schemeClr val="tx1"/>
              </a:solidFill>
            </a:endParaRPr>
          </a:p>
        </p:txBody>
      </p:sp>
      <p:sp>
        <p:nvSpPr>
          <p:cNvPr id="7" name="Rectangle: Rounded Corners 6">
            <a:extLst>
              <a:ext uri="{FF2B5EF4-FFF2-40B4-BE49-F238E27FC236}">
                <a16:creationId xmlns:a16="http://schemas.microsoft.com/office/drawing/2014/main" id="{6E87EF85-532D-4566-9F4C-61E95F878BAA}"/>
              </a:ext>
            </a:extLst>
          </p:cNvPr>
          <p:cNvSpPr/>
          <p:nvPr/>
        </p:nvSpPr>
        <p:spPr>
          <a:xfrm>
            <a:off x="4025899" y="4196604"/>
            <a:ext cx="3906281" cy="650561"/>
          </a:xfrm>
          <a:prstGeom prst="roundRect">
            <a:avLst/>
          </a:prstGeom>
          <a:solidFill>
            <a:schemeClr val="accent3">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Grouping of similar data into same levels</a:t>
            </a:r>
          </a:p>
          <a:p>
            <a:pPr algn="ctr"/>
            <a:endParaRPr lang="en-US" sz="1400" dirty="0">
              <a:solidFill>
                <a:schemeClr val="tx1"/>
              </a:solidFill>
            </a:endParaRPr>
          </a:p>
        </p:txBody>
      </p:sp>
      <p:sp>
        <p:nvSpPr>
          <p:cNvPr id="8" name="Rectangle: Rounded Corners 7">
            <a:extLst>
              <a:ext uri="{FF2B5EF4-FFF2-40B4-BE49-F238E27FC236}">
                <a16:creationId xmlns:a16="http://schemas.microsoft.com/office/drawing/2014/main" id="{218402BF-B7F6-4359-98F9-0C5E62838B55}"/>
              </a:ext>
            </a:extLst>
          </p:cNvPr>
          <p:cNvSpPr/>
          <p:nvPr/>
        </p:nvSpPr>
        <p:spPr>
          <a:xfrm>
            <a:off x="4025898" y="5123656"/>
            <a:ext cx="3906281" cy="650561"/>
          </a:xfrm>
          <a:prstGeom prst="roundRect">
            <a:avLst/>
          </a:prstGeom>
          <a:solidFill>
            <a:schemeClr val="accent3">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Handling missing values(Imputation)</a:t>
            </a:r>
          </a:p>
          <a:p>
            <a:pPr algn="ctr"/>
            <a:endParaRPr lang="en-US" sz="1400" dirty="0">
              <a:solidFill>
                <a:schemeClr val="tx1"/>
              </a:solidFill>
            </a:endParaRPr>
          </a:p>
        </p:txBody>
      </p:sp>
      <p:pic>
        <p:nvPicPr>
          <p:cNvPr id="9" name="Picture 8">
            <a:extLst>
              <a:ext uri="{FF2B5EF4-FFF2-40B4-BE49-F238E27FC236}">
                <a16:creationId xmlns:a16="http://schemas.microsoft.com/office/drawing/2014/main" id="{00502448-907E-44F4-9E5A-93A5298FECF2}"/>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9554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83893687-A2C9-405B-A571-BAB7736740DD}"/>
              </a:ext>
            </a:extLst>
          </p:cNvPr>
          <p:cNvSpPr txBox="1">
            <a:spLocks/>
          </p:cNvSpPr>
          <p:nvPr/>
        </p:nvSpPr>
        <p:spPr>
          <a:xfrm>
            <a:off x="3320362" y="3282899"/>
            <a:ext cx="5551276" cy="769275"/>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marR="0" lvl="0" indent="0" algn="ctr" defTabSz="1219170" rtl="0" eaLnBrk="1" fontAlgn="auto" latinLnBrk="0" hangingPunct="1">
              <a:lnSpc>
                <a:spcPct val="90000"/>
              </a:lnSpc>
              <a:spcBef>
                <a:spcPts val="1333"/>
              </a:spcBef>
              <a:spcAft>
                <a:spcPts val="0"/>
              </a:spcAft>
              <a:buClrTx/>
              <a:buSzTx/>
              <a:buFont typeface="Arial"/>
              <a:buNone/>
              <a:tabLst/>
              <a:defRPr/>
            </a:pPr>
            <a:r>
              <a:rPr kumimoji="0" lang="en-US" sz="3733" b="0" i="0" u="none" strike="noStrike" kern="1200" cap="none" spc="0" normalizeH="0" baseline="0" noProof="0" dirty="0">
                <a:ln>
                  <a:noFill/>
                </a:ln>
                <a:solidFill>
                  <a:schemeClr val="tx1">
                    <a:lumMod val="50000"/>
                    <a:lumOff val="50000"/>
                  </a:schemeClr>
                </a:solidFill>
                <a:uLnTx/>
                <a:uFillTx/>
                <a:latin typeface="Raleway"/>
              </a:rPr>
              <a:t>Data Cleansing on ‘Census’ Data</a:t>
            </a:r>
          </a:p>
        </p:txBody>
      </p:sp>
      <p:pic>
        <p:nvPicPr>
          <p:cNvPr id="3" name="Picture 2">
            <a:extLst>
              <a:ext uri="{FF2B5EF4-FFF2-40B4-BE49-F238E27FC236}">
                <a16:creationId xmlns:a16="http://schemas.microsoft.com/office/drawing/2014/main" id="{0851520F-106C-4E4A-BF47-4AC83E4FB176}"/>
              </a:ext>
            </a:extLst>
          </p:cNvPr>
          <p:cNvPicPr>
            <a:picLocks noChangeAspect="1"/>
          </p:cNvPicPr>
          <p:nvPr/>
        </p:nvPicPr>
        <p:blipFill>
          <a:blip r:embed="rId3"/>
          <a:stretch>
            <a:fillRect/>
          </a:stretch>
        </p:blipFill>
        <p:spPr>
          <a:xfrm>
            <a:off x="0" y="-1"/>
            <a:ext cx="12325350" cy="6933009"/>
          </a:xfrm>
          <a:prstGeom prst="rect">
            <a:avLst/>
          </a:prstGeom>
        </p:spPr>
      </p:pic>
    </p:spTree>
    <p:extLst>
      <p:ext uri="{BB962C8B-B14F-4D97-AF65-F5344CB8AC3E}">
        <p14:creationId xmlns:p14="http://schemas.microsoft.com/office/powerpoint/2010/main" val="277016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4" y="398498"/>
            <a:ext cx="5279390"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Census Data</a:t>
            </a:r>
          </a:p>
        </p:txBody>
      </p:sp>
      <p:pic>
        <p:nvPicPr>
          <p:cNvPr id="3" name="Picture 2">
            <a:extLst>
              <a:ext uri="{FF2B5EF4-FFF2-40B4-BE49-F238E27FC236}">
                <a16:creationId xmlns:a16="http://schemas.microsoft.com/office/drawing/2014/main" id="{2D71C671-5E3B-4716-8153-FF01E538E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942" y="3069332"/>
            <a:ext cx="7640116" cy="2229161"/>
          </a:xfrm>
          <a:prstGeom prst="rect">
            <a:avLst/>
          </a:prstGeom>
          <a:ln>
            <a:noFill/>
          </a:ln>
          <a:effectLst>
            <a:outerShdw blurRad="292100" dist="139700" dir="2700000" algn="tl" rotWithShape="0">
              <a:srgbClr val="333333">
                <a:alpha val="65000"/>
              </a:srgbClr>
            </a:outerShdw>
          </a:effectLst>
        </p:spPr>
      </p:pic>
      <p:sp>
        <p:nvSpPr>
          <p:cNvPr id="11" name="Rectangle: Rounded Corners 10">
            <a:extLst>
              <a:ext uri="{FF2B5EF4-FFF2-40B4-BE49-F238E27FC236}">
                <a16:creationId xmlns:a16="http://schemas.microsoft.com/office/drawing/2014/main" id="{A2604200-B3B2-4B7E-9520-FC87B78CB478}"/>
              </a:ext>
            </a:extLst>
          </p:cNvPr>
          <p:cNvSpPr/>
          <p:nvPr/>
        </p:nvSpPr>
        <p:spPr>
          <a:xfrm>
            <a:off x="4142859" y="1962782"/>
            <a:ext cx="3906282"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This census data has 32561 rows and 15 columns</a:t>
            </a:r>
          </a:p>
          <a:p>
            <a:pPr marL="285750" indent="-285750" algn="ctr">
              <a:buFont typeface="Arial" panose="020B0604020202020204" pitchFamily="34" charset="0"/>
              <a:buChar char="•"/>
            </a:pPr>
            <a:endParaRPr lang="en-US" sz="1400" dirty="0">
              <a:solidFill>
                <a:schemeClr val="tx1"/>
              </a:solidFill>
            </a:endParaRPr>
          </a:p>
        </p:txBody>
      </p:sp>
      <p:pic>
        <p:nvPicPr>
          <p:cNvPr id="5" name="Picture 4">
            <a:extLst>
              <a:ext uri="{FF2B5EF4-FFF2-40B4-BE49-F238E27FC236}">
                <a16:creationId xmlns:a16="http://schemas.microsoft.com/office/drawing/2014/main" id="{6C80E61B-75C2-4964-88BA-9758A3440929}"/>
              </a:ext>
            </a:extLst>
          </p:cNvPr>
          <p:cNvPicPr>
            <a:picLocks noChangeAspect="1"/>
          </p:cNvPicPr>
          <p:nvPr/>
        </p:nvPicPr>
        <p:blipFill>
          <a:blip r:embed="rId4"/>
          <a:stretch>
            <a:fillRect/>
          </a:stretch>
        </p:blipFill>
        <p:spPr>
          <a:xfrm>
            <a:off x="0" y="-1"/>
            <a:ext cx="12325350" cy="6933009"/>
          </a:xfrm>
          <a:prstGeom prst="rect">
            <a:avLst/>
          </a:prstGeom>
        </p:spPr>
      </p:pic>
    </p:spTree>
    <p:extLst>
      <p:ext uri="{BB962C8B-B14F-4D97-AF65-F5344CB8AC3E}">
        <p14:creationId xmlns:p14="http://schemas.microsoft.com/office/powerpoint/2010/main" val="416182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6926865"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Renaming Columns</a:t>
            </a:r>
          </a:p>
        </p:txBody>
      </p:sp>
      <p:grpSp>
        <p:nvGrpSpPr>
          <p:cNvPr id="14" name="Group 13">
            <a:extLst>
              <a:ext uri="{FF2B5EF4-FFF2-40B4-BE49-F238E27FC236}">
                <a16:creationId xmlns:a16="http://schemas.microsoft.com/office/drawing/2014/main" id="{DCB7F2DB-D574-4589-9239-33B986524FF1}"/>
              </a:ext>
            </a:extLst>
          </p:cNvPr>
          <p:cNvGrpSpPr/>
          <p:nvPr/>
        </p:nvGrpSpPr>
        <p:grpSpPr>
          <a:xfrm>
            <a:off x="3732697" y="1298797"/>
            <a:ext cx="4726607" cy="4329307"/>
            <a:chOff x="3187719" y="1298797"/>
            <a:chExt cx="4726607" cy="4329307"/>
          </a:xfrm>
        </p:grpSpPr>
        <p:sp>
          <p:nvSpPr>
            <p:cNvPr id="11" name="Rectangle: Rounded Corners 10">
              <a:extLst>
                <a:ext uri="{FF2B5EF4-FFF2-40B4-BE49-F238E27FC236}">
                  <a16:creationId xmlns:a16="http://schemas.microsoft.com/office/drawing/2014/main" id="{A2604200-B3B2-4B7E-9520-FC87B78CB478}"/>
                </a:ext>
              </a:extLst>
            </p:cNvPr>
            <p:cNvSpPr/>
            <p:nvPr/>
          </p:nvSpPr>
          <p:spPr>
            <a:xfrm>
              <a:off x="4448526" y="1298797"/>
              <a:ext cx="22049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Renaming the age column:</a:t>
              </a:r>
            </a:p>
            <a:p>
              <a:pPr marL="285750" indent="-285750" algn="ctr">
                <a:buFont typeface="Arial" panose="020B0604020202020204" pitchFamily="34" charset="0"/>
                <a:buChar char="•"/>
              </a:pPr>
              <a:endParaRPr lang="en-US" sz="1400" dirty="0">
                <a:solidFill>
                  <a:schemeClr val="tx1"/>
                </a:solidFill>
              </a:endParaRPr>
            </a:p>
          </p:txBody>
        </p:sp>
        <p:grpSp>
          <p:nvGrpSpPr>
            <p:cNvPr id="10" name="Group 9">
              <a:extLst>
                <a:ext uri="{FF2B5EF4-FFF2-40B4-BE49-F238E27FC236}">
                  <a16:creationId xmlns:a16="http://schemas.microsoft.com/office/drawing/2014/main" id="{37A17E2A-E73B-408E-88CC-ACDF9ED9BD23}"/>
                </a:ext>
              </a:extLst>
            </p:cNvPr>
            <p:cNvGrpSpPr/>
            <p:nvPr/>
          </p:nvGrpSpPr>
          <p:grpSpPr>
            <a:xfrm>
              <a:off x="3988250" y="3398943"/>
              <a:ext cx="3152236" cy="2229161"/>
              <a:chOff x="2892632" y="3069332"/>
              <a:chExt cx="3152236" cy="2229161"/>
            </a:xfrm>
          </p:grpSpPr>
          <p:pic>
            <p:nvPicPr>
              <p:cNvPr id="3" name="Picture 2">
                <a:extLst>
                  <a:ext uri="{FF2B5EF4-FFF2-40B4-BE49-F238E27FC236}">
                    <a16:creationId xmlns:a16="http://schemas.microsoft.com/office/drawing/2014/main" id="{2D71C671-5E3B-4716-8153-FF01E538ED3F}"/>
                  </a:ext>
                </a:extLst>
              </p:cNvPr>
              <p:cNvPicPr>
                <a:picLocks noChangeAspect="1"/>
              </p:cNvPicPr>
              <p:nvPr/>
            </p:nvPicPr>
            <p:blipFill rotWithShape="1">
              <a:blip r:embed="rId3">
                <a:extLst>
                  <a:ext uri="{28A0092B-C50C-407E-A947-70E740481C1C}">
                    <a14:useLocalDpi xmlns:a14="http://schemas.microsoft.com/office/drawing/2010/main" val="0"/>
                  </a:ext>
                </a:extLst>
              </a:blip>
              <a:srcRect r="93606"/>
              <a:stretch/>
            </p:blipFill>
            <p:spPr>
              <a:xfrm>
                <a:off x="2892632" y="3069332"/>
                <a:ext cx="488523" cy="222916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C10F7BA-7B1C-4BC2-B692-10C83FA0F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446" y="3069332"/>
                <a:ext cx="514422" cy="2219635"/>
              </a:xfrm>
              <a:prstGeom prst="rect">
                <a:avLst/>
              </a:prstGeom>
              <a:ln>
                <a:no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E5AFFBD0-B313-49B2-97C5-7168B3205D85}"/>
                  </a:ext>
                </a:extLst>
              </p:cNvPr>
              <p:cNvCxnSpPr/>
              <p:nvPr/>
            </p:nvCxnSpPr>
            <p:spPr>
              <a:xfrm>
                <a:off x="4136061" y="4328007"/>
                <a:ext cx="733647" cy="0"/>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12" name="Rectangle: Rounded Corners 11">
              <a:extLst>
                <a:ext uri="{FF2B5EF4-FFF2-40B4-BE49-F238E27FC236}">
                  <a16:creationId xmlns:a16="http://schemas.microsoft.com/office/drawing/2014/main" id="{FB0C7DA5-0835-40D6-BB2A-2BF4468E67D8}"/>
                </a:ext>
              </a:extLst>
            </p:cNvPr>
            <p:cNvSpPr/>
            <p:nvPr/>
          </p:nvSpPr>
          <p:spPr>
            <a:xfrm>
              <a:off x="3187719" y="2204712"/>
              <a:ext cx="4726607" cy="650561"/>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err="1">
                  <a:solidFill>
                    <a:schemeClr val="tx1"/>
                  </a:solidFill>
                </a:rPr>
                <a:t>colnames</a:t>
              </a:r>
              <a:r>
                <a:rPr lang="en-IN" sz="1400" dirty="0">
                  <a:solidFill>
                    <a:schemeClr val="tx1"/>
                  </a:solidFill>
                </a:rPr>
                <a:t>(census)[</a:t>
              </a:r>
              <a:r>
                <a:rPr lang="en-IN" sz="1400" dirty="0" err="1">
                  <a:solidFill>
                    <a:schemeClr val="tx1"/>
                  </a:solidFill>
                </a:rPr>
                <a:t>colnames</a:t>
              </a:r>
              <a:r>
                <a:rPr lang="en-IN" sz="1400" dirty="0">
                  <a:solidFill>
                    <a:schemeClr val="tx1"/>
                  </a:solidFill>
                </a:rPr>
                <a:t>(census)=="age"]&lt;-"Age"</a:t>
              </a:r>
            </a:p>
            <a:p>
              <a:pPr marL="285750" indent="-285750" algn="ctr">
                <a:buFont typeface="Arial" panose="020B0604020202020204" pitchFamily="34" charset="0"/>
                <a:buChar char="•"/>
              </a:pPr>
              <a:endParaRPr lang="en-US" sz="1400" dirty="0">
                <a:solidFill>
                  <a:schemeClr val="tx1"/>
                </a:solidFill>
              </a:endParaRPr>
            </a:p>
          </p:txBody>
        </p:sp>
      </p:grpSp>
      <p:pic>
        <p:nvPicPr>
          <p:cNvPr id="15" name="Picture 14">
            <a:extLst>
              <a:ext uri="{FF2B5EF4-FFF2-40B4-BE49-F238E27FC236}">
                <a16:creationId xmlns:a16="http://schemas.microsoft.com/office/drawing/2014/main" id="{B8C2DA7A-25D7-4C8E-9B6D-0A30181FA8C2}"/>
              </a:ext>
            </a:extLst>
          </p:cNvPr>
          <p:cNvPicPr>
            <a:picLocks noChangeAspect="1"/>
          </p:cNvPicPr>
          <p:nvPr/>
        </p:nvPicPr>
        <p:blipFill>
          <a:blip r:embed="rId5"/>
          <a:stretch>
            <a:fillRect/>
          </a:stretch>
        </p:blipFill>
        <p:spPr>
          <a:xfrm>
            <a:off x="0" y="-1"/>
            <a:ext cx="12325350" cy="6933009"/>
          </a:xfrm>
          <a:prstGeom prst="rect">
            <a:avLst/>
          </a:prstGeom>
        </p:spPr>
      </p:pic>
    </p:spTree>
    <p:extLst>
      <p:ext uri="{BB962C8B-B14F-4D97-AF65-F5344CB8AC3E}">
        <p14:creationId xmlns:p14="http://schemas.microsoft.com/office/powerpoint/2010/main" val="177674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BAD44E-B54E-41C2-8BEC-26E5FAEDB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699" y="3275101"/>
            <a:ext cx="943107" cy="235300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8DE5978E-A708-4F1E-9393-4A56D0086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225" y="3417996"/>
            <a:ext cx="914528" cy="2210108"/>
          </a:xfrm>
          <a:prstGeom prst="rect">
            <a:avLst/>
          </a:prstGeom>
          <a:ln>
            <a:noFill/>
          </a:ln>
          <a:effectLst>
            <a:outerShdw blurRad="292100" dist="139700" dir="2700000" algn="tl" rotWithShape="0">
              <a:srgbClr val="333333">
                <a:alpha val="65000"/>
              </a:srgbClr>
            </a:outerShdw>
          </a:effectLst>
        </p:spPr>
      </p:pic>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Renaming Columns</a:t>
            </a:r>
          </a:p>
        </p:txBody>
      </p:sp>
      <p:sp>
        <p:nvSpPr>
          <p:cNvPr id="11" name="Rectangle: Rounded Corners 10">
            <a:extLst>
              <a:ext uri="{FF2B5EF4-FFF2-40B4-BE49-F238E27FC236}">
                <a16:creationId xmlns:a16="http://schemas.microsoft.com/office/drawing/2014/main" id="{A2604200-B3B2-4B7E-9520-FC87B78CB478}"/>
              </a:ext>
            </a:extLst>
          </p:cNvPr>
          <p:cNvSpPr/>
          <p:nvPr/>
        </p:nvSpPr>
        <p:spPr>
          <a:xfrm>
            <a:off x="4883254" y="1298797"/>
            <a:ext cx="24254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r>
              <a:rPr lang="en-US" sz="1400" dirty="0">
                <a:solidFill>
                  <a:schemeClr val="tx1"/>
                </a:solidFill>
              </a:rPr>
              <a:t>Renaming ‘</a:t>
            </a:r>
            <a:r>
              <a:rPr lang="en-US" sz="1400" dirty="0" err="1">
                <a:solidFill>
                  <a:schemeClr val="tx1"/>
                </a:solidFill>
              </a:rPr>
              <a:t>workclass</a:t>
            </a:r>
            <a:r>
              <a:rPr lang="en-US" sz="1400" dirty="0">
                <a:solidFill>
                  <a:schemeClr val="tx1"/>
                </a:solidFill>
              </a:rPr>
              <a:t>’ column:</a:t>
            </a:r>
          </a:p>
          <a:p>
            <a:pPr marL="285750" indent="-285750" algn="ctr">
              <a:buFont typeface="Arial" panose="020B0604020202020204" pitchFamily="34" charset="0"/>
              <a:buChar char="•"/>
            </a:pPr>
            <a:endParaRPr lang="en-US" sz="1400" dirty="0">
              <a:solidFill>
                <a:schemeClr val="tx1"/>
              </a:solidFill>
            </a:endParaRPr>
          </a:p>
        </p:txBody>
      </p:sp>
      <p:cxnSp>
        <p:nvCxnSpPr>
          <p:cNvPr id="8" name="Straight Arrow Connector 7">
            <a:extLst>
              <a:ext uri="{FF2B5EF4-FFF2-40B4-BE49-F238E27FC236}">
                <a16:creationId xmlns:a16="http://schemas.microsoft.com/office/drawing/2014/main" id="{E5AFFBD0-B313-49B2-97C5-7168B3205D85}"/>
              </a:ext>
            </a:extLst>
          </p:cNvPr>
          <p:cNvCxnSpPr/>
          <p:nvPr/>
        </p:nvCxnSpPr>
        <p:spPr>
          <a:xfrm>
            <a:off x="5776657" y="4657618"/>
            <a:ext cx="733647" cy="0"/>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FB0C7DA5-0835-40D6-BB2A-2BF4468E67D8}"/>
              </a:ext>
            </a:extLst>
          </p:cNvPr>
          <p:cNvSpPr/>
          <p:nvPr/>
        </p:nvSpPr>
        <p:spPr>
          <a:xfrm>
            <a:off x="3732697" y="2204712"/>
            <a:ext cx="4726607" cy="650561"/>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a:solidFill>
                  <a:schemeClr val="tx1"/>
                </a:solidFill>
              </a:rPr>
              <a:t>library(</a:t>
            </a:r>
            <a:r>
              <a:rPr lang="en-IN" sz="1400" dirty="0" err="1">
                <a:solidFill>
                  <a:schemeClr val="tx1"/>
                </a:solidFill>
              </a:rPr>
              <a:t>data.table</a:t>
            </a:r>
            <a:r>
              <a:rPr lang="en-IN" sz="1400" dirty="0">
                <a:solidFill>
                  <a:schemeClr val="tx1"/>
                </a:solidFill>
              </a:rPr>
              <a:t>)</a:t>
            </a:r>
          </a:p>
          <a:p>
            <a:pPr algn="ctr"/>
            <a:r>
              <a:rPr lang="en-IN" sz="1400" dirty="0" err="1">
                <a:solidFill>
                  <a:schemeClr val="tx1"/>
                </a:solidFill>
              </a:rPr>
              <a:t>setnames</a:t>
            </a:r>
            <a:r>
              <a:rPr lang="en-IN" sz="1400" dirty="0">
                <a:solidFill>
                  <a:schemeClr val="tx1"/>
                </a:solidFill>
              </a:rPr>
              <a:t>(census, "</a:t>
            </a:r>
            <a:r>
              <a:rPr lang="en-IN" sz="1400" dirty="0" err="1">
                <a:solidFill>
                  <a:schemeClr val="tx1"/>
                </a:solidFill>
              </a:rPr>
              <a:t>workclass</a:t>
            </a:r>
            <a:r>
              <a:rPr lang="en-IN" sz="1400" dirty="0">
                <a:solidFill>
                  <a:schemeClr val="tx1"/>
                </a:solidFill>
              </a:rPr>
              <a:t>", "Employment-Type")</a:t>
            </a:r>
          </a:p>
          <a:p>
            <a:pPr algn="ctr"/>
            <a:endParaRPr lang="en-US" sz="1400" dirty="0">
              <a:solidFill>
                <a:schemeClr val="tx1"/>
              </a:solidFill>
            </a:endParaRPr>
          </a:p>
        </p:txBody>
      </p:sp>
      <p:pic>
        <p:nvPicPr>
          <p:cNvPr id="9" name="Picture 8">
            <a:extLst>
              <a:ext uri="{FF2B5EF4-FFF2-40B4-BE49-F238E27FC236}">
                <a16:creationId xmlns:a16="http://schemas.microsoft.com/office/drawing/2014/main" id="{0B7E542F-F0E3-454C-B76B-2D2B2B5B2EC6}"/>
              </a:ext>
            </a:extLst>
          </p:cNvPr>
          <p:cNvPicPr>
            <a:picLocks noChangeAspect="1"/>
          </p:cNvPicPr>
          <p:nvPr/>
        </p:nvPicPr>
        <p:blipFill>
          <a:blip r:embed="rId5"/>
          <a:stretch>
            <a:fillRect/>
          </a:stretch>
        </p:blipFill>
        <p:spPr>
          <a:xfrm>
            <a:off x="0" y="-1"/>
            <a:ext cx="12325350" cy="6933009"/>
          </a:xfrm>
          <a:prstGeom prst="rect">
            <a:avLst/>
          </a:prstGeom>
        </p:spPr>
      </p:pic>
    </p:spTree>
    <p:extLst>
      <p:ext uri="{BB962C8B-B14F-4D97-AF65-F5344CB8AC3E}">
        <p14:creationId xmlns:p14="http://schemas.microsoft.com/office/powerpoint/2010/main" val="228700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Renaming Columns</a:t>
            </a:r>
          </a:p>
        </p:txBody>
      </p:sp>
      <p:sp>
        <p:nvSpPr>
          <p:cNvPr id="11" name="Rectangle: Rounded Corners 10">
            <a:extLst>
              <a:ext uri="{FF2B5EF4-FFF2-40B4-BE49-F238E27FC236}">
                <a16:creationId xmlns:a16="http://schemas.microsoft.com/office/drawing/2014/main" id="{A2604200-B3B2-4B7E-9520-FC87B78CB478}"/>
              </a:ext>
            </a:extLst>
          </p:cNvPr>
          <p:cNvSpPr/>
          <p:nvPr/>
        </p:nvSpPr>
        <p:spPr>
          <a:xfrm>
            <a:off x="4883254" y="1298797"/>
            <a:ext cx="24254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Renaming ‘</a:t>
            </a:r>
            <a:r>
              <a:rPr lang="en-US" sz="1400" dirty="0" err="1">
                <a:solidFill>
                  <a:schemeClr val="tx1"/>
                </a:solidFill>
              </a:rPr>
              <a:t>fnlwgt</a:t>
            </a:r>
            <a:r>
              <a:rPr lang="en-US" sz="1400" dirty="0">
                <a:solidFill>
                  <a:schemeClr val="tx1"/>
                </a:solidFill>
              </a:rPr>
              <a:t>’ column:</a:t>
            </a:r>
          </a:p>
          <a:p>
            <a:pPr marL="285750" indent="-285750" algn="ctr">
              <a:buFont typeface="Arial" panose="020B0604020202020204" pitchFamily="34" charset="0"/>
              <a:buChar char="•"/>
            </a:pPr>
            <a:endParaRPr lang="en-US" sz="1400" dirty="0">
              <a:solidFill>
                <a:schemeClr val="tx1"/>
              </a:solidFill>
            </a:endParaRPr>
          </a:p>
        </p:txBody>
      </p:sp>
      <p:cxnSp>
        <p:nvCxnSpPr>
          <p:cNvPr id="8" name="Straight Arrow Connector 7">
            <a:extLst>
              <a:ext uri="{FF2B5EF4-FFF2-40B4-BE49-F238E27FC236}">
                <a16:creationId xmlns:a16="http://schemas.microsoft.com/office/drawing/2014/main" id="{E5AFFBD0-B313-49B2-97C5-7168B3205D85}"/>
              </a:ext>
            </a:extLst>
          </p:cNvPr>
          <p:cNvCxnSpPr/>
          <p:nvPr/>
        </p:nvCxnSpPr>
        <p:spPr>
          <a:xfrm>
            <a:off x="5776657" y="4657618"/>
            <a:ext cx="733647" cy="0"/>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FB0C7DA5-0835-40D6-BB2A-2BF4468E67D8}"/>
              </a:ext>
            </a:extLst>
          </p:cNvPr>
          <p:cNvSpPr/>
          <p:nvPr/>
        </p:nvSpPr>
        <p:spPr>
          <a:xfrm>
            <a:off x="3732697" y="2204712"/>
            <a:ext cx="4726607" cy="650561"/>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a:solidFill>
                  <a:schemeClr val="tx1"/>
                </a:solidFill>
              </a:rPr>
              <a:t>library(</a:t>
            </a:r>
            <a:r>
              <a:rPr lang="en-IN" sz="1400" dirty="0" err="1">
                <a:solidFill>
                  <a:schemeClr val="tx1"/>
                </a:solidFill>
              </a:rPr>
              <a:t>plyr</a:t>
            </a:r>
            <a:r>
              <a:rPr lang="en-IN" sz="1400" dirty="0">
                <a:solidFill>
                  <a:schemeClr val="tx1"/>
                </a:solidFill>
              </a:rPr>
              <a:t>)</a:t>
            </a:r>
          </a:p>
          <a:p>
            <a:pPr algn="ctr"/>
            <a:r>
              <a:rPr lang="en-IN" sz="1400" dirty="0">
                <a:solidFill>
                  <a:schemeClr val="tx1"/>
                </a:solidFill>
              </a:rPr>
              <a:t>census&lt;-rename(</a:t>
            </a:r>
            <a:r>
              <a:rPr lang="en-IN" sz="1400" dirty="0" err="1">
                <a:solidFill>
                  <a:schemeClr val="tx1"/>
                </a:solidFill>
              </a:rPr>
              <a:t>census,c</a:t>
            </a:r>
            <a:r>
              <a:rPr lang="en-IN" sz="1400" dirty="0">
                <a:solidFill>
                  <a:schemeClr val="tx1"/>
                </a:solidFill>
              </a:rPr>
              <a:t>('</a:t>
            </a:r>
            <a:r>
              <a:rPr lang="en-IN" sz="1400" dirty="0" err="1">
                <a:solidFill>
                  <a:schemeClr val="tx1"/>
                </a:solidFill>
              </a:rPr>
              <a:t>fnlwgt</a:t>
            </a:r>
            <a:r>
              <a:rPr lang="en-IN" sz="1400" dirty="0">
                <a:solidFill>
                  <a:schemeClr val="tx1"/>
                </a:solidFill>
              </a:rPr>
              <a:t>'='Final-Weight'))</a:t>
            </a:r>
          </a:p>
          <a:p>
            <a:pPr algn="ctr"/>
            <a:endParaRPr lang="en-US" sz="1400" dirty="0">
              <a:solidFill>
                <a:schemeClr val="tx1"/>
              </a:solidFill>
            </a:endParaRPr>
          </a:p>
        </p:txBody>
      </p:sp>
      <p:pic>
        <p:nvPicPr>
          <p:cNvPr id="3" name="Picture 2">
            <a:extLst>
              <a:ext uri="{FF2B5EF4-FFF2-40B4-BE49-F238E27FC236}">
                <a16:creationId xmlns:a16="http://schemas.microsoft.com/office/drawing/2014/main" id="{4BE51690-1209-472F-889D-D1F11B1B6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357" y="3356074"/>
            <a:ext cx="638264" cy="233395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4413150-9681-4A9F-BB98-119CF1388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381" y="3317969"/>
            <a:ext cx="685896" cy="237205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9A2F8BD-10C5-49EA-9204-D5948BC1E2C7}"/>
              </a:ext>
            </a:extLst>
          </p:cNvPr>
          <p:cNvPicPr>
            <a:picLocks noChangeAspect="1"/>
          </p:cNvPicPr>
          <p:nvPr/>
        </p:nvPicPr>
        <p:blipFill>
          <a:blip r:embed="rId5"/>
          <a:stretch>
            <a:fillRect/>
          </a:stretch>
        </p:blipFill>
        <p:spPr>
          <a:xfrm>
            <a:off x="0" y="-1"/>
            <a:ext cx="12325350" cy="6933009"/>
          </a:xfrm>
          <a:prstGeom prst="rect">
            <a:avLst/>
          </a:prstGeom>
        </p:spPr>
      </p:pic>
    </p:spTree>
    <p:extLst>
      <p:ext uri="{BB962C8B-B14F-4D97-AF65-F5344CB8AC3E}">
        <p14:creationId xmlns:p14="http://schemas.microsoft.com/office/powerpoint/2010/main" val="229606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6306F0-A5EC-4B08-A31A-AF6CBCF37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408" y="3491655"/>
            <a:ext cx="809738" cy="2105319"/>
          </a:xfrm>
          <a:prstGeom prst="rect">
            <a:avLst/>
          </a:prstGeom>
          <a:ln>
            <a:noFill/>
          </a:ln>
          <a:effectLst>
            <a:outerShdw blurRad="292100" dist="139700" dir="2700000" algn="tl" rotWithShape="0">
              <a:srgbClr val="333333">
                <a:alpha val="65000"/>
              </a:srgbClr>
            </a:outerShdw>
          </a:effectLst>
        </p:spPr>
      </p:pic>
      <p:sp>
        <p:nvSpPr>
          <p:cNvPr id="13" name="object 2">
            <a:extLst>
              <a:ext uri="{FF2B5EF4-FFF2-40B4-BE49-F238E27FC236}">
                <a16:creationId xmlns:a16="http://schemas.microsoft.com/office/drawing/2014/main" id="{8A6CB0EE-0FE3-42A9-870E-5E41D5C466B2}"/>
              </a:ext>
            </a:extLst>
          </p:cNvPr>
          <p:cNvSpPr txBox="1"/>
          <p:nvPr/>
        </p:nvSpPr>
        <p:spPr>
          <a:xfrm>
            <a:off x="271633" y="398498"/>
            <a:ext cx="7862273" cy="430887"/>
          </a:xfrm>
          <a:prstGeom prst="rect">
            <a:avLst/>
          </a:prstGeom>
        </p:spPr>
        <p:txBody>
          <a:bodyPr vert="horz" wrap="square" lIns="0" tIns="0" rIns="0" bIns="0" rtlCol="0">
            <a:spAutoFit/>
          </a:bodyPr>
          <a:lstStyle/>
          <a:p>
            <a:pPr lvl="0" defTabSz="1219170">
              <a:defRPr/>
            </a:pPr>
            <a:r>
              <a:rPr lang="en-US" sz="2800" b="1" dirty="0">
                <a:solidFill>
                  <a:srgbClr val="6A6393"/>
                </a:solidFill>
                <a:latin typeface="Raleway"/>
                <a:cs typeface="Arial"/>
              </a:rPr>
              <a:t>Data Cleansing Steps – Renaming Columns</a:t>
            </a:r>
          </a:p>
        </p:txBody>
      </p:sp>
      <p:sp>
        <p:nvSpPr>
          <p:cNvPr id="11" name="Rectangle: Rounded Corners 10">
            <a:extLst>
              <a:ext uri="{FF2B5EF4-FFF2-40B4-BE49-F238E27FC236}">
                <a16:creationId xmlns:a16="http://schemas.microsoft.com/office/drawing/2014/main" id="{A2604200-B3B2-4B7E-9520-FC87B78CB478}"/>
              </a:ext>
            </a:extLst>
          </p:cNvPr>
          <p:cNvSpPr/>
          <p:nvPr/>
        </p:nvSpPr>
        <p:spPr>
          <a:xfrm>
            <a:off x="4883254" y="1298797"/>
            <a:ext cx="2425495" cy="65056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a:p>
            <a:pPr algn="ctr"/>
            <a:r>
              <a:rPr lang="en-US" sz="1400" dirty="0">
                <a:solidFill>
                  <a:schemeClr val="tx1"/>
                </a:solidFill>
              </a:rPr>
              <a:t>Renaming ‘education’ column:</a:t>
            </a:r>
          </a:p>
          <a:p>
            <a:pPr marL="285750" indent="-285750" algn="ctr">
              <a:buFont typeface="Arial" panose="020B0604020202020204" pitchFamily="34" charset="0"/>
              <a:buChar char="•"/>
            </a:pPr>
            <a:endParaRPr lang="en-US" sz="1400" dirty="0">
              <a:solidFill>
                <a:schemeClr val="tx1"/>
              </a:solidFill>
            </a:endParaRPr>
          </a:p>
        </p:txBody>
      </p:sp>
      <p:cxnSp>
        <p:nvCxnSpPr>
          <p:cNvPr id="8" name="Straight Arrow Connector 7">
            <a:extLst>
              <a:ext uri="{FF2B5EF4-FFF2-40B4-BE49-F238E27FC236}">
                <a16:creationId xmlns:a16="http://schemas.microsoft.com/office/drawing/2014/main" id="{E5AFFBD0-B313-49B2-97C5-7168B3205D85}"/>
              </a:ext>
            </a:extLst>
          </p:cNvPr>
          <p:cNvCxnSpPr/>
          <p:nvPr/>
        </p:nvCxnSpPr>
        <p:spPr>
          <a:xfrm>
            <a:off x="5776657" y="4657618"/>
            <a:ext cx="733647" cy="0"/>
          </a:xfrm>
          <a:prstGeom prst="straightConnector1">
            <a:avLst/>
          </a:prstGeom>
          <a:ln>
            <a:solidFill>
              <a:schemeClr val="accent4">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FB0C7DA5-0835-40D6-BB2A-2BF4468E67D8}"/>
              </a:ext>
            </a:extLst>
          </p:cNvPr>
          <p:cNvSpPr/>
          <p:nvPr/>
        </p:nvSpPr>
        <p:spPr>
          <a:xfrm>
            <a:off x="3496366" y="2204712"/>
            <a:ext cx="5199268" cy="650561"/>
          </a:xfrm>
          <a:prstGeom prst="roundRect">
            <a:avLst/>
          </a:prstGeom>
          <a:no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r>
              <a:rPr lang="en-IN" sz="1400" dirty="0">
                <a:solidFill>
                  <a:schemeClr val="tx1"/>
                </a:solidFill>
              </a:rPr>
              <a:t>library(</a:t>
            </a:r>
            <a:r>
              <a:rPr lang="en-IN" sz="1400" dirty="0" err="1">
                <a:solidFill>
                  <a:schemeClr val="tx1"/>
                </a:solidFill>
              </a:rPr>
              <a:t>gdata</a:t>
            </a:r>
            <a:r>
              <a:rPr lang="en-IN" sz="1400" dirty="0">
                <a:solidFill>
                  <a:schemeClr val="tx1"/>
                </a:solidFill>
              </a:rPr>
              <a:t>)</a:t>
            </a:r>
          </a:p>
          <a:p>
            <a:pPr algn="ctr"/>
            <a:r>
              <a:rPr lang="en-IN" sz="1400" dirty="0">
                <a:solidFill>
                  <a:schemeClr val="tx1"/>
                </a:solidFill>
              </a:rPr>
              <a:t>census &lt;- </a:t>
            </a:r>
            <a:r>
              <a:rPr lang="en-IN" sz="1400" dirty="0" err="1">
                <a:solidFill>
                  <a:schemeClr val="tx1"/>
                </a:solidFill>
              </a:rPr>
              <a:t>rename.vars</a:t>
            </a:r>
            <a:r>
              <a:rPr lang="en-IN" sz="1400" dirty="0">
                <a:solidFill>
                  <a:schemeClr val="tx1"/>
                </a:solidFill>
              </a:rPr>
              <a:t>(census, from = "education", to = "Education")</a:t>
            </a:r>
          </a:p>
          <a:p>
            <a:pPr algn="ctr"/>
            <a:endParaRPr lang="en-US" sz="1400" dirty="0">
              <a:solidFill>
                <a:schemeClr val="tx1"/>
              </a:solidFill>
            </a:endParaRPr>
          </a:p>
        </p:txBody>
      </p:sp>
      <p:pic>
        <p:nvPicPr>
          <p:cNvPr id="7" name="Picture 6">
            <a:extLst>
              <a:ext uri="{FF2B5EF4-FFF2-40B4-BE49-F238E27FC236}">
                <a16:creationId xmlns:a16="http://schemas.microsoft.com/office/drawing/2014/main" id="{49F910BA-644E-4A68-A7A4-5F70F635E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856" y="3425305"/>
            <a:ext cx="828791" cy="213389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B3DFF47-826B-4C71-B992-E99550796126}"/>
              </a:ext>
            </a:extLst>
          </p:cNvPr>
          <p:cNvPicPr>
            <a:picLocks noChangeAspect="1"/>
          </p:cNvPicPr>
          <p:nvPr/>
        </p:nvPicPr>
        <p:blipFill>
          <a:blip r:embed="rId5"/>
          <a:stretch>
            <a:fillRect/>
          </a:stretch>
        </p:blipFill>
        <p:spPr>
          <a:xfrm>
            <a:off x="0" y="-1"/>
            <a:ext cx="12325350" cy="6933009"/>
          </a:xfrm>
          <a:prstGeom prst="rect">
            <a:avLst/>
          </a:prstGeom>
        </p:spPr>
      </p:pic>
    </p:spTree>
    <p:extLst>
      <p:ext uri="{BB962C8B-B14F-4D97-AF65-F5344CB8AC3E}">
        <p14:creationId xmlns:p14="http://schemas.microsoft.com/office/powerpoint/2010/main" val="1265992087"/>
      </p:ext>
    </p:extLst>
  </p:cSld>
  <p:clrMapOvr>
    <a:masterClrMapping/>
  </p:clrMapOvr>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template" id="{3E11B086-1505-428B-8277-A0D644E10518}" vid="{FC5F00B6-C22D-4A39-A52A-A7C2B90DE90C}"/>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template" id="{3E11B086-1505-428B-8277-A0D644E10518}" vid="{FF7BF660-3A4F-4282-B204-920A27B7AA25}"/>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template" id="{3E11B086-1505-428B-8277-A0D644E10518}" vid="{6286ABED-A3C5-4C16-9E62-29E4942AB79D}"/>
    </a:ext>
  </a:extLst>
</a:theme>
</file>

<file path=ppt/theme/theme4.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template" id="{3E11B086-1505-428B-8277-A0D644E10518}" vid="{CE22CCC7-6505-434E-B70D-F6A84BFFDD7E}"/>
    </a:ext>
  </a:extLst>
</a:theme>
</file>

<file path=ppt/theme/theme5.xml><?xml version="1.0" encoding="utf-8"?>
<a:theme xmlns:a="http://schemas.openxmlformats.org/drawingml/2006/main" name="3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tellipa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FE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FE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Richa" id="{8E922604-4C54-458E-93AA-056E56D5536A}" vid="{4470A2BE-7A3E-4C58-A41B-908BAF71BC6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template</Template>
  <TotalTime>5724</TotalTime>
  <Words>2273</Words>
  <Application>Microsoft Office PowerPoint</Application>
  <PresentationFormat>Widescreen</PresentationFormat>
  <Paragraphs>186</Paragraphs>
  <Slides>18</Slides>
  <Notes>18</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18</vt:i4>
      </vt:variant>
    </vt:vector>
  </HeadingPairs>
  <TitlesOfParts>
    <vt:vector size="36" baseType="lpstr">
      <vt:lpstr>Arial</vt:lpstr>
      <vt:lpstr>Calibri</vt:lpstr>
      <vt:lpstr>Calibri Light</vt:lpstr>
      <vt:lpstr>FontAwesome</vt:lpstr>
      <vt:lpstr>Gill Sans MT</vt:lpstr>
      <vt:lpstr>Lato</vt:lpstr>
      <vt:lpstr>Lato Regular</vt:lpstr>
      <vt:lpstr>Raleway</vt:lpstr>
      <vt:lpstr>Raleway Black</vt:lpstr>
      <vt:lpstr>Raleway Light</vt:lpstr>
      <vt:lpstr>Times New Roman</vt:lpstr>
      <vt:lpstr>Diseño personalizado</vt:lpstr>
      <vt:lpstr>Clear whitout slide number</vt:lpstr>
      <vt:lpstr>1_Diseño personalizado</vt:lpstr>
      <vt:lpstr>2_Diseño personalizado</vt:lpstr>
      <vt:lpstr>3_Diseño personalizado</vt:lpstr>
      <vt:lpstr>intellipat_template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shubhra shalini</dc:creator>
  <cp:lastModifiedBy>Intellipaat-Mukesh</cp:lastModifiedBy>
  <cp:revision>324</cp:revision>
  <dcterms:created xsi:type="dcterms:W3CDTF">2018-07-19T11:15:54Z</dcterms:created>
  <dcterms:modified xsi:type="dcterms:W3CDTF">2019-10-18T08:42:19Z</dcterms:modified>
</cp:coreProperties>
</file>