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67925" y="1444891"/>
            <a:ext cx="8713288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lógica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para la </a:t>
            </a: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consulta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notas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las </a:t>
            </a: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distintas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materias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Universidad </a:t>
            </a: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Eafit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Mateo </a:t>
            </a: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Marulanda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Cifuentes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Yashúa Alexánder </a:t>
            </a: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Narváez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Pulgarín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16 de Mayo del 2017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Diseñada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60352" y="4327595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Gráfico</a:t>
            </a: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: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Representación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carga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y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búsqueda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la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estrucutra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.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búsqueda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se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crea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una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Hash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dentro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otra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para accede al valor real.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mostrar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se accede a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ellos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para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cargarlos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352A1C-7783-4D07-B6BE-303DC672C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" y="1174072"/>
            <a:ext cx="9144000" cy="3153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Operaciones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</a:p>
        </p:txBody>
      </p:sp>
      <p:sp>
        <p:nvSpPr>
          <p:cNvPr id="79" name="CustomShape 2"/>
          <p:cNvSpPr/>
          <p:nvPr/>
        </p:nvSpPr>
        <p:spPr>
          <a:xfrm>
            <a:off x="40748" y="4551986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2: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Operación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búsqueda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 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estructura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406036" y="4566274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las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operaciones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 la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estructura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datos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82D2F08-EFA0-4FD0-88E5-37EF819A1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44693"/>
              </p:ext>
            </p:extLst>
          </p:nvPr>
        </p:nvGraphicFramePr>
        <p:xfrm>
          <a:off x="4908094" y="1963116"/>
          <a:ext cx="3335297" cy="2340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5779">
                  <a:extLst>
                    <a:ext uri="{9D8B030D-6E8A-4147-A177-3AD203B41FA5}">
                      <a16:colId xmlns:a16="http://schemas.microsoft.com/office/drawing/2014/main" val="2879302596"/>
                    </a:ext>
                  </a:extLst>
                </a:gridCol>
                <a:gridCol w="1449518">
                  <a:extLst>
                    <a:ext uri="{9D8B030D-6E8A-4147-A177-3AD203B41FA5}">
                      <a16:colId xmlns:a16="http://schemas.microsoft.com/office/drawing/2014/main" val="2666022487"/>
                    </a:ext>
                  </a:extLst>
                </a:gridCol>
              </a:tblGrid>
              <a:tr h="468063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Método</a:t>
                      </a:r>
                      <a:endParaRPr lang="es-MX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Complejidad</a:t>
                      </a:r>
                      <a:endParaRPr lang="es-MX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75872967"/>
                  </a:ext>
                </a:extLst>
              </a:tr>
              <a:tr h="468063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Busqueda()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>
                          <a:effectLst/>
                        </a:rPr>
                        <a:t>O(1)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26692886"/>
                  </a:ext>
                </a:extLst>
              </a:tr>
              <a:tr h="468063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Lectura1()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>
                          <a:effectLst/>
                        </a:rPr>
                        <a:t>O(n)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15269171"/>
                  </a:ext>
                </a:extLst>
              </a:tr>
              <a:tr h="468063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Lectura2()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>
                          <a:effectLst/>
                        </a:rPr>
                        <a:t>O(n)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05712412"/>
                  </a:ext>
                </a:extLst>
              </a:tr>
              <a:tr h="468063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 err="1">
                          <a:effectLst/>
                        </a:rPr>
                        <a:t>MostrarMaterias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 dirty="0">
                          <a:effectLst/>
                        </a:rPr>
                        <a:t>O(1)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20338076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1BB9DEF4-05B2-4DC5-A4CC-A22508A47C75}"/>
              </a:ext>
            </a:extLst>
          </p:cNvPr>
          <p:cNvSpPr txBox="1"/>
          <p:nvPr/>
        </p:nvSpPr>
        <p:spPr>
          <a:xfrm>
            <a:off x="5317588" y="1634422"/>
            <a:ext cx="292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Tabla de complejidades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613687C-05F7-44A6-907D-92CD7430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8" y="1634422"/>
            <a:ext cx="4662720" cy="293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700560" y="1488756"/>
            <a:ext cx="7885440" cy="239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solución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del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requiere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usar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extensivamente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operación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búsqueda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lectura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operación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tiene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complijidad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tiempo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O(n),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donde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cantidad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archivos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.csv</a:t>
            </a:r>
          </a:p>
          <a:p>
            <a:pPr algn="just">
              <a:buClr>
                <a:srgbClr val="000000"/>
              </a:buClr>
              <a:buSzPct val="45000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operación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búsqueda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tiene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complejidad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tiempo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O(1)</a:t>
            </a:r>
          </a:p>
          <a:p>
            <a:pPr algn="just">
              <a:buClr>
                <a:srgbClr val="000000"/>
              </a:buClr>
              <a:buSzPct val="45000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y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Memoria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1B9D91A-8B30-4AC6-9945-C02EF2B18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1" y="1161024"/>
            <a:ext cx="3505200" cy="22288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ACA5BC5-AFE4-42A7-ADAE-E021A7ACB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225" y="1161024"/>
            <a:ext cx="3009900" cy="22098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04AF7C0-CBD6-4CE4-836C-D058A68C9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93" y="3634360"/>
            <a:ext cx="3450075" cy="1458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Desarrollado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44861" y="5093181"/>
            <a:ext cx="7031520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Resultado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consulta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consume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memoria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y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tiempo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ejecución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2CE1A7-BB2E-48D4-8C28-73DDD5131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96" y="1024579"/>
            <a:ext cx="7602207" cy="3986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1070</TotalTime>
  <Words>210</Words>
  <Application>Microsoft Office PowerPoint</Application>
  <PresentationFormat>Presentación en pantalla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DejaVu Sans</vt:lpstr>
      <vt:lpstr>Noto Sans CJK SC Regular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Yeshúa</cp:lastModifiedBy>
  <cp:revision>74</cp:revision>
  <dcterms:created xsi:type="dcterms:W3CDTF">2015-03-03T14:30:17Z</dcterms:created>
  <dcterms:modified xsi:type="dcterms:W3CDTF">2017-05-16T03:00:56Z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