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94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2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75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5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50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83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7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1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2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0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End-to-End ETL Project using Azure Data Factory &amp; Databricks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On-Premise to Cloud Data Migration with SCD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/sql_scripts → DDL + Stored Procs</a:t>
            </a:r>
          </a:p>
          <a:p>
            <a:r>
              <a:t>/adf_pipelines → JSON exports of pipelines</a:t>
            </a:r>
          </a:p>
          <a:p>
            <a:r>
              <a:t>/notebooks → Databricks notebooks</a:t>
            </a:r>
          </a:p>
          <a:p>
            <a:r>
              <a:t>/docs → Project report + PPT</a:t>
            </a:r>
          </a:p>
          <a:p>
            <a:r>
              <a:t>README.md → Project overview, setup guide, execution steps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Built complete end-to-end ETL pipeline from On-Prem to Cloud</a:t>
            </a:r>
          </a:p>
          <a:p>
            <a:r>
              <a:t>• Applied SCD1 &amp; SCD2 for handling dimension changes</a:t>
            </a:r>
          </a:p>
          <a:p>
            <a:r>
              <a:t>• Implemented validation &amp; transformation using Databricks</a:t>
            </a:r>
          </a:p>
          <a:p>
            <a:r>
              <a:t>• Automated pipelines with ADF scheduling &amp; orchestration</a:t>
            </a:r>
          </a:p>
          <a:p>
            <a:r>
              <a:t>• Robust error handling with failure logging</a:t>
            </a:r>
          </a:p>
          <a:p>
            <a:r>
              <a:t>• Version control and documentation with GitHub</a:t>
            </a:r>
          </a:p>
          <a:p>
            <a:r>
              <a:t>• Prepared solution for real-world production scenarios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Source: 6 CSV files + 6 SQL tables from On-Premise systems</a:t>
            </a:r>
          </a:p>
          <a:p>
            <a:r>
              <a:t>• Landing Zone: Azure Blob Storage (via ADF)</a:t>
            </a:r>
          </a:p>
          <a:p>
            <a:r>
              <a:t>• Raw &amp; Curated Data: ADLS Gen2</a:t>
            </a:r>
          </a:p>
          <a:p>
            <a:r>
              <a:t>• Processing &amp; Validation: Databricks (schema validation, cleaning)</a:t>
            </a:r>
          </a:p>
          <a:p>
            <a:r>
              <a:t>• Final Storage: Azure SQL Database (Staging + Integration)</a:t>
            </a:r>
          </a:p>
          <a:p>
            <a:r>
              <a:t>• Orchestration: ADF pipelines with scheduling &amp; logging</a:t>
            </a:r>
          </a:p>
          <a:p>
            <a:r>
              <a:t>• Integration logic: SCD1 &amp; SCD2 implementation using SQL MERGE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Step 1: On-Prem CSV + SQL Data → ADF Copy → Blob Storage</a:t>
            </a:r>
          </a:p>
          <a:p>
            <a:r>
              <a:t>Step 2: Blob → ADLS Gen2 for Data Lake storage</a:t>
            </a:r>
          </a:p>
          <a:p>
            <a:r>
              <a:t>Step 3: Databricks reads from ADLS, performs validation &amp; cleansing</a:t>
            </a:r>
          </a:p>
          <a:p>
            <a:r>
              <a:t>Step 4: Validated data written to Azure SQL Server (Staging)</a:t>
            </a:r>
          </a:p>
          <a:p>
            <a:r>
              <a:t>Step 5: SCD logic applied in Integration Layer (SQL)</a:t>
            </a:r>
          </a:p>
          <a:p>
            <a:r>
              <a:t>Step 6: ADF orchestrates Master Pipeline (daily) &amp; Ad-hoc Pipeline (lookup tables)</a:t>
            </a:r>
          </a:p>
          <a:p>
            <a:r>
              <a:t>Step 7: Error Handling with Sp_Log_Failure → Logs in SQL ETL_Log 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Azure Data Factory (ADF): Data movement, orchestration</a:t>
            </a:r>
          </a:p>
          <a:p>
            <a:r>
              <a:t>• Azure Blob Storage: Landing Zone for raw data</a:t>
            </a:r>
          </a:p>
          <a:p>
            <a:r>
              <a:t>• Azure Data Lake (ADLS Gen2): Data lake for raw + curated data</a:t>
            </a:r>
          </a:p>
          <a:p>
            <a:r>
              <a:t>• Azure Databricks: Data validation, transformation, Spark-based processing</a:t>
            </a:r>
          </a:p>
          <a:p>
            <a:r>
              <a:t>• Azure SQL Database: Staging &amp; Integration Layer</a:t>
            </a:r>
          </a:p>
          <a:p>
            <a:r>
              <a:t>• SQL Server (On-Prem): Source system for relational data</a:t>
            </a:r>
          </a:p>
          <a:p>
            <a:r>
              <a:t>• GitHub: Version control for pipelines, SQL scripts, and documentation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TBL_DIM_ORDER (SCD2) → Keeps order history</a:t>
            </a:r>
          </a:p>
          <a:p>
            <a:r>
              <a:t>• TBL_DIM_PRODUCT (SCD1) → Updates product details in place</a:t>
            </a:r>
          </a:p>
          <a:p>
            <a:r>
              <a:t>• Lookup Tables (SCD1, loaded Ad-hoc):</a:t>
            </a:r>
          </a:p>
          <a:p>
            <a:r>
              <a:t>   - TBL_DIM_ORDER_METHOD_LKP</a:t>
            </a:r>
          </a:p>
          <a:p>
            <a:r>
              <a:t>   - TBL_DIM_RETURN_REASON_LKP</a:t>
            </a:r>
          </a:p>
          <a:p>
            <a:r>
              <a:t>   - TBL_DIM_COUNTRY_LKP</a:t>
            </a:r>
          </a:p>
          <a:p>
            <a:r>
              <a:t>   - TBL_DIM_WAREHOUSE_LKP</a:t>
            </a:r>
          </a:p>
          <a:p>
            <a:r>
              <a:t>   - TBL_DIM_RETAILER_LKP</a:t>
            </a:r>
          </a:p>
          <a:p>
            <a:r>
              <a:t>   - TBL_DIM_PRODUCT_NAME_LKP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Logic (SCD1 and SCD2)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SCD1 Example (Product):</a:t>
            </a:r>
          </a:p>
          <a:p>
            <a:r>
              <a:t>• Updates records in place when changes occur.</a:t>
            </a:r>
          </a:p>
          <a:p>
            <a:r>
              <a:t>• MERGE statement with UPDATE + INSERT.</a:t>
            </a:r>
          </a:p>
          <a:p>
            <a:endParaRPr/>
          </a:p>
          <a:p>
            <a:r>
              <a:t>SCD2 Example (Order):</a:t>
            </a:r>
          </a:p>
          <a:p>
            <a:r>
              <a:t>• Maintains history by closing old record and inserting a new one.</a:t>
            </a:r>
          </a:p>
          <a:p>
            <a:r>
              <a:t>• MERGE statement with logic for IS_CURRENT and date ranges.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ADF Pipeline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Master Pipeline:</a:t>
            </a:r>
          </a:p>
          <a:p>
            <a:r>
              <a:t>   - Executes child pipelines (Order, Product, etc.)</a:t>
            </a:r>
          </a:p>
          <a:p>
            <a:r>
              <a:t>   - Runs Stored Procedure Activity for MERGE logic</a:t>
            </a:r>
          </a:p>
          <a:p>
            <a:r>
              <a:t>   - Failure path → Sp_Log_Failure</a:t>
            </a:r>
          </a:p>
          <a:p>
            <a:endParaRPr/>
          </a:p>
          <a:p>
            <a:r>
              <a:t>• Ad-hoc Pipeline:</a:t>
            </a:r>
          </a:p>
          <a:p>
            <a:r>
              <a:t>   - Runs only lookup tables</a:t>
            </a:r>
          </a:p>
          <a:p>
            <a:r>
              <a:t>   - Triggered manually/on-demand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Failure Logging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ETL_Log Table:</a:t>
            </a:r>
          </a:p>
          <a:p>
            <a:r>
              <a:t>   - Stores pipeline, activity, table, error message, run date</a:t>
            </a:r>
          </a:p>
          <a:p>
            <a:r>
              <a:t>• Sp_Log_Failure procedure logs error messages</a:t>
            </a:r>
          </a:p>
          <a:p>
            <a:r>
              <a:t>• ADF Failure Path calls Sp_Log_Failure</a:t>
            </a:r>
          </a:p>
          <a:p>
            <a:r>
              <a:t>• ADF Monitoring Dashboard shows run status</a:t>
            </a:r>
          </a:p>
          <a:p>
            <a:r>
              <a:t>• Combined approach ensures audit trail + monitoring visibility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Scheduling &amp;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Daily Trigger:</a:t>
            </a:r>
          </a:p>
          <a:p>
            <a:r>
              <a:t>   - Master Pipeline runs at 9 AM UTC</a:t>
            </a:r>
          </a:p>
          <a:p>
            <a:endParaRPr/>
          </a:p>
          <a:p>
            <a:r>
              <a:t>• Ad-hoc Trigger:</a:t>
            </a:r>
          </a:p>
          <a:p>
            <a:r>
              <a:t>   - On-demand execution for lookup tables</a:t>
            </a:r>
          </a:p>
          <a:p>
            <a:endParaRPr/>
          </a:p>
          <a:p>
            <a:r>
              <a:t>• Flexible scheduling via ADF Triggers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687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End-to-End ETL Project using Azure Data Factory &amp; Databricks</vt:lpstr>
      <vt:lpstr>Project Overview</vt:lpstr>
      <vt:lpstr>Architecture Flow</vt:lpstr>
      <vt:lpstr>Technology Stack</vt:lpstr>
      <vt:lpstr>Data Model</vt:lpstr>
      <vt:lpstr>ETL Logic (SCD1 and SCD2)</vt:lpstr>
      <vt:lpstr>ADF Pipeline Design</vt:lpstr>
      <vt:lpstr>Failure Logging &amp; Monitoring</vt:lpstr>
      <vt:lpstr>Scheduling &amp; Triggers</vt:lpstr>
      <vt:lpstr>GitHub Repository Structure</vt:lpstr>
      <vt:lpstr>Key Learnings &amp; 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Yeshudas gaikwad</dc:creator>
  <cp:keywords/>
  <dc:description>generated using python-pptx</dc:description>
  <cp:lastModifiedBy>Yeshudas Gaikwad</cp:lastModifiedBy>
  <cp:revision>2</cp:revision>
  <dcterms:created xsi:type="dcterms:W3CDTF">2013-01-27T09:14:16Z</dcterms:created>
  <dcterms:modified xsi:type="dcterms:W3CDTF">2025-10-01T09:21:44Z</dcterms:modified>
  <cp:category/>
</cp:coreProperties>
</file>