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7" r:id="rId2"/>
    <p:sldMasterId id="2147483689" r:id="rId3"/>
  </p:sldMasterIdLst>
  <p:notesMasterIdLst>
    <p:notesMasterId r:id="rId34"/>
  </p:notesMasterIdLst>
  <p:sldIdLst>
    <p:sldId id="266" r:id="rId4"/>
    <p:sldId id="256" r:id="rId5"/>
    <p:sldId id="258" r:id="rId6"/>
    <p:sldId id="259" r:id="rId7"/>
    <p:sldId id="260" r:id="rId8"/>
    <p:sldId id="261" r:id="rId9"/>
    <p:sldId id="278" r:id="rId10"/>
    <p:sldId id="288" r:id="rId11"/>
    <p:sldId id="263" r:id="rId12"/>
    <p:sldId id="279" r:id="rId13"/>
    <p:sldId id="280" r:id="rId14"/>
    <p:sldId id="281" r:id="rId15"/>
    <p:sldId id="282" r:id="rId16"/>
    <p:sldId id="283" r:id="rId17"/>
    <p:sldId id="287" r:id="rId18"/>
    <p:sldId id="264" r:id="rId19"/>
    <p:sldId id="284" r:id="rId20"/>
    <p:sldId id="285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</p:sldIdLst>
  <p:sldSz cx="6858000" cy="51435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BjqZs3iMVOk9c+IukWKHTUdXM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e" initials="S" lastIdx="0" clrIdx="0">
    <p:extLst>
      <p:ext uri="{19B8F6BF-5375-455C-9EA6-DF929625EA0E}">
        <p15:presenceInfo xmlns:p15="http://schemas.microsoft.com/office/powerpoint/2012/main" xmlns="" userId="98f8827c483290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080" autoAdjust="0"/>
  </p:normalViewPr>
  <p:slideViewPr>
    <p:cSldViewPr snapToGrid="0">
      <p:cViewPr varScale="1">
        <p:scale>
          <a:sx n="101" d="100"/>
          <a:sy n="101" d="100"/>
        </p:scale>
        <p:origin x="-1680" y="-7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0AC6E-DE0D-4348-8417-380E7A835BB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66B05-72B2-4C9C-97E7-3797E042DBE4}">
      <dgm:prSet phldrT="[Text]" custT="1"/>
      <dgm:spPr/>
      <dgm:t>
        <a:bodyPr/>
        <a:lstStyle/>
        <a:p>
          <a:r>
            <a:rPr lang="en-US" sz="1200" b="1" dirty="0" smtClean="0">
              <a:latin typeface="+mj-lt"/>
            </a:rPr>
            <a:t>Understanding the business objective</a:t>
          </a:r>
          <a:endParaRPr lang="en-US" sz="1200" b="1" dirty="0">
            <a:latin typeface="+mj-lt"/>
          </a:endParaRPr>
        </a:p>
      </dgm:t>
    </dgm:pt>
    <dgm:pt modelId="{E83B2CF0-D60C-4186-8E4F-F0C14F464C90}" type="parTrans" cxnId="{6A25299C-E88F-4638-AA6D-8AC58685E944}">
      <dgm:prSet/>
      <dgm:spPr/>
      <dgm:t>
        <a:bodyPr/>
        <a:lstStyle/>
        <a:p>
          <a:endParaRPr lang="en-US"/>
        </a:p>
      </dgm:t>
    </dgm:pt>
    <dgm:pt modelId="{419A613E-543B-4DEA-803B-5CC67A7A8343}" type="sibTrans" cxnId="{6A25299C-E88F-4638-AA6D-8AC58685E944}">
      <dgm:prSet/>
      <dgm:spPr/>
      <dgm:t>
        <a:bodyPr/>
        <a:lstStyle/>
        <a:p>
          <a:endParaRPr lang="en-US" sz="1200" b="1">
            <a:latin typeface="+mj-lt"/>
          </a:endParaRPr>
        </a:p>
      </dgm:t>
    </dgm:pt>
    <dgm:pt modelId="{FA2419B4-81AF-47ED-8E9D-1B71DB90C025}">
      <dgm:prSet phldrT="[Text]" custT="1"/>
      <dgm:spPr/>
      <dgm:t>
        <a:bodyPr/>
        <a:lstStyle/>
        <a:p>
          <a:r>
            <a:rPr lang="en-US" sz="1200" b="1" dirty="0" smtClean="0">
              <a:latin typeface="+mj-lt"/>
            </a:rPr>
            <a:t>Data collection</a:t>
          </a:r>
          <a:endParaRPr lang="en-US" sz="1200" b="1" dirty="0">
            <a:latin typeface="+mj-lt"/>
          </a:endParaRPr>
        </a:p>
      </dgm:t>
    </dgm:pt>
    <dgm:pt modelId="{0F0EE5CD-2691-48DA-8FE5-5E8E7556FDF3}" type="parTrans" cxnId="{2E710D1A-01A2-48E1-82BB-6056CE038299}">
      <dgm:prSet/>
      <dgm:spPr/>
      <dgm:t>
        <a:bodyPr/>
        <a:lstStyle/>
        <a:p>
          <a:endParaRPr lang="en-US"/>
        </a:p>
      </dgm:t>
    </dgm:pt>
    <dgm:pt modelId="{39CCB633-0299-49B2-9FAA-DFC219C2FCA4}" type="sibTrans" cxnId="{2E710D1A-01A2-48E1-82BB-6056CE038299}">
      <dgm:prSet/>
      <dgm:spPr/>
      <dgm:t>
        <a:bodyPr/>
        <a:lstStyle/>
        <a:p>
          <a:endParaRPr lang="en-US" sz="1200" b="1">
            <a:latin typeface="+mj-lt"/>
          </a:endParaRPr>
        </a:p>
      </dgm:t>
    </dgm:pt>
    <dgm:pt modelId="{0C6EAF38-3D07-44E9-AD34-9381EA8BF45F}">
      <dgm:prSet phldrT="[Text]" custT="1"/>
      <dgm:spPr/>
      <dgm:t>
        <a:bodyPr/>
        <a:lstStyle/>
        <a:p>
          <a:r>
            <a:rPr lang="en-US" sz="1200" b="1" dirty="0" smtClean="0">
              <a:latin typeface="+mj-lt"/>
            </a:rPr>
            <a:t>EDA</a:t>
          </a:r>
          <a:endParaRPr lang="en-US" sz="1200" b="1" dirty="0">
            <a:latin typeface="+mj-lt"/>
          </a:endParaRPr>
        </a:p>
      </dgm:t>
    </dgm:pt>
    <dgm:pt modelId="{FA2FE7C0-95DD-4275-BC52-30B96FEA3C0C}" type="parTrans" cxnId="{345368AE-C2F9-495D-A227-1C2F50DA3FC5}">
      <dgm:prSet/>
      <dgm:spPr/>
      <dgm:t>
        <a:bodyPr/>
        <a:lstStyle/>
        <a:p>
          <a:endParaRPr lang="en-US"/>
        </a:p>
      </dgm:t>
    </dgm:pt>
    <dgm:pt modelId="{4BB1E817-3D51-4BB7-AB46-40B22858B08A}" type="sibTrans" cxnId="{345368AE-C2F9-495D-A227-1C2F50DA3FC5}">
      <dgm:prSet/>
      <dgm:spPr/>
      <dgm:t>
        <a:bodyPr/>
        <a:lstStyle/>
        <a:p>
          <a:endParaRPr lang="en-US" sz="1200" b="1">
            <a:latin typeface="+mj-lt"/>
          </a:endParaRPr>
        </a:p>
      </dgm:t>
    </dgm:pt>
    <dgm:pt modelId="{D70277F3-8675-47F8-8444-B5B1BF26F052}">
      <dgm:prSet phldrT="[Text]" custT="1"/>
      <dgm:spPr/>
      <dgm:t>
        <a:bodyPr/>
        <a:lstStyle/>
        <a:p>
          <a:r>
            <a:rPr lang="en-US" sz="1200" b="1" dirty="0" smtClean="0">
              <a:latin typeface="+mj-lt"/>
            </a:rPr>
            <a:t>Modeling </a:t>
          </a:r>
          <a:endParaRPr lang="en-US" sz="1200" b="1" dirty="0">
            <a:latin typeface="+mj-lt"/>
          </a:endParaRPr>
        </a:p>
      </dgm:t>
    </dgm:pt>
    <dgm:pt modelId="{F57DF57E-1E0E-40E0-881F-399FBE22666C}" type="parTrans" cxnId="{5574BB3C-9ABE-497C-A411-626B86D40689}">
      <dgm:prSet/>
      <dgm:spPr/>
      <dgm:t>
        <a:bodyPr/>
        <a:lstStyle/>
        <a:p>
          <a:endParaRPr lang="en-US"/>
        </a:p>
      </dgm:t>
    </dgm:pt>
    <dgm:pt modelId="{2BC250C5-EAD2-4657-A37A-A14C242408A0}" type="sibTrans" cxnId="{5574BB3C-9ABE-497C-A411-626B86D40689}">
      <dgm:prSet/>
      <dgm:spPr/>
      <dgm:t>
        <a:bodyPr/>
        <a:lstStyle/>
        <a:p>
          <a:endParaRPr lang="en-US" sz="1200" b="1">
            <a:latin typeface="+mj-lt"/>
          </a:endParaRPr>
        </a:p>
      </dgm:t>
    </dgm:pt>
    <dgm:pt modelId="{67D03D6A-B700-4AD9-B4D7-2C88AFB280FE}">
      <dgm:prSet phldrT="[Text]" custT="1"/>
      <dgm:spPr/>
      <dgm:t>
        <a:bodyPr/>
        <a:lstStyle/>
        <a:p>
          <a:r>
            <a:rPr lang="en-US" sz="1200" b="1" dirty="0" smtClean="0">
              <a:latin typeface="+mj-lt"/>
            </a:rPr>
            <a:t>Model evaluation</a:t>
          </a:r>
          <a:endParaRPr lang="en-US" sz="1200" b="1" dirty="0">
            <a:latin typeface="+mj-lt"/>
          </a:endParaRPr>
        </a:p>
      </dgm:t>
    </dgm:pt>
    <dgm:pt modelId="{853F3701-E55F-48A4-8D5A-52D1E24BF2B8}" type="parTrans" cxnId="{349505D6-98B9-4519-9FB0-BF1AD00B2C7B}">
      <dgm:prSet/>
      <dgm:spPr/>
      <dgm:t>
        <a:bodyPr/>
        <a:lstStyle/>
        <a:p>
          <a:endParaRPr lang="en-US"/>
        </a:p>
      </dgm:t>
    </dgm:pt>
    <dgm:pt modelId="{85B96F14-0799-4A2E-BD42-4B387AAE75E1}" type="sibTrans" cxnId="{349505D6-98B9-4519-9FB0-BF1AD00B2C7B}">
      <dgm:prSet/>
      <dgm:spPr/>
      <dgm:t>
        <a:bodyPr/>
        <a:lstStyle/>
        <a:p>
          <a:endParaRPr lang="en-US" sz="1200" b="1">
            <a:latin typeface="+mj-lt"/>
          </a:endParaRPr>
        </a:p>
      </dgm:t>
    </dgm:pt>
    <dgm:pt modelId="{988392ED-7E8B-4DFD-8114-375A9CD7D529}">
      <dgm:prSet custT="1"/>
      <dgm:spPr/>
      <dgm:t>
        <a:bodyPr/>
        <a:lstStyle/>
        <a:p>
          <a:r>
            <a:rPr lang="en-US" sz="1200" b="1" dirty="0" smtClean="0">
              <a:latin typeface="+mj-lt"/>
            </a:rPr>
            <a:t>Model Deployment</a:t>
          </a:r>
          <a:endParaRPr lang="en-US" sz="1200" b="1" dirty="0">
            <a:latin typeface="+mj-lt"/>
          </a:endParaRPr>
        </a:p>
      </dgm:t>
    </dgm:pt>
    <dgm:pt modelId="{362DC035-907F-4A93-9A68-703276D62A3E}" type="parTrans" cxnId="{0E1DF0A9-B99A-4F65-912E-6B61F5B60F71}">
      <dgm:prSet/>
      <dgm:spPr/>
      <dgm:t>
        <a:bodyPr/>
        <a:lstStyle/>
        <a:p>
          <a:endParaRPr lang="en-US"/>
        </a:p>
      </dgm:t>
    </dgm:pt>
    <dgm:pt modelId="{96C8E275-CA95-47AD-A47A-E4E40367134D}" type="sibTrans" cxnId="{0E1DF0A9-B99A-4F65-912E-6B61F5B60F71}">
      <dgm:prSet/>
      <dgm:spPr/>
      <dgm:t>
        <a:bodyPr/>
        <a:lstStyle/>
        <a:p>
          <a:endParaRPr lang="en-US" sz="1200" b="1">
            <a:latin typeface="+mj-lt"/>
          </a:endParaRPr>
        </a:p>
      </dgm:t>
    </dgm:pt>
    <dgm:pt modelId="{929B2350-C9F5-4713-8608-F389DA650A3F}" type="pres">
      <dgm:prSet presAssocID="{C310AC6E-DE0D-4348-8417-380E7A835B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B73EF0-28B1-42DF-9250-9F209D7CC4BA}" type="pres">
      <dgm:prSet presAssocID="{4A766B05-72B2-4C9C-97E7-3797E042DBE4}" presName="node" presStyleLbl="node1" presStyleIdx="0" presStyleCnt="6" custScaleX="129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979AB-DDD5-4BFA-84EA-F1145C44F019}" type="pres">
      <dgm:prSet presAssocID="{4A766B05-72B2-4C9C-97E7-3797E042DBE4}" presName="spNode" presStyleCnt="0"/>
      <dgm:spPr/>
    </dgm:pt>
    <dgm:pt modelId="{AC678788-7DD2-4B99-A6D4-A3BD420CC5F9}" type="pres">
      <dgm:prSet presAssocID="{419A613E-543B-4DEA-803B-5CC67A7A8343}" presName="sibTrans" presStyleLbl="sibTrans1D1" presStyleIdx="0" presStyleCnt="6"/>
      <dgm:spPr/>
      <dgm:t>
        <a:bodyPr/>
        <a:lstStyle/>
        <a:p>
          <a:endParaRPr lang="en-US"/>
        </a:p>
      </dgm:t>
    </dgm:pt>
    <dgm:pt modelId="{2351E584-65FC-44B9-9CAE-23BE169AB4AF}" type="pres">
      <dgm:prSet presAssocID="{FA2419B4-81AF-47ED-8E9D-1B71DB90C02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3E422-F7CF-4904-B054-8D972B716CD4}" type="pres">
      <dgm:prSet presAssocID="{FA2419B4-81AF-47ED-8E9D-1B71DB90C025}" presName="spNode" presStyleCnt="0"/>
      <dgm:spPr/>
    </dgm:pt>
    <dgm:pt modelId="{0664C038-3852-49C9-A2C4-470A3D1FC2A4}" type="pres">
      <dgm:prSet presAssocID="{39CCB633-0299-49B2-9FAA-DFC219C2FCA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A1855AD-E0D6-4CAB-95E5-F21764595D60}" type="pres">
      <dgm:prSet presAssocID="{0C6EAF38-3D07-44E9-AD34-9381EA8BF4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1DB00-9886-46A4-8550-E93B01B2D31D}" type="pres">
      <dgm:prSet presAssocID="{0C6EAF38-3D07-44E9-AD34-9381EA8BF45F}" presName="spNode" presStyleCnt="0"/>
      <dgm:spPr/>
    </dgm:pt>
    <dgm:pt modelId="{900A764E-1207-4ADD-AB4A-3D844FFA3A7B}" type="pres">
      <dgm:prSet presAssocID="{4BB1E817-3D51-4BB7-AB46-40B22858B08A}" presName="sibTrans" presStyleLbl="sibTrans1D1" presStyleIdx="2" presStyleCnt="6"/>
      <dgm:spPr/>
      <dgm:t>
        <a:bodyPr/>
        <a:lstStyle/>
        <a:p>
          <a:endParaRPr lang="en-US"/>
        </a:p>
      </dgm:t>
    </dgm:pt>
    <dgm:pt modelId="{744D8768-5EEA-4B57-99BB-8961CE887EB0}" type="pres">
      <dgm:prSet presAssocID="{D70277F3-8675-47F8-8444-B5B1BF26F05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D0213-81E2-4F41-84E9-2F146AAE94D9}" type="pres">
      <dgm:prSet presAssocID="{D70277F3-8675-47F8-8444-B5B1BF26F052}" presName="spNode" presStyleCnt="0"/>
      <dgm:spPr/>
    </dgm:pt>
    <dgm:pt modelId="{4E68B612-75AF-4545-B4C5-414F3073CEE4}" type="pres">
      <dgm:prSet presAssocID="{2BC250C5-EAD2-4657-A37A-A14C242408A0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B81F355-65E5-40F4-863F-CB98D6443EC5}" type="pres">
      <dgm:prSet presAssocID="{67D03D6A-B700-4AD9-B4D7-2C88AFB280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2E0B3-5AE0-44AC-BE45-7435E8763F3D}" type="pres">
      <dgm:prSet presAssocID="{67D03D6A-B700-4AD9-B4D7-2C88AFB280FE}" presName="spNode" presStyleCnt="0"/>
      <dgm:spPr/>
    </dgm:pt>
    <dgm:pt modelId="{940FDB2A-E03B-4455-B735-B15D0D96A726}" type="pres">
      <dgm:prSet presAssocID="{85B96F14-0799-4A2E-BD42-4B387AAE75E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55DBD379-4CAD-437C-ADB1-549FEAA428C7}" type="pres">
      <dgm:prSet presAssocID="{988392ED-7E8B-4DFD-8114-375A9CD7D52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D63EA-FB0C-49A6-AD00-6B8B7A29B4F1}" type="pres">
      <dgm:prSet presAssocID="{988392ED-7E8B-4DFD-8114-375A9CD7D529}" presName="spNode" presStyleCnt="0"/>
      <dgm:spPr/>
    </dgm:pt>
    <dgm:pt modelId="{8BDE1671-1E08-4422-BDC6-F468810EFC3A}" type="pres">
      <dgm:prSet presAssocID="{96C8E275-CA95-47AD-A47A-E4E40367134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4C3F2B83-491E-4B8C-B2A4-7D2B359D0982}" type="presOf" srcId="{2BC250C5-EAD2-4657-A37A-A14C242408A0}" destId="{4E68B612-75AF-4545-B4C5-414F3073CEE4}" srcOrd="0" destOrd="0" presId="urn:microsoft.com/office/officeart/2005/8/layout/cycle6"/>
    <dgm:cxn modelId="{B5EB4AD3-F479-479A-B992-FC2B467FBB39}" type="presOf" srcId="{85B96F14-0799-4A2E-BD42-4B387AAE75E1}" destId="{940FDB2A-E03B-4455-B735-B15D0D96A726}" srcOrd="0" destOrd="0" presId="urn:microsoft.com/office/officeart/2005/8/layout/cycle6"/>
    <dgm:cxn modelId="{7F243B88-B006-45C2-BC52-A19E17EDD52D}" type="presOf" srcId="{0C6EAF38-3D07-44E9-AD34-9381EA8BF45F}" destId="{2A1855AD-E0D6-4CAB-95E5-F21764595D60}" srcOrd="0" destOrd="0" presId="urn:microsoft.com/office/officeart/2005/8/layout/cycle6"/>
    <dgm:cxn modelId="{349505D6-98B9-4519-9FB0-BF1AD00B2C7B}" srcId="{C310AC6E-DE0D-4348-8417-380E7A835BBF}" destId="{67D03D6A-B700-4AD9-B4D7-2C88AFB280FE}" srcOrd="4" destOrd="0" parTransId="{853F3701-E55F-48A4-8D5A-52D1E24BF2B8}" sibTransId="{85B96F14-0799-4A2E-BD42-4B387AAE75E1}"/>
    <dgm:cxn modelId="{5574BB3C-9ABE-497C-A411-626B86D40689}" srcId="{C310AC6E-DE0D-4348-8417-380E7A835BBF}" destId="{D70277F3-8675-47F8-8444-B5B1BF26F052}" srcOrd="3" destOrd="0" parTransId="{F57DF57E-1E0E-40E0-881F-399FBE22666C}" sibTransId="{2BC250C5-EAD2-4657-A37A-A14C242408A0}"/>
    <dgm:cxn modelId="{92339FF9-53B9-4D5F-982D-229E8AC89C15}" type="presOf" srcId="{4BB1E817-3D51-4BB7-AB46-40B22858B08A}" destId="{900A764E-1207-4ADD-AB4A-3D844FFA3A7B}" srcOrd="0" destOrd="0" presId="urn:microsoft.com/office/officeart/2005/8/layout/cycle6"/>
    <dgm:cxn modelId="{345368AE-C2F9-495D-A227-1C2F50DA3FC5}" srcId="{C310AC6E-DE0D-4348-8417-380E7A835BBF}" destId="{0C6EAF38-3D07-44E9-AD34-9381EA8BF45F}" srcOrd="2" destOrd="0" parTransId="{FA2FE7C0-95DD-4275-BC52-30B96FEA3C0C}" sibTransId="{4BB1E817-3D51-4BB7-AB46-40B22858B08A}"/>
    <dgm:cxn modelId="{2E710D1A-01A2-48E1-82BB-6056CE038299}" srcId="{C310AC6E-DE0D-4348-8417-380E7A835BBF}" destId="{FA2419B4-81AF-47ED-8E9D-1B71DB90C025}" srcOrd="1" destOrd="0" parTransId="{0F0EE5CD-2691-48DA-8FE5-5E8E7556FDF3}" sibTransId="{39CCB633-0299-49B2-9FAA-DFC219C2FCA4}"/>
    <dgm:cxn modelId="{6A25299C-E88F-4638-AA6D-8AC58685E944}" srcId="{C310AC6E-DE0D-4348-8417-380E7A835BBF}" destId="{4A766B05-72B2-4C9C-97E7-3797E042DBE4}" srcOrd="0" destOrd="0" parTransId="{E83B2CF0-D60C-4186-8E4F-F0C14F464C90}" sibTransId="{419A613E-543B-4DEA-803B-5CC67A7A8343}"/>
    <dgm:cxn modelId="{BEE1AFF0-3991-4176-AE2E-E4E55A15203C}" type="presOf" srcId="{419A613E-543B-4DEA-803B-5CC67A7A8343}" destId="{AC678788-7DD2-4B99-A6D4-A3BD420CC5F9}" srcOrd="0" destOrd="0" presId="urn:microsoft.com/office/officeart/2005/8/layout/cycle6"/>
    <dgm:cxn modelId="{C887541B-9088-4A75-A897-B797C5385801}" type="presOf" srcId="{988392ED-7E8B-4DFD-8114-375A9CD7D529}" destId="{55DBD379-4CAD-437C-ADB1-549FEAA428C7}" srcOrd="0" destOrd="0" presId="urn:microsoft.com/office/officeart/2005/8/layout/cycle6"/>
    <dgm:cxn modelId="{6ADFA8DB-747B-4C6C-A7EB-8BA3F1C48E4C}" type="presOf" srcId="{39CCB633-0299-49B2-9FAA-DFC219C2FCA4}" destId="{0664C038-3852-49C9-A2C4-470A3D1FC2A4}" srcOrd="0" destOrd="0" presId="urn:microsoft.com/office/officeart/2005/8/layout/cycle6"/>
    <dgm:cxn modelId="{308AB2CF-431F-4456-8420-95A57750CC55}" type="presOf" srcId="{67D03D6A-B700-4AD9-B4D7-2C88AFB280FE}" destId="{3B81F355-65E5-40F4-863F-CB98D6443EC5}" srcOrd="0" destOrd="0" presId="urn:microsoft.com/office/officeart/2005/8/layout/cycle6"/>
    <dgm:cxn modelId="{922224FB-91A1-4A0D-BF56-B7F800A76689}" type="presOf" srcId="{FA2419B4-81AF-47ED-8E9D-1B71DB90C025}" destId="{2351E584-65FC-44B9-9CAE-23BE169AB4AF}" srcOrd="0" destOrd="0" presId="urn:microsoft.com/office/officeart/2005/8/layout/cycle6"/>
    <dgm:cxn modelId="{092D864D-94CF-46FD-8541-8CECA94A8D06}" type="presOf" srcId="{D70277F3-8675-47F8-8444-B5B1BF26F052}" destId="{744D8768-5EEA-4B57-99BB-8961CE887EB0}" srcOrd="0" destOrd="0" presId="urn:microsoft.com/office/officeart/2005/8/layout/cycle6"/>
    <dgm:cxn modelId="{0E1DF0A9-B99A-4F65-912E-6B61F5B60F71}" srcId="{C310AC6E-DE0D-4348-8417-380E7A835BBF}" destId="{988392ED-7E8B-4DFD-8114-375A9CD7D529}" srcOrd="5" destOrd="0" parTransId="{362DC035-907F-4A93-9A68-703276D62A3E}" sibTransId="{96C8E275-CA95-47AD-A47A-E4E40367134D}"/>
    <dgm:cxn modelId="{853F719D-0EBF-4BF1-B84A-BA09F026D7C5}" type="presOf" srcId="{96C8E275-CA95-47AD-A47A-E4E40367134D}" destId="{8BDE1671-1E08-4422-BDC6-F468810EFC3A}" srcOrd="0" destOrd="0" presId="urn:microsoft.com/office/officeart/2005/8/layout/cycle6"/>
    <dgm:cxn modelId="{C7B1C0C4-838F-4CF0-8DC3-164A3F9DDB63}" type="presOf" srcId="{C310AC6E-DE0D-4348-8417-380E7A835BBF}" destId="{929B2350-C9F5-4713-8608-F389DA650A3F}" srcOrd="0" destOrd="0" presId="urn:microsoft.com/office/officeart/2005/8/layout/cycle6"/>
    <dgm:cxn modelId="{797D9CEF-CAF7-479B-9959-F1990248D89C}" type="presOf" srcId="{4A766B05-72B2-4C9C-97E7-3797E042DBE4}" destId="{47B73EF0-28B1-42DF-9250-9F209D7CC4BA}" srcOrd="0" destOrd="0" presId="urn:microsoft.com/office/officeart/2005/8/layout/cycle6"/>
    <dgm:cxn modelId="{184B7FC1-9855-48AE-8E5C-4B22E3DAD314}" type="presParOf" srcId="{929B2350-C9F5-4713-8608-F389DA650A3F}" destId="{47B73EF0-28B1-42DF-9250-9F209D7CC4BA}" srcOrd="0" destOrd="0" presId="urn:microsoft.com/office/officeart/2005/8/layout/cycle6"/>
    <dgm:cxn modelId="{1CF7FEB1-4652-4767-8CC4-5EE7465F01BF}" type="presParOf" srcId="{929B2350-C9F5-4713-8608-F389DA650A3F}" destId="{4B9979AB-DDD5-4BFA-84EA-F1145C44F019}" srcOrd="1" destOrd="0" presId="urn:microsoft.com/office/officeart/2005/8/layout/cycle6"/>
    <dgm:cxn modelId="{4103F53B-B8B2-43EC-A02D-7F274AB8C6D3}" type="presParOf" srcId="{929B2350-C9F5-4713-8608-F389DA650A3F}" destId="{AC678788-7DD2-4B99-A6D4-A3BD420CC5F9}" srcOrd="2" destOrd="0" presId="urn:microsoft.com/office/officeart/2005/8/layout/cycle6"/>
    <dgm:cxn modelId="{CF421329-A86D-41A4-9DCC-20592DBBF472}" type="presParOf" srcId="{929B2350-C9F5-4713-8608-F389DA650A3F}" destId="{2351E584-65FC-44B9-9CAE-23BE169AB4AF}" srcOrd="3" destOrd="0" presId="urn:microsoft.com/office/officeart/2005/8/layout/cycle6"/>
    <dgm:cxn modelId="{8E852E7F-96F3-4256-8672-9ABF5E104DDF}" type="presParOf" srcId="{929B2350-C9F5-4713-8608-F389DA650A3F}" destId="{1703E422-F7CF-4904-B054-8D972B716CD4}" srcOrd="4" destOrd="0" presId="urn:microsoft.com/office/officeart/2005/8/layout/cycle6"/>
    <dgm:cxn modelId="{765B777E-0A9E-46FF-B58E-43FABE294F76}" type="presParOf" srcId="{929B2350-C9F5-4713-8608-F389DA650A3F}" destId="{0664C038-3852-49C9-A2C4-470A3D1FC2A4}" srcOrd="5" destOrd="0" presId="urn:microsoft.com/office/officeart/2005/8/layout/cycle6"/>
    <dgm:cxn modelId="{49E57449-7235-417F-BF81-8CF9A2D69B6E}" type="presParOf" srcId="{929B2350-C9F5-4713-8608-F389DA650A3F}" destId="{2A1855AD-E0D6-4CAB-95E5-F21764595D60}" srcOrd="6" destOrd="0" presId="urn:microsoft.com/office/officeart/2005/8/layout/cycle6"/>
    <dgm:cxn modelId="{075B6F7C-C8E0-4262-AD1A-C00B2F8FF885}" type="presParOf" srcId="{929B2350-C9F5-4713-8608-F389DA650A3F}" destId="{8021DB00-9886-46A4-8550-E93B01B2D31D}" srcOrd="7" destOrd="0" presId="urn:microsoft.com/office/officeart/2005/8/layout/cycle6"/>
    <dgm:cxn modelId="{5725529E-F341-4B46-87E6-8BD5F7AABB77}" type="presParOf" srcId="{929B2350-C9F5-4713-8608-F389DA650A3F}" destId="{900A764E-1207-4ADD-AB4A-3D844FFA3A7B}" srcOrd="8" destOrd="0" presId="urn:microsoft.com/office/officeart/2005/8/layout/cycle6"/>
    <dgm:cxn modelId="{61492311-D11C-4B2F-8A6E-7740264A1BC7}" type="presParOf" srcId="{929B2350-C9F5-4713-8608-F389DA650A3F}" destId="{744D8768-5EEA-4B57-99BB-8961CE887EB0}" srcOrd="9" destOrd="0" presId="urn:microsoft.com/office/officeart/2005/8/layout/cycle6"/>
    <dgm:cxn modelId="{9EFFE2CB-0EB4-4A04-8BA8-0D459046373F}" type="presParOf" srcId="{929B2350-C9F5-4713-8608-F389DA650A3F}" destId="{EC6D0213-81E2-4F41-84E9-2F146AAE94D9}" srcOrd="10" destOrd="0" presId="urn:microsoft.com/office/officeart/2005/8/layout/cycle6"/>
    <dgm:cxn modelId="{6DEFAFAC-AB70-4FF6-A574-87330628E795}" type="presParOf" srcId="{929B2350-C9F5-4713-8608-F389DA650A3F}" destId="{4E68B612-75AF-4545-B4C5-414F3073CEE4}" srcOrd="11" destOrd="0" presId="urn:microsoft.com/office/officeart/2005/8/layout/cycle6"/>
    <dgm:cxn modelId="{6CB1278E-C611-4C1F-BB14-D90D2591777C}" type="presParOf" srcId="{929B2350-C9F5-4713-8608-F389DA650A3F}" destId="{3B81F355-65E5-40F4-863F-CB98D6443EC5}" srcOrd="12" destOrd="0" presId="urn:microsoft.com/office/officeart/2005/8/layout/cycle6"/>
    <dgm:cxn modelId="{4C0116D6-7E79-430B-9AA8-F012FD455372}" type="presParOf" srcId="{929B2350-C9F5-4713-8608-F389DA650A3F}" destId="{E942E0B3-5AE0-44AC-BE45-7435E8763F3D}" srcOrd="13" destOrd="0" presId="urn:microsoft.com/office/officeart/2005/8/layout/cycle6"/>
    <dgm:cxn modelId="{85E10355-D3EB-49BF-B72B-8945B3ED9DB1}" type="presParOf" srcId="{929B2350-C9F5-4713-8608-F389DA650A3F}" destId="{940FDB2A-E03B-4455-B735-B15D0D96A726}" srcOrd="14" destOrd="0" presId="urn:microsoft.com/office/officeart/2005/8/layout/cycle6"/>
    <dgm:cxn modelId="{D4A233B1-1603-46B7-ADEE-B7558A16521F}" type="presParOf" srcId="{929B2350-C9F5-4713-8608-F389DA650A3F}" destId="{55DBD379-4CAD-437C-ADB1-549FEAA428C7}" srcOrd="15" destOrd="0" presId="urn:microsoft.com/office/officeart/2005/8/layout/cycle6"/>
    <dgm:cxn modelId="{E266F94C-17B6-41A2-9E9D-84D4BE288F25}" type="presParOf" srcId="{929B2350-C9F5-4713-8608-F389DA650A3F}" destId="{7D7D63EA-FB0C-49A6-AD00-6B8B7A29B4F1}" srcOrd="16" destOrd="0" presId="urn:microsoft.com/office/officeart/2005/8/layout/cycle6"/>
    <dgm:cxn modelId="{61622D4B-7B92-4C8C-8363-5EE0868B99C1}" type="presParOf" srcId="{929B2350-C9F5-4713-8608-F389DA650A3F}" destId="{8BDE1671-1E08-4422-BDC6-F468810EFC3A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396DC7-3B1A-4D46-9615-EF223C8BD35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13B5C-417B-4FC1-9D94-C632DE7BF6B1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B9CA94D9-EE3F-45B0-9E7F-E48C9C8E6C61}" type="parTrans" cxnId="{1D6D91D6-D021-45A2-8280-83BD7668B838}">
      <dgm:prSet/>
      <dgm:spPr/>
      <dgm:t>
        <a:bodyPr/>
        <a:lstStyle/>
        <a:p>
          <a:endParaRPr lang="en-US"/>
        </a:p>
      </dgm:t>
    </dgm:pt>
    <dgm:pt modelId="{023089B0-657B-4F46-AFE1-A7CB2E7D0616}" type="sibTrans" cxnId="{1D6D91D6-D021-45A2-8280-83BD7668B838}">
      <dgm:prSet/>
      <dgm:spPr/>
      <dgm:t>
        <a:bodyPr/>
        <a:lstStyle/>
        <a:p>
          <a:endParaRPr lang="en-US"/>
        </a:p>
      </dgm:t>
    </dgm:pt>
    <dgm:pt modelId="{E2C73C65-9721-4A7B-A8F1-74F4B6FB369B}">
      <dgm:prSet phldrT="[Text]"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ADAA7871-5941-42E0-8FC4-0754E9598992}" type="parTrans" cxnId="{3BA80E7A-23E3-4990-83F2-37CE16DAC3F9}">
      <dgm:prSet/>
      <dgm:spPr/>
      <dgm:t>
        <a:bodyPr/>
        <a:lstStyle/>
        <a:p>
          <a:endParaRPr lang="en-US"/>
        </a:p>
      </dgm:t>
    </dgm:pt>
    <dgm:pt modelId="{7B610B4A-536C-4CAF-AECD-7141D878AF3E}" type="sibTrans" cxnId="{3BA80E7A-23E3-4990-83F2-37CE16DAC3F9}">
      <dgm:prSet/>
      <dgm:spPr/>
      <dgm:t>
        <a:bodyPr/>
        <a:lstStyle/>
        <a:p>
          <a:endParaRPr lang="en-US"/>
        </a:p>
      </dgm:t>
    </dgm:pt>
    <dgm:pt modelId="{06515331-EB75-4FE9-AC12-D9B9F2A7D469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9CDD5D43-72F0-4D8A-91F7-33588D54BD6E}" type="parTrans" cxnId="{65BC5E16-67FC-4384-A465-316652C80931}">
      <dgm:prSet/>
      <dgm:spPr/>
      <dgm:t>
        <a:bodyPr/>
        <a:lstStyle/>
        <a:p>
          <a:endParaRPr lang="en-US"/>
        </a:p>
      </dgm:t>
    </dgm:pt>
    <dgm:pt modelId="{D46F8DD8-9807-46F8-A4F8-9208CFF0F9F2}" type="sibTrans" cxnId="{65BC5E16-67FC-4384-A465-316652C80931}">
      <dgm:prSet/>
      <dgm:spPr/>
      <dgm:t>
        <a:bodyPr/>
        <a:lstStyle/>
        <a:p>
          <a:endParaRPr lang="en-US"/>
        </a:p>
      </dgm:t>
    </dgm:pt>
    <dgm:pt modelId="{59135BF5-31B0-4835-9F53-42E7C28B6DC5}">
      <dgm:prSet phldrT="[Text]"/>
      <dgm:spPr/>
      <dgm:t>
        <a:bodyPr/>
        <a:lstStyle/>
        <a:p>
          <a:r>
            <a:rPr lang="en-US" dirty="0" smtClean="0"/>
            <a:t>SVM</a:t>
          </a:r>
          <a:endParaRPr lang="en-US" dirty="0"/>
        </a:p>
      </dgm:t>
    </dgm:pt>
    <dgm:pt modelId="{BA572753-4CD8-4143-BDB6-1612B26E6B60}" type="parTrans" cxnId="{9E8F39A2-8AE7-445C-91A5-54AC13EC02E2}">
      <dgm:prSet/>
      <dgm:spPr/>
      <dgm:t>
        <a:bodyPr/>
        <a:lstStyle/>
        <a:p>
          <a:endParaRPr lang="en-US"/>
        </a:p>
      </dgm:t>
    </dgm:pt>
    <dgm:pt modelId="{52FA9037-5A65-4161-9819-BD2108F73629}" type="sibTrans" cxnId="{9E8F39A2-8AE7-445C-91A5-54AC13EC02E2}">
      <dgm:prSet/>
      <dgm:spPr/>
      <dgm:t>
        <a:bodyPr/>
        <a:lstStyle/>
        <a:p>
          <a:endParaRPr lang="en-US"/>
        </a:p>
      </dgm:t>
    </dgm:pt>
    <dgm:pt modelId="{3AEF63B0-5D3D-494B-941F-86489BA9F063}">
      <dgm:prSet/>
      <dgm:spPr/>
      <dgm:t>
        <a:bodyPr/>
        <a:lstStyle/>
        <a:p>
          <a:r>
            <a:rPr lang="en-US" dirty="0" err="1" smtClean="0"/>
            <a:t>AdaBoost</a:t>
          </a:r>
          <a:endParaRPr lang="en-US" dirty="0"/>
        </a:p>
      </dgm:t>
    </dgm:pt>
    <dgm:pt modelId="{8347BCA7-1900-41E1-A718-251D8CB46A45}" type="parTrans" cxnId="{A6C9CFEC-EB26-463C-8DD1-0751E66D4139}">
      <dgm:prSet/>
      <dgm:spPr/>
      <dgm:t>
        <a:bodyPr/>
        <a:lstStyle/>
        <a:p>
          <a:endParaRPr lang="en-US"/>
        </a:p>
      </dgm:t>
    </dgm:pt>
    <dgm:pt modelId="{DA7C5576-0C60-4D32-8D53-E2FA27FFE5B6}" type="sibTrans" cxnId="{A6C9CFEC-EB26-463C-8DD1-0751E66D4139}">
      <dgm:prSet/>
      <dgm:spPr/>
      <dgm:t>
        <a:bodyPr/>
        <a:lstStyle/>
        <a:p>
          <a:endParaRPr lang="en-US"/>
        </a:p>
      </dgm:t>
    </dgm:pt>
    <dgm:pt modelId="{2437A593-0368-424D-9580-8F8DBFA48E31}">
      <dgm:prSet/>
      <dgm:spPr/>
      <dgm:t>
        <a:bodyPr/>
        <a:lstStyle/>
        <a:p>
          <a:r>
            <a:rPr lang="en-US" dirty="0" err="1" smtClean="0"/>
            <a:t>XGBoost</a:t>
          </a:r>
          <a:endParaRPr lang="en-US" dirty="0"/>
        </a:p>
      </dgm:t>
    </dgm:pt>
    <dgm:pt modelId="{88E30D17-4B4C-44EA-8F7C-A381FC2A5EF3}" type="parTrans" cxnId="{E53CF93A-D7D7-4F78-8CA7-70D34353AA2D}">
      <dgm:prSet/>
      <dgm:spPr/>
      <dgm:t>
        <a:bodyPr/>
        <a:lstStyle/>
        <a:p>
          <a:endParaRPr lang="en-US"/>
        </a:p>
      </dgm:t>
    </dgm:pt>
    <dgm:pt modelId="{32E43889-9196-488E-9410-B3EE557E9A87}" type="sibTrans" cxnId="{E53CF93A-D7D7-4F78-8CA7-70D34353AA2D}">
      <dgm:prSet/>
      <dgm:spPr/>
      <dgm:t>
        <a:bodyPr/>
        <a:lstStyle/>
        <a:p>
          <a:endParaRPr lang="en-US"/>
        </a:p>
      </dgm:t>
    </dgm:pt>
    <dgm:pt modelId="{18829A93-8441-4064-98E9-5A020E0C3ED1}">
      <dgm:prSet/>
      <dgm:spPr/>
      <dgm:t>
        <a:bodyPr/>
        <a:lstStyle/>
        <a:p>
          <a:r>
            <a:rPr lang="en-US" dirty="0" smtClean="0"/>
            <a:t>Multinomial Naïve Bias</a:t>
          </a:r>
          <a:endParaRPr lang="en-US" dirty="0"/>
        </a:p>
      </dgm:t>
    </dgm:pt>
    <dgm:pt modelId="{A69B164B-8E6F-4D2A-A1C1-A24586E574F7}" type="parTrans" cxnId="{48CA8905-6363-476B-8837-E63512CD7EC8}">
      <dgm:prSet/>
      <dgm:spPr/>
      <dgm:t>
        <a:bodyPr/>
        <a:lstStyle/>
        <a:p>
          <a:endParaRPr lang="en-US"/>
        </a:p>
      </dgm:t>
    </dgm:pt>
    <dgm:pt modelId="{96CDE4AD-12C8-49DC-B12F-042D0BFCFAC6}" type="sibTrans" cxnId="{48CA8905-6363-476B-8837-E63512CD7EC8}">
      <dgm:prSet/>
      <dgm:spPr/>
      <dgm:t>
        <a:bodyPr/>
        <a:lstStyle/>
        <a:p>
          <a:endParaRPr lang="en-US"/>
        </a:p>
      </dgm:t>
    </dgm:pt>
    <dgm:pt modelId="{EEF9315A-A3E9-4BDA-85B2-6999D45F6F1B}">
      <dgm:prSet/>
      <dgm:spPr/>
      <dgm:t>
        <a:bodyPr/>
        <a:lstStyle/>
        <a:p>
          <a:r>
            <a:rPr lang="en-US" dirty="0" smtClean="0"/>
            <a:t>Gaussian Naïve Bias</a:t>
          </a:r>
          <a:endParaRPr lang="en-US" dirty="0"/>
        </a:p>
      </dgm:t>
    </dgm:pt>
    <dgm:pt modelId="{F8C2E068-CD65-48C9-A226-B076FBD85897}" type="parTrans" cxnId="{A3AAA867-D60C-4125-8041-3F43AD73B28D}">
      <dgm:prSet/>
      <dgm:spPr/>
      <dgm:t>
        <a:bodyPr/>
        <a:lstStyle/>
        <a:p>
          <a:endParaRPr lang="en-US"/>
        </a:p>
      </dgm:t>
    </dgm:pt>
    <dgm:pt modelId="{9254BEE5-6BA7-44FC-B602-35D09F35C13C}" type="sibTrans" cxnId="{A3AAA867-D60C-4125-8041-3F43AD73B28D}">
      <dgm:prSet/>
      <dgm:spPr/>
      <dgm:t>
        <a:bodyPr/>
        <a:lstStyle/>
        <a:p>
          <a:endParaRPr lang="en-US"/>
        </a:p>
      </dgm:t>
    </dgm:pt>
    <dgm:pt modelId="{87EDFD10-5996-44EF-B158-F1DA3AE7A923}" type="pres">
      <dgm:prSet presAssocID="{C2396DC7-3B1A-4D46-9615-EF223C8BD3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3E82DC-7733-4C9E-8241-5B1C3CA416E0}" type="pres">
      <dgm:prSet presAssocID="{07713B5C-417B-4FC1-9D94-C632DE7BF6B1}" presName="hierRoot1" presStyleCnt="0">
        <dgm:presLayoutVars>
          <dgm:hierBranch val="init"/>
        </dgm:presLayoutVars>
      </dgm:prSet>
      <dgm:spPr/>
    </dgm:pt>
    <dgm:pt modelId="{CA80F043-CA8D-40FF-B2E3-EE5A3CB41E80}" type="pres">
      <dgm:prSet presAssocID="{07713B5C-417B-4FC1-9D94-C632DE7BF6B1}" presName="rootComposite1" presStyleCnt="0"/>
      <dgm:spPr/>
    </dgm:pt>
    <dgm:pt modelId="{964F2264-C582-42BB-98D8-880E9BB81B2A}" type="pres">
      <dgm:prSet presAssocID="{07713B5C-417B-4FC1-9D94-C632DE7BF6B1}" presName="rootText1" presStyleLbl="node0" presStyleIdx="0" presStyleCnt="1" custScaleX="183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FE23B-DF04-4902-8A7C-C3378C6E1A9E}" type="pres">
      <dgm:prSet presAssocID="{07713B5C-417B-4FC1-9D94-C632DE7BF6B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3BABF99-83BB-4748-A57D-757DDE5F83D8}" type="pres">
      <dgm:prSet presAssocID="{07713B5C-417B-4FC1-9D94-C632DE7BF6B1}" presName="hierChild2" presStyleCnt="0"/>
      <dgm:spPr/>
    </dgm:pt>
    <dgm:pt modelId="{4C35542D-4F54-4F56-A403-ECB712420A45}" type="pres">
      <dgm:prSet presAssocID="{ADAA7871-5941-42E0-8FC4-0754E9598992}" presName="Name37" presStyleLbl="parChTrans1D2" presStyleIdx="0" presStyleCnt="7"/>
      <dgm:spPr/>
      <dgm:t>
        <a:bodyPr/>
        <a:lstStyle/>
        <a:p>
          <a:endParaRPr lang="en-US"/>
        </a:p>
      </dgm:t>
    </dgm:pt>
    <dgm:pt modelId="{51A1E6F0-8F99-4E8B-AB30-FE90C9E4431E}" type="pres">
      <dgm:prSet presAssocID="{E2C73C65-9721-4A7B-A8F1-74F4B6FB369B}" presName="hierRoot2" presStyleCnt="0">
        <dgm:presLayoutVars>
          <dgm:hierBranch val="init"/>
        </dgm:presLayoutVars>
      </dgm:prSet>
      <dgm:spPr/>
    </dgm:pt>
    <dgm:pt modelId="{C5C157A7-E056-42A0-8F53-D2C57BBFAD44}" type="pres">
      <dgm:prSet presAssocID="{E2C73C65-9721-4A7B-A8F1-74F4B6FB369B}" presName="rootComposite" presStyleCnt="0"/>
      <dgm:spPr/>
    </dgm:pt>
    <dgm:pt modelId="{ADC5619D-BA3D-4380-8F05-A083367786D8}" type="pres">
      <dgm:prSet presAssocID="{E2C73C65-9721-4A7B-A8F1-74F4B6FB369B}" presName="rootText" presStyleLbl="node2" presStyleIdx="0" presStyleCnt="7" custScaleY="2285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95AC79-96C0-44EA-BC01-1B0B21FBF8A6}" type="pres">
      <dgm:prSet presAssocID="{E2C73C65-9721-4A7B-A8F1-74F4B6FB369B}" presName="rootConnector" presStyleLbl="node2" presStyleIdx="0" presStyleCnt="7"/>
      <dgm:spPr/>
      <dgm:t>
        <a:bodyPr/>
        <a:lstStyle/>
        <a:p>
          <a:endParaRPr lang="en-US"/>
        </a:p>
      </dgm:t>
    </dgm:pt>
    <dgm:pt modelId="{A181D325-AAE3-4F88-97E5-333F149C504E}" type="pres">
      <dgm:prSet presAssocID="{E2C73C65-9721-4A7B-A8F1-74F4B6FB369B}" presName="hierChild4" presStyleCnt="0"/>
      <dgm:spPr/>
    </dgm:pt>
    <dgm:pt modelId="{CBC7C46E-E11B-472E-A2DD-318602EEFFCA}" type="pres">
      <dgm:prSet presAssocID="{E2C73C65-9721-4A7B-A8F1-74F4B6FB369B}" presName="hierChild5" presStyleCnt="0"/>
      <dgm:spPr/>
    </dgm:pt>
    <dgm:pt modelId="{B0363238-FB22-4C51-82B5-57E39D0FCA13}" type="pres">
      <dgm:prSet presAssocID="{9CDD5D43-72F0-4D8A-91F7-33588D54BD6E}" presName="Name37" presStyleLbl="parChTrans1D2" presStyleIdx="1" presStyleCnt="7"/>
      <dgm:spPr/>
      <dgm:t>
        <a:bodyPr/>
        <a:lstStyle/>
        <a:p>
          <a:endParaRPr lang="en-US"/>
        </a:p>
      </dgm:t>
    </dgm:pt>
    <dgm:pt modelId="{41DD299A-9B4D-4E2B-8D0F-38249B96F57B}" type="pres">
      <dgm:prSet presAssocID="{06515331-EB75-4FE9-AC12-D9B9F2A7D469}" presName="hierRoot2" presStyleCnt="0">
        <dgm:presLayoutVars>
          <dgm:hierBranch val="init"/>
        </dgm:presLayoutVars>
      </dgm:prSet>
      <dgm:spPr/>
    </dgm:pt>
    <dgm:pt modelId="{1C3A60E7-A842-4718-A3A6-46C4E1B36C46}" type="pres">
      <dgm:prSet presAssocID="{06515331-EB75-4FE9-AC12-D9B9F2A7D469}" presName="rootComposite" presStyleCnt="0"/>
      <dgm:spPr/>
    </dgm:pt>
    <dgm:pt modelId="{895EBC61-CFC6-4571-8ECD-751080CC6371}" type="pres">
      <dgm:prSet presAssocID="{06515331-EB75-4FE9-AC12-D9B9F2A7D469}" presName="rootText" presStyleLbl="node2" presStyleIdx="1" presStyleCnt="7" custScaleY="2281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DD0E1-3B9C-4BEE-ADA8-09211680177B}" type="pres">
      <dgm:prSet presAssocID="{06515331-EB75-4FE9-AC12-D9B9F2A7D469}" presName="rootConnector" presStyleLbl="node2" presStyleIdx="1" presStyleCnt="7"/>
      <dgm:spPr/>
      <dgm:t>
        <a:bodyPr/>
        <a:lstStyle/>
        <a:p>
          <a:endParaRPr lang="en-US"/>
        </a:p>
      </dgm:t>
    </dgm:pt>
    <dgm:pt modelId="{8C03D605-6136-46B7-AA96-3EDB3F7080A2}" type="pres">
      <dgm:prSet presAssocID="{06515331-EB75-4FE9-AC12-D9B9F2A7D469}" presName="hierChild4" presStyleCnt="0"/>
      <dgm:spPr/>
    </dgm:pt>
    <dgm:pt modelId="{E3D8E454-56E7-4AFE-A19B-8E96777140E8}" type="pres">
      <dgm:prSet presAssocID="{06515331-EB75-4FE9-AC12-D9B9F2A7D469}" presName="hierChild5" presStyleCnt="0"/>
      <dgm:spPr/>
    </dgm:pt>
    <dgm:pt modelId="{7BA32537-5591-48B3-8C7A-A3B26BBB7426}" type="pres">
      <dgm:prSet presAssocID="{BA572753-4CD8-4143-BDB6-1612B26E6B60}" presName="Name37" presStyleLbl="parChTrans1D2" presStyleIdx="2" presStyleCnt="7"/>
      <dgm:spPr/>
      <dgm:t>
        <a:bodyPr/>
        <a:lstStyle/>
        <a:p>
          <a:endParaRPr lang="en-US"/>
        </a:p>
      </dgm:t>
    </dgm:pt>
    <dgm:pt modelId="{19CF7630-6788-4C8D-AB6E-B2848D06EA54}" type="pres">
      <dgm:prSet presAssocID="{59135BF5-31B0-4835-9F53-42E7C28B6DC5}" presName="hierRoot2" presStyleCnt="0">
        <dgm:presLayoutVars>
          <dgm:hierBranch val="init"/>
        </dgm:presLayoutVars>
      </dgm:prSet>
      <dgm:spPr/>
    </dgm:pt>
    <dgm:pt modelId="{E2AB2F9F-CA59-4C29-AF3D-F402137F8175}" type="pres">
      <dgm:prSet presAssocID="{59135BF5-31B0-4835-9F53-42E7C28B6DC5}" presName="rootComposite" presStyleCnt="0"/>
      <dgm:spPr/>
    </dgm:pt>
    <dgm:pt modelId="{1090FC41-5BBE-449F-9BEE-0A1770DC4014}" type="pres">
      <dgm:prSet presAssocID="{59135BF5-31B0-4835-9F53-42E7C28B6DC5}" presName="rootText" presStyleLbl="node2" presStyleIdx="2" presStyleCnt="7" custScaleY="2091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684B7-E206-4DF4-8AB5-803C6DAAB323}" type="pres">
      <dgm:prSet presAssocID="{59135BF5-31B0-4835-9F53-42E7C28B6DC5}" presName="rootConnector" presStyleLbl="node2" presStyleIdx="2" presStyleCnt="7"/>
      <dgm:spPr/>
      <dgm:t>
        <a:bodyPr/>
        <a:lstStyle/>
        <a:p>
          <a:endParaRPr lang="en-US"/>
        </a:p>
      </dgm:t>
    </dgm:pt>
    <dgm:pt modelId="{C8546259-6B87-4EE6-9D8F-16F6285C8297}" type="pres">
      <dgm:prSet presAssocID="{59135BF5-31B0-4835-9F53-42E7C28B6DC5}" presName="hierChild4" presStyleCnt="0"/>
      <dgm:spPr/>
    </dgm:pt>
    <dgm:pt modelId="{ED92B45C-7220-4D99-9406-4D5C3538CA96}" type="pres">
      <dgm:prSet presAssocID="{59135BF5-31B0-4835-9F53-42E7C28B6DC5}" presName="hierChild5" presStyleCnt="0"/>
      <dgm:spPr/>
    </dgm:pt>
    <dgm:pt modelId="{387818EE-4F2F-45C2-B8F8-4A6E58122215}" type="pres">
      <dgm:prSet presAssocID="{8347BCA7-1900-41E1-A718-251D8CB46A45}" presName="Name37" presStyleLbl="parChTrans1D2" presStyleIdx="3" presStyleCnt="7"/>
      <dgm:spPr/>
      <dgm:t>
        <a:bodyPr/>
        <a:lstStyle/>
        <a:p>
          <a:endParaRPr lang="en-US"/>
        </a:p>
      </dgm:t>
    </dgm:pt>
    <dgm:pt modelId="{A990D15F-BF56-44D2-A5A9-C15A05DD685C}" type="pres">
      <dgm:prSet presAssocID="{3AEF63B0-5D3D-494B-941F-86489BA9F063}" presName="hierRoot2" presStyleCnt="0">
        <dgm:presLayoutVars>
          <dgm:hierBranch val="init"/>
        </dgm:presLayoutVars>
      </dgm:prSet>
      <dgm:spPr/>
    </dgm:pt>
    <dgm:pt modelId="{5A287E67-0936-4AFB-9476-74D2AAB3E981}" type="pres">
      <dgm:prSet presAssocID="{3AEF63B0-5D3D-494B-941F-86489BA9F063}" presName="rootComposite" presStyleCnt="0"/>
      <dgm:spPr/>
    </dgm:pt>
    <dgm:pt modelId="{41BF9493-C11A-4C8E-A355-CA9C6E3BC760}" type="pres">
      <dgm:prSet presAssocID="{3AEF63B0-5D3D-494B-941F-86489BA9F063}" presName="rootText" presStyleLbl="node2" presStyleIdx="3" presStyleCnt="7" custScaleY="2091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8ED07-6F9F-4223-9EA8-CD35DF0C37A1}" type="pres">
      <dgm:prSet presAssocID="{3AEF63B0-5D3D-494B-941F-86489BA9F063}" presName="rootConnector" presStyleLbl="node2" presStyleIdx="3" presStyleCnt="7"/>
      <dgm:spPr/>
      <dgm:t>
        <a:bodyPr/>
        <a:lstStyle/>
        <a:p>
          <a:endParaRPr lang="en-US"/>
        </a:p>
      </dgm:t>
    </dgm:pt>
    <dgm:pt modelId="{34342415-EB69-462C-9B5A-15E5C7B9B8FC}" type="pres">
      <dgm:prSet presAssocID="{3AEF63B0-5D3D-494B-941F-86489BA9F063}" presName="hierChild4" presStyleCnt="0"/>
      <dgm:spPr/>
    </dgm:pt>
    <dgm:pt modelId="{839618CC-2BB0-49A7-9C1B-1F06D0D97893}" type="pres">
      <dgm:prSet presAssocID="{3AEF63B0-5D3D-494B-941F-86489BA9F063}" presName="hierChild5" presStyleCnt="0"/>
      <dgm:spPr/>
    </dgm:pt>
    <dgm:pt modelId="{F0862530-E78A-4413-B901-98AC6E356FB4}" type="pres">
      <dgm:prSet presAssocID="{88E30D17-4B4C-44EA-8F7C-A381FC2A5EF3}" presName="Name37" presStyleLbl="parChTrans1D2" presStyleIdx="4" presStyleCnt="7"/>
      <dgm:spPr/>
      <dgm:t>
        <a:bodyPr/>
        <a:lstStyle/>
        <a:p>
          <a:endParaRPr lang="en-US"/>
        </a:p>
      </dgm:t>
    </dgm:pt>
    <dgm:pt modelId="{A03FD5A7-2AF5-455D-81FF-81016E0CEC79}" type="pres">
      <dgm:prSet presAssocID="{2437A593-0368-424D-9580-8F8DBFA48E31}" presName="hierRoot2" presStyleCnt="0">
        <dgm:presLayoutVars>
          <dgm:hierBranch val="init"/>
        </dgm:presLayoutVars>
      </dgm:prSet>
      <dgm:spPr/>
    </dgm:pt>
    <dgm:pt modelId="{479775AC-9CE9-4E80-9481-64089542414F}" type="pres">
      <dgm:prSet presAssocID="{2437A593-0368-424D-9580-8F8DBFA48E31}" presName="rootComposite" presStyleCnt="0"/>
      <dgm:spPr/>
    </dgm:pt>
    <dgm:pt modelId="{AF309FD0-7C42-4F5E-ACE5-05FA97D569E2}" type="pres">
      <dgm:prSet presAssocID="{2437A593-0368-424D-9580-8F8DBFA48E31}" presName="rootText" presStyleLbl="node2" presStyleIdx="4" presStyleCnt="7" custScaleY="2058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5AF0D-1353-46C0-80C9-C67D822B9867}" type="pres">
      <dgm:prSet presAssocID="{2437A593-0368-424D-9580-8F8DBFA48E31}" presName="rootConnector" presStyleLbl="node2" presStyleIdx="4" presStyleCnt="7"/>
      <dgm:spPr/>
      <dgm:t>
        <a:bodyPr/>
        <a:lstStyle/>
        <a:p>
          <a:endParaRPr lang="en-US"/>
        </a:p>
      </dgm:t>
    </dgm:pt>
    <dgm:pt modelId="{9079015C-659A-4B73-9D12-CDEA3E085298}" type="pres">
      <dgm:prSet presAssocID="{2437A593-0368-424D-9580-8F8DBFA48E31}" presName="hierChild4" presStyleCnt="0"/>
      <dgm:spPr/>
    </dgm:pt>
    <dgm:pt modelId="{29F0DCB0-97F1-463D-B54C-AF770F9613B3}" type="pres">
      <dgm:prSet presAssocID="{2437A593-0368-424D-9580-8F8DBFA48E31}" presName="hierChild5" presStyleCnt="0"/>
      <dgm:spPr/>
    </dgm:pt>
    <dgm:pt modelId="{92D02C89-7903-4254-8719-9F9F098BB3EE}" type="pres">
      <dgm:prSet presAssocID="{A69B164B-8E6F-4D2A-A1C1-A24586E574F7}" presName="Name37" presStyleLbl="parChTrans1D2" presStyleIdx="5" presStyleCnt="7"/>
      <dgm:spPr/>
      <dgm:t>
        <a:bodyPr/>
        <a:lstStyle/>
        <a:p>
          <a:endParaRPr lang="en-US"/>
        </a:p>
      </dgm:t>
    </dgm:pt>
    <dgm:pt modelId="{74DD86B2-B3CF-4DC5-8429-675B66ACD610}" type="pres">
      <dgm:prSet presAssocID="{18829A93-8441-4064-98E9-5A020E0C3ED1}" presName="hierRoot2" presStyleCnt="0">
        <dgm:presLayoutVars>
          <dgm:hierBranch val="init"/>
        </dgm:presLayoutVars>
      </dgm:prSet>
      <dgm:spPr/>
    </dgm:pt>
    <dgm:pt modelId="{6503B5C9-82B1-4034-B502-2F68C3BD7CC5}" type="pres">
      <dgm:prSet presAssocID="{18829A93-8441-4064-98E9-5A020E0C3ED1}" presName="rootComposite" presStyleCnt="0"/>
      <dgm:spPr/>
    </dgm:pt>
    <dgm:pt modelId="{40274CD2-DC5F-44F8-B25B-A534D7335A21}" type="pres">
      <dgm:prSet presAssocID="{18829A93-8441-4064-98E9-5A020E0C3ED1}" presName="rootText" presStyleLbl="node2" presStyleIdx="5" presStyleCnt="7" custScaleY="209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51647-33BA-4583-A372-85FCBD506896}" type="pres">
      <dgm:prSet presAssocID="{18829A93-8441-4064-98E9-5A020E0C3ED1}" presName="rootConnector" presStyleLbl="node2" presStyleIdx="5" presStyleCnt="7"/>
      <dgm:spPr/>
      <dgm:t>
        <a:bodyPr/>
        <a:lstStyle/>
        <a:p>
          <a:endParaRPr lang="en-US"/>
        </a:p>
      </dgm:t>
    </dgm:pt>
    <dgm:pt modelId="{42744C3A-8917-40F4-A30F-9293B474D2F4}" type="pres">
      <dgm:prSet presAssocID="{18829A93-8441-4064-98E9-5A020E0C3ED1}" presName="hierChild4" presStyleCnt="0"/>
      <dgm:spPr/>
    </dgm:pt>
    <dgm:pt modelId="{61452692-AEDA-42B7-8E7B-2C6FDFAE306D}" type="pres">
      <dgm:prSet presAssocID="{18829A93-8441-4064-98E9-5A020E0C3ED1}" presName="hierChild5" presStyleCnt="0"/>
      <dgm:spPr/>
    </dgm:pt>
    <dgm:pt modelId="{AE372BA1-DA36-41B1-A68C-6D7D8615EDF6}" type="pres">
      <dgm:prSet presAssocID="{F8C2E068-CD65-48C9-A226-B076FBD85897}" presName="Name37" presStyleLbl="parChTrans1D2" presStyleIdx="6" presStyleCnt="7"/>
      <dgm:spPr/>
      <dgm:t>
        <a:bodyPr/>
        <a:lstStyle/>
        <a:p>
          <a:endParaRPr lang="en-US"/>
        </a:p>
      </dgm:t>
    </dgm:pt>
    <dgm:pt modelId="{211DA039-5E22-4414-9736-DA82A8956170}" type="pres">
      <dgm:prSet presAssocID="{EEF9315A-A3E9-4BDA-85B2-6999D45F6F1B}" presName="hierRoot2" presStyleCnt="0">
        <dgm:presLayoutVars>
          <dgm:hierBranch val="init"/>
        </dgm:presLayoutVars>
      </dgm:prSet>
      <dgm:spPr/>
    </dgm:pt>
    <dgm:pt modelId="{22CDEA79-7107-4AB6-8A00-5236803BB334}" type="pres">
      <dgm:prSet presAssocID="{EEF9315A-A3E9-4BDA-85B2-6999D45F6F1B}" presName="rootComposite" presStyleCnt="0"/>
      <dgm:spPr/>
    </dgm:pt>
    <dgm:pt modelId="{4A8D9F90-7AB6-43B0-A02B-A1A4EEA8A647}" type="pres">
      <dgm:prSet presAssocID="{EEF9315A-A3E9-4BDA-85B2-6999D45F6F1B}" presName="rootText" presStyleLbl="node2" presStyleIdx="6" presStyleCnt="7" custScaleY="209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4B5DB-88F0-489D-B1C1-DB793E2F8B80}" type="pres">
      <dgm:prSet presAssocID="{EEF9315A-A3E9-4BDA-85B2-6999D45F6F1B}" presName="rootConnector" presStyleLbl="node2" presStyleIdx="6" presStyleCnt="7"/>
      <dgm:spPr/>
      <dgm:t>
        <a:bodyPr/>
        <a:lstStyle/>
        <a:p>
          <a:endParaRPr lang="en-US"/>
        </a:p>
      </dgm:t>
    </dgm:pt>
    <dgm:pt modelId="{45881FE2-0894-4F5C-80B7-20FE7AB07A9B}" type="pres">
      <dgm:prSet presAssocID="{EEF9315A-A3E9-4BDA-85B2-6999D45F6F1B}" presName="hierChild4" presStyleCnt="0"/>
      <dgm:spPr/>
    </dgm:pt>
    <dgm:pt modelId="{B3748C57-D393-4033-B6CF-A73B52594F43}" type="pres">
      <dgm:prSet presAssocID="{EEF9315A-A3E9-4BDA-85B2-6999D45F6F1B}" presName="hierChild5" presStyleCnt="0"/>
      <dgm:spPr/>
    </dgm:pt>
    <dgm:pt modelId="{87710965-EA39-4489-8DFA-10D0534A8E2D}" type="pres">
      <dgm:prSet presAssocID="{07713B5C-417B-4FC1-9D94-C632DE7BF6B1}" presName="hierChild3" presStyleCnt="0"/>
      <dgm:spPr/>
    </dgm:pt>
  </dgm:ptLst>
  <dgm:cxnLst>
    <dgm:cxn modelId="{A9886FDE-5512-490C-8A94-110B202932FA}" type="presOf" srcId="{06515331-EB75-4FE9-AC12-D9B9F2A7D469}" destId="{1C7DD0E1-3B9C-4BEE-ADA8-09211680177B}" srcOrd="1" destOrd="0" presId="urn:microsoft.com/office/officeart/2005/8/layout/orgChart1"/>
    <dgm:cxn modelId="{8A8767A7-3A01-40A3-B5C6-467A46E6D7C5}" type="presOf" srcId="{07713B5C-417B-4FC1-9D94-C632DE7BF6B1}" destId="{646FE23B-DF04-4902-8A7C-C3378C6E1A9E}" srcOrd="1" destOrd="0" presId="urn:microsoft.com/office/officeart/2005/8/layout/orgChart1"/>
    <dgm:cxn modelId="{05DA1D92-E624-4372-B12C-885AF9D7803C}" type="presOf" srcId="{E2C73C65-9721-4A7B-A8F1-74F4B6FB369B}" destId="{ADC5619D-BA3D-4380-8F05-A083367786D8}" srcOrd="0" destOrd="0" presId="urn:microsoft.com/office/officeart/2005/8/layout/orgChart1"/>
    <dgm:cxn modelId="{BEE3C953-E572-4264-B57B-3C891003155B}" type="presOf" srcId="{18829A93-8441-4064-98E9-5A020E0C3ED1}" destId="{85251647-33BA-4583-A372-85FCBD506896}" srcOrd="1" destOrd="0" presId="urn:microsoft.com/office/officeart/2005/8/layout/orgChart1"/>
    <dgm:cxn modelId="{E53CF93A-D7D7-4F78-8CA7-70D34353AA2D}" srcId="{07713B5C-417B-4FC1-9D94-C632DE7BF6B1}" destId="{2437A593-0368-424D-9580-8F8DBFA48E31}" srcOrd="4" destOrd="0" parTransId="{88E30D17-4B4C-44EA-8F7C-A381FC2A5EF3}" sibTransId="{32E43889-9196-488E-9410-B3EE557E9A87}"/>
    <dgm:cxn modelId="{1D6D91D6-D021-45A2-8280-83BD7668B838}" srcId="{C2396DC7-3B1A-4D46-9615-EF223C8BD354}" destId="{07713B5C-417B-4FC1-9D94-C632DE7BF6B1}" srcOrd="0" destOrd="0" parTransId="{B9CA94D9-EE3F-45B0-9E7F-E48C9C8E6C61}" sibTransId="{023089B0-657B-4F46-AFE1-A7CB2E7D0616}"/>
    <dgm:cxn modelId="{853535E4-23D1-4643-9C0B-7BC39740AC48}" type="presOf" srcId="{F8C2E068-CD65-48C9-A226-B076FBD85897}" destId="{AE372BA1-DA36-41B1-A68C-6D7D8615EDF6}" srcOrd="0" destOrd="0" presId="urn:microsoft.com/office/officeart/2005/8/layout/orgChart1"/>
    <dgm:cxn modelId="{895A0E69-F8B5-479F-BCB6-2B12D21F937B}" type="presOf" srcId="{3AEF63B0-5D3D-494B-941F-86489BA9F063}" destId="{41BF9493-C11A-4C8E-A355-CA9C6E3BC760}" srcOrd="0" destOrd="0" presId="urn:microsoft.com/office/officeart/2005/8/layout/orgChart1"/>
    <dgm:cxn modelId="{3BA80E7A-23E3-4990-83F2-37CE16DAC3F9}" srcId="{07713B5C-417B-4FC1-9D94-C632DE7BF6B1}" destId="{E2C73C65-9721-4A7B-A8F1-74F4B6FB369B}" srcOrd="0" destOrd="0" parTransId="{ADAA7871-5941-42E0-8FC4-0754E9598992}" sibTransId="{7B610B4A-536C-4CAF-AECD-7141D878AF3E}"/>
    <dgm:cxn modelId="{DE55BA74-3286-46E5-B841-CE0AACA4AD3A}" type="presOf" srcId="{18829A93-8441-4064-98E9-5A020E0C3ED1}" destId="{40274CD2-DC5F-44F8-B25B-A534D7335A21}" srcOrd="0" destOrd="0" presId="urn:microsoft.com/office/officeart/2005/8/layout/orgChart1"/>
    <dgm:cxn modelId="{9103164F-1A61-4451-B362-CAA4B121C927}" type="presOf" srcId="{88E30D17-4B4C-44EA-8F7C-A381FC2A5EF3}" destId="{F0862530-E78A-4413-B901-98AC6E356FB4}" srcOrd="0" destOrd="0" presId="urn:microsoft.com/office/officeart/2005/8/layout/orgChart1"/>
    <dgm:cxn modelId="{485A729A-CAEE-497B-BD52-D7DED7B53542}" type="presOf" srcId="{2437A593-0368-424D-9580-8F8DBFA48E31}" destId="{2DC5AF0D-1353-46C0-80C9-C67D822B9867}" srcOrd="1" destOrd="0" presId="urn:microsoft.com/office/officeart/2005/8/layout/orgChart1"/>
    <dgm:cxn modelId="{A5512ADE-B6EB-4103-8D90-F364593A3508}" type="presOf" srcId="{EEF9315A-A3E9-4BDA-85B2-6999D45F6F1B}" destId="{4A8D9F90-7AB6-43B0-A02B-A1A4EEA8A647}" srcOrd="0" destOrd="0" presId="urn:microsoft.com/office/officeart/2005/8/layout/orgChart1"/>
    <dgm:cxn modelId="{0CC412AB-CD32-4DEB-B619-85B6AAF68043}" type="presOf" srcId="{3AEF63B0-5D3D-494B-941F-86489BA9F063}" destId="{C788ED07-6F9F-4223-9EA8-CD35DF0C37A1}" srcOrd="1" destOrd="0" presId="urn:microsoft.com/office/officeart/2005/8/layout/orgChart1"/>
    <dgm:cxn modelId="{9E8F39A2-8AE7-445C-91A5-54AC13EC02E2}" srcId="{07713B5C-417B-4FC1-9D94-C632DE7BF6B1}" destId="{59135BF5-31B0-4835-9F53-42E7C28B6DC5}" srcOrd="2" destOrd="0" parTransId="{BA572753-4CD8-4143-BDB6-1612B26E6B60}" sibTransId="{52FA9037-5A65-4161-9819-BD2108F73629}"/>
    <dgm:cxn modelId="{A6C9CFEC-EB26-463C-8DD1-0751E66D4139}" srcId="{07713B5C-417B-4FC1-9D94-C632DE7BF6B1}" destId="{3AEF63B0-5D3D-494B-941F-86489BA9F063}" srcOrd="3" destOrd="0" parTransId="{8347BCA7-1900-41E1-A718-251D8CB46A45}" sibTransId="{DA7C5576-0C60-4D32-8D53-E2FA27FFE5B6}"/>
    <dgm:cxn modelId="{8045F060-663E-4E9F-90B8-36C0E14B7F7C}" type="presOf" srcId="{07713B5C-417B-4FC1-9D94-C632DE7BF6B1}" destId="{964F2264-C582-42BB-98D8-880E9BB81B2A}" srcOrd="0" destOrd="0" presId="urn:microsoft.com/office/officeart/2005/8/layout/orgChart1"/>
    <dgm:cxn modelId="{65BC5E16-67FC-4384-A465-316652C80931}" srcId="{07713B5C-417B-4FC1-9D94-C632DE7BF6B1}" destId="{06515331-EB75-4FE9-AC12-D9B9F2A7D469}" srcOrd="1" destOrd="0" parTransId="{9CDD5D43-72F0-4D8A-91F7-33588D54BD6E}" sibTransId="{D46F8DD8-9807-46F8-A4F8-9208CFF0F9F2}"/>
    <dgm:cxn modelId="{8688B3BD-7FFC-4CF8-9436-FCA4CD083996}" type="presOf" srcId="{C2396DC7-3B1A-4D46-9615-EF223C8BD354}" destId="{87EDFD10-5996-44EF-B158-F1DA3AE7A923}" srcOrd="0" destOrd="0" presId="urn:microsoft.com/office/officeart/2005/8/layout/orgChart1"/>
    <dgm:cxn modelId="{00FD8FC2-90EC-4203-99F0-C2F03C936213}" type="presOf" srcId="{E2C73C65-9721-4A7B-A8F1-74F4B6FB369B}" destId="{5595AC79-96C0-44EA-BC01-1B0B21FBF8A6}" srcOrd="1" destOrd="0" presId="urn:microsoft.com/office/officeart/2005/8/layout/orgChart1"/>
    <dgm:cxn modelId="{E24B238A-6710-4CDD-9D66-CB899B922ABF}" type="presOf" srcId="{8347BCA7-1900-41E1-A718-251D8CB46A45}" destId="{387818EE-4F2F-45C2-B8F8-4A6E58122215}" srcOrd="0" destOrd="0" presId="urn:microsoft.com/office/officeart/2005/8/layout/orgChart1"/>
    <dgm:cxn modelId="{38FFBA5E-48C7-4593-AE0F-F94CA2EC2473}" type="presOf" srcId="{59135BF5-31B0-4835-9F53-42E7C28B6DC5}" destId="{1090FC41-5BBE-449F-9BEE-0A1770DC4014}" srcOrd="0" destOrd="0" presId="urn:microsoft.com/office/officeart/2005/8/layout/orgChart1"/>
    <dgm:cxn modelId="{83D892B5-7111-47C3-A177-6ACE2076FC23}" type="presOf" srcId="{2437A593-0368-424D-9580-8F8DBFA48E31}" destId="{AF309FD0-7C42-4F5E-ACE5-05FA97D569E2}" srcOrd="0" destOrd="0" presId="urn:microsoft.com/office/officeart/2005/8/layout/orgChart1"/>
    <dgm:cxn modelId="{A3AAA867-D60C-4125-8041-3F43AD73B28D}" srcId="{07713B5C-417B-4FC1-9D94-C632DE7BF6B1}" destId="{EEF9315A-A3E9-4BDA-85B2-6999D45F6F1B}" srcOrd="6" destOrd="0" parTransId="{F8C2E068-CD65-48C9-A226-B076FBD85897}" sibTransId="{9254BEE5-6BA7-44FC-B602-35D09F35C13C}"/>
    <dgm:cxn modelId="{D90FEBE4-208F-47FD-AEA6-F95D16C2F494}" type="presOf" srcId="{A69B164B-8E6F-4D2A-A1C1-A24586E574F7}" destId="{92D02C89-7903-4254-8719-9F9F098BB3EE}" srcOrd="0" destOrd="0" presId="urn:microsoft.com/office/officeart/2005/8/layout/orgChart1"/>
    <dgm:cxn modelId="{3027B74A-1C74-4CE9-8F3B-E399F8BB37F4}" type="presOf" srcId="{9CDD5D43-72F0-4D8A-91F7-33588D54BD6E}" destId="{B0363238-FB22-4C51-82B5-57E39D0FCA13}" srcOrd="0" destOrd="0" presId="urn:microsoft.com/office/officeart/2005/8/layout/orgChart1"/>
    <dgm:cxn modelId="{89CCA8F6-C052-4D86-9689-5AD4E284CB24}" type="presOf" srcId="{06515331-EB75-4FE9-AC12-D9B9F2A7D469}" destId="{895EBC61-CFC6-4571-8ECD-751080CC6371}" srcOrd="0" destOrd="0" presId="urn:microsoft.com/office/officeart/2005/8/layout/orgChart1"/>
    <dgm:cxn modelId="{3AE7BDE4-D74C-4B39-B46C-492171407BD4}" type="presOf" srcId="{59135BF5-31B0-4835-9F53-42E7C28B6DC5}" destId="{29A684B7-E206-4DF4-8AB5-803C6DAAB323}" srcOrd="1" destOrd="0" presId="urn:microsoft.com/office/officeart/2005/8/layout/orgChart1"/>
    <dgm:cxn modelId="{D19C6A6E-D10E-4DEE-924E-2D06334FA63F}" type="presOf" srcId="{ADAA7871-5941-42E0-8FC4-0754E9598992}" destId="{4C35542D-4F54-4F56-A403-ECB712420A45}" srcOrd="0" destOrd="0" presId="urn:microsoft.com/office/officeart/2005/8/layout/orgChart1"/>
    <dgm:cxn modelId="{48CA8905-6363-476B-8837-E63512CD7EC8}" srcId="{07713B5C-417B-4FC1-9D94-C632DE7BF6B1}" destId="{18829A93-8441-4064-98E9-5A020E0C3ED1}" srcOrd="5" destOrd="0" parTransId="{A69B164B-8E6F-4D2A-A1C1-A24586E574F7}" sibTransId="{96CDE4AD-12C8-49DC-B12F-042D0BFCFAC6}"/>
    <dgm:cxn modelId="{A825BCD8-170B-4A45-95FC-BD63DF61685B}" type="presOf" srcId="{BA572753-4CD8-4143-BDB6-1612B26E6B60}" destId="{7BA32537-5591-48B3-8C7A-A3B26BBB7426}" srcOrd="0" destOrd="0" presId="urn:microsoft.com/office/officeart/2005/8/layout/orgChart1"/>
    <dgm:cxn modelId="{D9421AC7-4B72-4142-8BAC-6FB5FACDFAA5}" type="presOf" srcId="{EEF9315A-A3E9-4BDA-85B2-6999D45F6F1B}" destId="{D134B5DB-88F0-489D-B1C1-DB793E2F8B80}" srcOrd="1" destOrd="0" presId="urn:microsoft.com/office/officeart/2005/8/layout/orgChart1"/>
    <dgm:cxn modelId="{DBAE583C-8520-4F86-AB52-E2E4E75EF71D}" type="presParOf" srcId="{87EDFD10-5996-44EF-B158-F1DA3AE7A923}" destId="{9B3E82DC-7733-4C9E-8241-5B1C3CA416E0}" srcOrd="0" destOrd="0" presId="urn:microsoft.com/office/officeart/2005/8/layout/orgChart1"/>
    <dgm:cxn modelId="{FAE2D732-7362-4444-A4EC-0D5BC181773A}" type="presParOf" srcId="{9B3E82DC-7733-4C9E-8241-5B1C3CA416E0}" destId="{CA80F043-CA8D-40FF-B2E3-EE5A3CB41E80}" srcOrd="0" destOrd="0" presId="urn:microsoft.com/office/officeart/2005/8/layout/orgChart1"/>
    <dgm:cxn modelId="{10B5CD04-0BD2-4AAA-8D8D-862F06390D56}" type="presParOf" srcId="{CA80F043-CA8D-40FF-B2E3-EE5A3CB41E80}" destId="{964F2264-C582-42BB-98D8-880E9BB81B2A}" srcOrd="0" destOrd="0" presId="urn:microsoft.com/office/officeart/2005/8/layout/orgChart1"/>
    <dgm:cxn modelId="{53C2160C-57A1-4F23-9D7A-BB710CA44B12}" type="presParOf" srcId="{CA80F043-CA8D-40FF-B2E3-EE5A3CB41E80}" destId="{646FE23B-DF04-4902-8A7C-C3378C6E1A9E}" srcOrd="1" destOrd="0" presId="urn:microsoft.com/office/officeart/2005/8/layout/orgChart1"/>
    <dgm:cxn modelId="{D827F81E-11F6-46BB-9CFB-A7AA02AEA99A}" type="presParOf" srcId="{9B3E82DC-7733-4C9E-8241-5B1C3CA416E0}" destId="{E3BABF99-83BB-4748-A57D-757DDE5F83D8}" srcOrd="1" destOrd="0" presId="urn:microsoft.com/office/officeart/2005/8/layout/orgChart1"/>
    <dgm:cxn modelId="{C8CB26D2-AEDC-4C03-8A08-5698C0B43C80}" type="presParOf" srcId="{E3BABF99-83BB-4748-A57D-757DDE5F83D8}" destId="{4C35542D-4F54-4F56-A403-ECB712420A45}" srcOrd="0" destOrd="0" presId="urn:microsoft.com/office/officeart/2005/8/layout/orgChart1"/>
    <dgm:cxn modelId="{A8FA0365-75F4-4568-A104-E7BDB8D2C032}" type="presParOf" srcId="{E3BABF99-83BB-4748-A57D-757DDE5F83D8}" destId="{51A1E6F0-8F99-4E8B-AB30-FE90C9E4431E}" srcOrd="1" destOrd="0" presId="urn:microsoft.com/office/officeart/2005/8/layout/orgChart1"/>
    <dgm:cxn modelId="{93138B25-D155-4C53-AFB2-E488A1C105CC}" type="presParOf" srcId="{51A1E6F0-8F99-4E8B-AB30-FE90C9E4431E}" destId="{C5C157A7-E056-42A0-8F53-D2C57BBFAD44}" srcOrd="0" destOrd="0" presId="urn:microsoft.com/office/officeart/2005/8/layout/orgChart1"/>
    <dgm:cxn modelId="{224AF50B-1E39-4DE6-B68D-5D9E2E68ACBC}" type="presParOf" srcId="{C5C157A7-E056-42A0-8F53-D2C57BBFAD44}" destId="{ADC5619D-BA3D-4380-8F05-A083367786D8}" srcOrd="0" destOrd="0" presId="urn:microsoft.com/office/officeart/2005/8/layout/orgChart1"/>
    <dgm:cxn modelId="{4CAD5232-BAE3-4C50-8B6F-72009BAA5397}" type="presParOf" srcId="{C5C157A7-E056-42A0-8F53-D2C57BBFAD44}" destId="{5595AC79-96C0-44EA-BC01-1B0B21FBF8A6}" srcOrd="1" destOrd="0" presId="urn:microsoft.com/office/officeart/2005/8/layout/orgChart1"/>
    <dgm:cxn modelId="{F0861BD4-DE89-41AE-8630-D65CE52DE7E2}" type="presParOf" srcId="{51A1E6F0-8F99-4E8B-AB30-FE90C9E4431E}" destId="{A181D325-AAE3-4F88-97E5-333F149C504E}" srcOrd="1" destOrd="0" presId="urn:microsoft.com/office/officeart/2005/8/layout/orgChart1"/>
    <dgm:cxn modelId="{C34F409C-F66D-4B92-8597-4B06EBE3983B}" type="presParOf" srcId="{51A1E6F0-8F99-4E8B-AB30-FE90C9E4431E}" destId="{CBC7C46E-E11B-472E-A2DD-318602EEFFCA}" srcOrd="2" destOrd="0" presId="urn:microsoft.com/office/officeart/2005/8/layout/orgChart1"/>
    <dgm:cxn modelId="{EA36C12D-9E4A-4CDA-B57A-1696F4FF969B}" type="presParOf" srcId="{E3BABF99-83BB-4748-A57D-757DDE5F83D8}" destId="{B0363238-FB22-4C51-82B5-57E39D0FCA13}" srcOrd="2" destOrd="0" presId="urn:microsoft.com/office/officeart/2005/8/layout/orgChart1"/>
    <dgm:cxn modelId="{9BA05ED1-749A-4CF0-ADB8-E262F5A15E81}" type="presParOf" srcId="{E3BABF99-83BB-4748-A57D-757DDE5F83D8}" destId="{41DD299A-9B4D-4E2B-8D0F-38249B96F57B}" srcOrd="3" destOrd="0" presId="urn:microsoft.com/office/officeart/2005/8/layout/orgChart1"/>
    <dgm:cxn modelId="{1FADB1FE-B6A8-4028-9906-A7C3B847BF19}" type="presParOf" srcId="{41DD299A-9B4D-4E2B-8D0F-38249B96F57B}" destId="{1C3A60E7-A842-4718-A3A6-46C4E1B36C46}" srcOrd="0" destOrd="0" presId="urn:microsoft.com/office/officeart/2005/8/layout/orgChart1"/>
    <dgm:cxn modelId="{E576C3D6-9C34-4995-B8C3-194B109E1164}" type="presParOf" srcId="{1C3A60E7-A842-4718-A3A6-46C4E1B36C46}" destId="{895EBC61-CFC6-4571-8ECD-751080CC6371}" srcOrd="0" destOrd="0" presId="urn:microsoft.com/office/officeart/2005/8/layout/orgChart1"/>
    <dgm:cxn modelId="{CD08FB56-1036-4A91-8075-9B196D24386E}" type="presParOf" srcId="{1C3A60E7-A842-4718-A3A6-46C4E1B36C46}" destId="{1C7DD0E1-3B9C-4BEE-ADA8-09211680177B}" srcOrd="1" destOrd="0" presId="urn:microsoft.com/office/officeart/2005/8/layout/orgChart1"/>
    <dgm:cxn modelId="{BD8D9BC8-4E76-42EE-9186-200A3A5298DA}" type="presParOf" srcId="{41DD299A-9B4D-4E2B-8D0F-38249B96F57B}" destId="{8C03D605-6136-46B7-AA96-3EDB3F7080A2}" srcOrd="1" destOrd="0" presId="urn:microsoft.com/office/officeart/2005/8/layout/orgChart1"/>
    <dgm:cxn modelId="{E7E10FAC-5418-49E3-8299-FD01C6516BDB}" type="presParOf" srcId="{41DD299A-9B4D-4E2B-8D0F-38249B96F57B}" destId="{E3D8E454-56E7-4AFE-A19B-8E96777140E8}" srcOrd="2" destOrd="0" presId="urn:microsoft.com/office/officeart/2005/8/layout/orgChart1"/>
    <dgm:cxn modelId="{2F30AF3D-9943-423E-81FC-48D5CDD8474B}" type="presParOf" srcId="{E3BABF99-83BB-4748-A57D-757DDE5F83D8}" destId="{7BA32537-5591-48B3-8C7A-A3B26BBB7426}" srcOrd="4" destOrd="0" presId="urn:microsoft.com/office/officeart/2005/8/layout/orgChart1"/>
    <dgm:cxn modelId="{7ECB4E86-F481-4BBC-9432-177EA25C634F}" type="presParOf" srcId="{E3BABF99-83BB-4748-A57D-757DDE5F83D8}" destId="{19CF7630-6788-4C8D-AB6E-B2848D06EA54}" srcOrd="5" destOrd="0" presId="urn:microsoft.com/office/officeart/2005/8/layout/orgChart1"/>
    <dgm:cxn modelId="{1A004E66-CAC8-461F-9E0D-F36613E1B0DE}" type="presParOf" srcId="{19CF7630-6788-4C8D-AB6E-B2848D06EA54}" destId="{E2AB2F9F-CA59-4C29-AF3D-F402137F8175}" srcOrd="0" destOrd="0" presId="urn:microsoft.com/office/officeart/2005/8/layout/orgChart1"/>
    <dgm:cxn modelId="{F4A5816C-B6E3-4D5F-9521-EC2A8800424C}" type="presParOf" srcId="{E2AB2F9F-CA59-4C29-AF3D-F402137F8175}" destId="{1090FC41-5BBE-449F-9BEE-0A1770DC4014}" srcOrd="0" destOrd="0" presId="urn:microsoft.com/office/officeart/2005/8/layout/orgChart1"/>
    <dgm:cxn modelId="{643AAEA6-B3AB-425F-AC48-4924838AB88D}" type="presParOf" srcId="{E2AB2F9F-CA59-4C29-AF3D-F402137F8175}" destId="{29A684B7-E206-4DF4-8AB5-803C6DAAB323}" srcOrd="1" destOrd="0" presId="urn:microsoft.com/office/officeart/2005/8/layout/orgChart1"/>
    <dgm:cxn modelId="{12C0C719-49AE-40E8-B41F-5008220761D5}" type="presParOf" srcId="{19CF7630-6788-4C8D-AB6E-B2848D06EA54}" destId="{C8546259-6B87-4EE6-9D8F-16F6285C8297}" srcOrd="1" destOrd="0" presId="urn:microsoft.com/office/officeart/2005/8/layout/orgChart1"/>
    <dgm:cxn modelId="{289C5B42-A7EB-4268-A928-E7DFEAC57382}" type="presParOf" srcId="{19CF7630-6788-4C8D-AB6E-B2848D06EA54}" destId="{ED92B45C-7220-4D99-9406-4D5C3538CA96}" srcOrd="2" destOrd="0" presId="urn:microsoft.com/office/officeart/2005/8/layout/orgChart1"/>
    <dgm:cxn modelId="{A1FE9DA7-3C0E-44D3-B60E-3D6CE8007895}" type="presParOf" srcId="{E3BABF99-83BB-4748-A57D-757DDE5F83D8}" destId="{387818EE-4F2F-45C2-B8F8-4A6E58122215}" srcOrd="6" destOrd="0" presId="urn:microsoft.com/office/officeart/2005/8/layout/orgChart1"/>
    <dgm:cxn modelId="{E3184F94-C5FA-4F14-B4FE-3F8774339A7A}" type="presParOf" srcId="{E3BABF99-83BB-4748-A57D-757DDE5F83D8}" destId="{A990D15F-BF56-44D2-A5A9-C15A05DD685C}" srcOrd="7" destOrd="0" presId="urn:microsoft.com/office/officeart/2005/8/layout/orgChart1"/>
    <dgm:cxn modelId="{CC5B5CB2-E387-4DB5-9CB7-435CDA274CAE}" type="presParOf" srcId="{A990D15F-BF56-44D2-A5A9-C15A05DD685C}" destId="{5A287E67-0936-4AFB-9476-74D2AAB3E981}" srcOrd="0" destOrd="0" presId="urn:microsoft.com/office/officeart/2005/8/layout/orgChart1"/>
    <dgm:cxn modelId="{875D5F5C-6F95-4F51-9F56-20EAF82144DA}" type="presParOf" srcId="{5A287E67-0936-4AFB-9476-74D2AAB3E981}" destId="{41BF9493-C11A-4C8E-A355-CA9C6E3BC760}" srcOrd="0" destOrd="0" presId="urn:microsoft.com/office/officeart/2005/8/layout/orgChart1"/>
    <dgm:cxn modelId="{5790AC30-08AD-455C-ACA8-DBD41076A8D4}" type="presParOf" srcId="{5A287E67-0936-4AFB-9476-74D2AAB3E981}" destId="{C788ED07-6F9F-4223-9EA8-CD35DF0C37A1}" srcOrd="1" destOrd="0" presId="urn:microsoft.com/office/officeart/2005/8/layout/orgChart1"/>
    <dgm:cxn modelId="{457CFC96-0C1D-4842-BFE0-2D68C6DBD426}" type="presParOf" srcId="{A990D15F-BF56-44D2-A5A9-C15A05DD685C}" destId="{34342415-EB69-462C-9B5A-15E5C7B9B8FC}" srcOrd="1" destOrd="0" presId="urn:microsoft.com/office/officeart/2005/8/layout/orgChart1"/>
    <dgm:cxn modelId="{2A56046A-1566-4E5E-B1C8-615F4864762C}" type="presParOf" srcId="{A990D15F-BF56-44D2-A5A9-C15A05DD685C}" destId="{839618CC-2BB0-49A7-9C1B-1F06D0D97893}" srcOrd="2" destOrd="0" presId="urn:microsoft.com/office/officeart/2005/8/layout/orgChart1"/>
    <dgm:cxn modelId="{34E69FEE-A666-4CFC-827C-575722753A53}" type="presParOf" srcId="{E3BABF99-83BB-4748-A57D-757DDE5F83D8}" destId="{F0862530-E78A-4413-B901-98AC6E356FB4}" srcOrd="8" destOrd="0" presId="urn:microsoft.com/office/officeart/2005/8/layout/orgChart1"/>
    <dgm:cxn modelId="{75BA78C8-9F70-4593-B8E4-88C921B5525B}" type="presParOf" srcId="{E3BABF99-83BB-4748-A57D-757DDE5F83D8}" destId="{A03FD5A7-2AF5-455D-81FF-81016E0CEC79}" srcOrd="9" destOrd="0" presId="urn:microsoft.com/office/officeart/2005/8/layout/orgChart1"/>
    <dgm:cxn modelId="{082E9FA9-50C3-484E-8638-869EEE30FAA0}" type="presParOf" srcId="{A03FD5A7-2AF5-455D-81FF-81016E0CEC79}" destId="{479775AC-9CE9-4E80-9481-64089542414F}" srcOrd="0" destOrd="0" presId="urn:microsoft.com/office/officeart/2005/8/layout/orgChart1"/>
    <dgm:cxn modelId="{6867F171-38FC-449B-9A75-EAD3C988184C}" type="presParOf" srcId="{479775AC-9CE9-4E80-9481-64089542414F}" destId="{AF309FD0-7C42-4F5E-ACE5-05FA97D569E2}" srcOrd="0" destOrd="0" presId="urn:microsoft.com/office/officeart/2005/8/layout/orgChart1"/>
    <dgm:cxn modelId="{635B6838-16D3-4FE4-BD43-D0F31AC19C82}" type="presParOf" srcId="{479775AC-9CE9-4E80-9481-64089542414F}" destId="{2DC5AF0D-1353-46C0-80C9-C67D822B9867}" srcOrd="1" destOrd="0" presId="urn:microsoft.com/office/officeart/2005/8/layout/orgChart1"/>
    <dgm:cxn modelId="{950D6A52-7627-4086-B0E3-EBC3E6DFC156}" type="presParOf" srcId="{A03FD5A7-2AF5-455D-81FF-81016E0CEC79}" destId="{9079015C-659A-4B73-9D12-CDEA3E085298}" srcOrd="1" destOrd="0" presId="urn:microsoft.com/office/officeart/2005/8/layout/orgChart1"/>
    <dgm:cxn modelId="{5EFD44E7-7231-484D-AC02-E4825626CFDB}" type="presParOf" srcId="{A03FD5A7-2AF5-455D-81FF-81016E0CEC79}" destId="{29F0DCB0-97F1-463D-B54C-AF770F9613B3}" srcOrd="2" destOrd="0" presId="urn:microsoft.com/office/officeart/2005/8/layout/orgChart1"/>
    <dgm:cxn modelId="{6AB9F5F9-2FAC-45FD-ACC4-9F5EDECA4D58}" type="presParOf" srcId="{E3BABF99-83BB-4748-A57D-757DDE5F83D8}" destId="{92D02C89-7903-4254-8719-9F9F098BB3EE}" srcOrd="10" destOrd="0" presId="urn:microsoft.com/office/officeart/2005/8/layout/orgChart1"/>
    <dgm:cxn modelId="{D3470C08-8AF4-497C-80ED-1C8818C18E92}" type="presParOf" srcId="{E3BABF99-83BB-4748-A57D-757DDE5F83D8}" destId="{74DD86B2-B3CF-4DC5-8429-675B66ACD610}" srcOrd="11" destOrd="0" presId="urn:microsoft.com/office/officeart/2005/8/layout/orgChart1"/>
    <dgm:cxn modelId="{9A8D8AA5-AE8A-4F6A-B3E1-4188FE7E1DC8}" type="presParOf" srcId="{74DD86B2-B3CF-4DC5-8429-675B66ACD610}" destId="{6503B5C9-82B1-4034-B502-2F68C3BD7CC5}" srcOrd="0" destOrd="0" presId="urn:microsoft.com/office/officeart/2005/8/layout/orgChart1"/>
    <dgm:cxn modelId="{34EDC8C4-1644-48F6-8209-D0F554A6102A}" type="presParOf" srcId="{6503B5C9-82B1-4034-B502-2F68C3BD7CC5}" destId="{40274CD2-DC5F-44F8-B25B-A534D7335A21}" srcOrd="0" destOrd="0" presId="urn:microsoft.com/office/officeart/2005/8/layout/orgChart1"/>
    <dgm:cxn modelId="{496EC5EA-1A33-4CB0-ADC1-B296E18B22D9}" type="presParOf" srcId="{6503B5C9-82B1-4034-B502-2F68C3BD7CC5}" destId="{85251647-33BA-4583-A372-85FCBD506896}" srcOrd="1" destOrd="0" presId="urn:microsoft.com/office/officeart/2005/8/layout/orgChart1"/>
    <dgm:cxn modelId="{6D7B490B-A1A6-4C33-8657-79962371583E}" type="presParOf" srcId="{74DD86B2-B3CF-4DC5-8429-675B66ACD610}" destId="{42744C3A-8917-40F4-A30F-9293B474D2F4}" srcOrd="1" destOrd="0" presId="urn:microsoft.com/office/officeart/2005/8/layout/orgChart1"/>
    <dgm:cxn modelId="{9E4181EA-755F-419A-A851-FAD43D234BE6}" type="presParOf" srcId="{74DD86B2-B3CF-4DC5-8429-675B66ACD610}" destId="{61452692-AEDA-42B7-8E7B-2C6FDFAE306D}" srcOrd="2" destOrd="0" presId="urn:microsoft.com/office/officeart/2005/8/layout/orgChart1"/>
    <dgm:cxn modelId="{DA4C45FF-F564-466C-A13E-304440EDBA59}" type="presParOf" srcId="{E3BABF99-83BB-4748-A57D-757DDE5F83D8}" destId="{AE372BA1-DA36-41B1-A68C-6D7D8615EDF6}" srcOrd="12" destOrd="0" presId="urn:microsoft.com/office/officeart/2005/8/layout/orgChart1"/>
    <dgm:cxn modelId="{EFB9C674-4091-48CD-8906-6DC997B2D7DB}" type="presParOf" srcId="{E3BABF99-83BB-4748-A57D-757DDE5F83D8}" destId="{211DA039-5E22-4414-9736-DA82A8956170}" srcOrd="13" destOrd="0" presId="urn:microsoft.com/office/officeart/2005/8/layout/orgChart1"/>
    <dgm:cxn modelId="{9A592F7C-608B-47FB-A1F6-1CCC6EE38EA4}" type="presParOf" srcId="{211DA039-5E22-4414-9736-DA82A8956170}" destId="{22CDEA79-7107-4AB6-8A00-5236803BB334}" srcOrd="0" destOrd="0" presId="urn:microsoft.com/office/officeart/2005/8/layout/orgChart1"/>
    <dgm:cxn modelId="{5FD7B26C-EB9A-402D-BBD9-42413093104E}" type="presParOf" srcId="{22CDEA79-7107-4AB6-8A00-5236803BB334}" destId="{4A8D9F90-7AB6-43B0-A02B-A1A4EEA8A647}" srcOrd="0" destOrd="0" presId="urn:microsoft.com/office/officeart/2005/8/layout/orgChart1"/>
    <dgm:cxn modelId="{D4EDA3D3-D748-4661-935D-7057E3647C89}" type="presParOf" srcId="{22CDEA79-7107-4AB6-8A00-5236803BB334}" destId="{D134B5DB-88F0-489D-B1C1-DB793E2F8B80}" srcOrd="1" destOrd="0" presId="urn:microsoft.com/office/officeart/2005/8/layout/orgChart1"/>
    <dgm:cxn modelId="{384A7D8C-707D-455D-821C-7F024CDEA85D}" type="presParOf" srcId="{211DA039-5E22-4414-9736-DA82A8956170}" destId="{45881FE2-0894-4F5C-80B7-20FE7AB07A9B}" srcOrd="1" destOrd="0" presId="urn:microsoft.com/office/officeart/2005/8/layout/orgChart1"/>
    <dgm:cxn modelId="{ADEC5B00-0A47-4C41-9267-6267518956B7}" type="presParOf" srcId="{211DA039-5E22-4414-9736-DA82A8956170}" destId="{B3748C57-D393-4033-B6CF-A73B52594F43}" srcOrd="2" destOrd="0" presId="urn:microsoft.com/office/officeart/2005/8/layout/orgChart1"/>
    <dgm:cxn modelId="{A944ED25-D45A-4120-B996-9AFF15460967}" type="presParOf" srcId="{9B3E82DC-7733-4C9E-8241-5B1C3CA416E0}" destId="{87710965-EA39-4489-8DFA-10D0534A8E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73EF0-28B1-42DF-9250-9F209D7CC4BA}">
      <dsp:nvSpPr>
        <dsp:cNvPr id="0" name=""/>
        <dsp:cNvSpPr/>
      </dsp:nvSpPr>
      <dsp:spPr>
        <a:xfrm>
          <a:off x="2119745" y="1366"/>
          <a:ext cx="1357746" cy="6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Understanding the business objective</a:t>
          </a:r>
          <a:endParaRPr lang="en-US" sz="1200" b="1" kern="1200" dirty="0">
            <a:latin typeface="+mj-lt"/>
          </a:endParaRPr>
        </a:p>
      </dsp:txBody>
      <dsp:txXfrm>
        <a:off x="2153132" y="34753"/>
        <a:ext cx="1290972" cy="617165"/>
      </dsp:txXfrm>
    </dsp:sp>
    <dsp:sp modelId="{AC678788-7DD2-4B99-A6D4-A3BD420CC5F9}">
      <dsp:nvSpPr>
        <dsp:cNvPr id="0" name=""/>
        <dsp:cNvSpPr/>
      </dsp:nvSpPr>
      <dsp:spPr>
        <a:xfrm>
          <a:off x="1188463" y="343336"/>
          <a:ext cx="3220309" cy="3220309"/>
        </a:xfrm>
        <a:custGeom>
          <a:avLst/>
          <a:gdLst/>
          <a:ahLst/>
          <a:cxnLst/>
          <a:rect l="0" t="0" r="0" b="0"/>
          <a:pathLst>
            <a:path>
              <a:moveTo>
                <a:pt x="2294003" y="152433"/>
              </a:moveTo>
              <a:arcTo wR="1610154" hR="1610154" stAng="17707937" swAng="11545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1E584-65FC-44B9-9CAE-23BE169AB4AF}">
      <dsp:nvSpPr>
        <dsp:cNvPr id="0" name=""/>
        <dsp:cNvSpPr/>
      </dsp:nvSpPr>
      <dsp:spPr>
        <a:xfrm>
          <a:off x="3666946" y="806444"/>
          <a:ext cx="1052214" cy="6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Data collection</a:t>
          </a:r>
          <a:endParaRPr lang="en-US" sz="1200" b="1" kern="1200" dirty="0">
            <a:latin typeface="+mj-lt"/>
          </a:endParaRPr>
        </a:p>
      </dsp:txBody>
      <dsp:txXfrm>
        <a:off x="3700333" y="839831"/>
        <a:ext cx="985440" cy="617165"/>
      </dsp:txXfrm>
    </dsp:sp>
    <dsp:sp modelId="{0664C038-3852-49C9-A2C4-470A3D1FC2A4}">
      <dsp:nvSpPr>
        <dsp:cNvPr id="0" name=""/>
        <dsp:cNvSpPr/>
      </dsp:nvSpPr>
      <dsp:spPr>
        <a:xfrm>
          <a:off x="1188463" y="343336"/>
          <a:ext cx="3220309" cy="3220309"/>
        </a:xfrm>
        <a:custGeom>
          <a:avLst/>
          <a:gdLst/>
          <a:ahLst/>
          <a:cxnLst/>
          <a:rect l="0" t="0" r="0" b="0"/>
          <a:pathLst>
            <a:path>
              <a:moveTo>
                <a:pt x="3154912" y="1155925"/>
              </a:moveTo>
              <a:arcTo wR="1610154" hR="1610154" stAng="20616855" swAng="19662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855AD-E0D6-4CAB-95E5-F21764595D60}">
      <dsp:nvSpPr>
        <dsp:cNvPr id="0" name=""/>
        <dsp:cNvSpPr/>
      </dsp:nvSpPr>
      <dsp:spPr>
        <a:xfrm>
          <a:off x="3666946" y="2416599"/>
          <a:ext cx="1052214" cy="6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EDA</a:t>
          </a:r>
          <a:endParaRPr lang="en-US" sz="1200" b="1" kern="1200" dirty="0">
            <a:latin typeface="+mj-lt"/>
          </a:endParaRPr>
        </a:p>
      </dsp:txBody>
      <dsp:txXfrm>
        <a:off x="3700333" y="2449986"/>
        <a:ext cx="985440" cy="617165"/>
      </dsp:txXfrm>
    </dsp:sp>
    <dsp:sp modelId="{900A764E-1207-4ADD-AB4A-3D844FFA3A7B}">
      <dsp:nvSpPr>
        <dsp:cNvPr id="0" name=""/>
        <dsp:cNvSpPr/>
      </dsp:nvSpPr>
      <dsp:spPr>
        <a:xfrm>
          <a:off x="1188463" y="343336"/>
          <a:ext cx="3220309" cy="3220309"/>
        </a:xfrm>
        <a:custGeom>
          <a:avLst/>
          <a:gdLst/>
          <a:ahLst/>
          <a:cxnLst/>
          <a:rect l="0" t="0" r="0" b="0"/>
          <a:pathLst>
            <a:path>
              <a:moveTo>
                <a:pt x="2735072" y="2762178"/>
              </a:moveTo>
              <a:arcTo wR="1610154" hR="1610154" stAng="2740923" swAng="149962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D8768-5EEA-4B57-99BB-8961CE887EB0}">
      <dsp:nvSpPr>
        <dsp:cNvPr id="0" name=""/>
        <dsp:cNvSpPr/>
      </dsp:nvSpPr>
      <dsp:spPr>
        <a:xfrm>
          <a:off x="2272511" y="3221676"/>
          <a:ext cx="1052214" cy="6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Modeling </a:t>
          </a:r>
          <a:endParaRPr lang="en-US" sz="1200" b="1" kern="1200" dirty="0">
            <a:latin typeface="+mj-lt"/>
          </a:endParaRPr>
        </a:p>
      </dsp:txBody>
      <dsp:txXfrm>
        <a:off x="2305898" y="3255063"/>
        <a:ext cx="985440" cy="617165"/>
      </dsp:txXfrm>
    </dsp:sp>
    <dsp:sp modelId="{4E68B612-75AF-4545-B4C5-414F3073CEE4}">
      <dsp:nvSpPr>
        <dsp:cNvPr id="0" name=""/>
        <dsp:cNvSpPr/>
      </dsp:nvSpPr>
      <dsp:spPr>
        <a:xfrm>
          <a:off x="1188463" y="343336"/>
          <a:ext cx="3220309" cy="3220309"/>
        </a:xfrm>
        <a:custGeom>
          <a:avLst/>
          <a:gdLst/>
          <a:ahLst/>
          <a:cxnLst/>
          <a:rect l="0" t="0" r="0" b="0"/>
          <a:pathLst>
            <a:path>
              <a:moveTo>
                <a:pt x="1077335" y="3129596"/>
              </a:moveTo>
              <a:arcTo wR="1610154" hR="1610154" stAng="6559448" swAng="149962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1F355-65E5-40F4-863F-CB98D6443EC5}">
      <dsp:nvSpPr>
        <dsp:cNvPr id="0" name=""/>
        <dsp:cNvSpPr/>
      </dsp:nvSpPr>
      <dsp:spPr>
        <a:xfrm>
          <a:off x="878075" y="2416599"/>
          <a:ext cx="1052214" cy="6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Model evaluation</a:t>
          </a:r>
          <a:endParaRPr lang="en-US" sz="1200" b="1" kern="1200" dirty="0">
            <a:latin typeface="+mj-lt"/>
          </a:endParaRPr>
        </a:p>
      </dsp:txBody>
      <dsp:txXfrm>
        <a:off x="911462" y="2449986"/>
        <a:ext cx="985440" cy="617165"/>
      </dsp:txXfrm>
    </dsp:sp>
    <dsp:sp modelId="{940FDB2A-E03B-4455-B735-B15D0D96A726}">
      <dsp:nvSpPr>
        <dsp:cNvPr id="0" name=""/>
        <dsp:cNvSpPr/>
      </dsp:nvSpPr>
      <dsp:spPr>
        <a:xfrm>
          <a:off x="1188463" y="343336"/>
          <a:ext cx="3220309" cy="3220309"/>
        </a:xfrm>
        <a:custGeom>
          <a:avLst/>
          <a:gdLst/>
          <a:ahLst/>
          <a:cxnLst/>
          <a:rect l="0" t="0" r="0" b="0"/>
          <a:pathLst>
            <a:path>
              <a:moveTo>
                <a:pt x="65397" y="2064384"/>
              </a:moveTo>
              <a:arcTo wR="1610154" hR="1610154" stAng="9816855" swAng="19662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BD379-4CAD-437C-ADB1-549FEAA428C7}">
      <dsp:nvSpPr>
        <dsp:cNvPr id="0" name=""/>
        <dsp:cNvSpPr/>
      </dsp:nvSpPr>
      <dsp:spPr>
        <a:xfrm>
          <a:off x="878075" y="806444"/>
          <a:ext cx="1052214" cy="683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Model Deployment</a:t>
          </a:r>
          <a:endParaRPr lang="en-US" sz="1200" b="1" kern="1200" dirty="0">
            <a:latin typeface="+mj-lt"/>
          </a:endParaRPr>
        </a:p>
      </dsp:txBody>
      <dsp:txXfrm>
        <a:off x="911462" y="839831"/>
        <a:ext cx="985440" cy="617165"/>
      </dsp:txXfrm>
    </dsp:sp>
    <dsp:sp modelId="{8BDE1671-1E08-4422-BDC6-F468810EFC3A}">
      <dsp:nvSpPr>
        <dsp:cNvPr id="0" name=""/>
        <dsp:cNvSpPr/>
      </dsp:nvSpPr>
      <dsp:spPr>
        <a:xfrm>
          <a:off x="1188463" y="343336"/>
          <a:ext cx="3220309" cy="3220309"/>
        </a:xfrm>
        <a:custGeom>
          <a:avLst/>
          <a:gdLst/>
          <a:ahLst/>
          <a:cxnLst/>
          <a:rect l="0" t="0" r="0" b="0"/>
          <a:pathLst>
            <a:path>
              <a:moveTo>
                <a:pt x="484081" y="459260"/>
              </a:moveTo>
              <a:arcTo wR="1610154" hR="1610154" stAng="13537472" swAng="11545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72BA1-DA36-41B1-A68C-6D7D8615EDF6}">
      <dsp:nvSpPr>
        <dsp:cNvPr id="0" name=""/>
        <dsp:cNvSpPr/>
      </dsp:nvSpPr>
      <dsp:spPr>
        <a:xfrm>
          <a:off x="3275214" y="1066804"/>
          <a:ext cx="2877197" cy="166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24"/>
              </a:lnTo>
              <a:lnTo>
                <a:pt x="2877197" y="83224"/>
              </a:lnTo>
              <a:lnTo>
                <a:pt x="2877197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02C89-7903-4254-8719-9F9F098BB3EE}">
      <dsp:nvSpPr>
        <dsp:cNvPr id="0" name=""/>
        <dsp:cNvSpPr/>
      </dsp:nvSpPr>
      <dsp:spPr>
        <a:xfrm>
          <a:off x="3275214" y="1066804"/>
          <a:ext cx="1918131" cy="166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24"/>
              </a:lnTo>
              <a:lnTo>
                <a:pt x="1918131" y="83224"/>
              </a:lnTo>
              <a:lnTo>
                <a:pt x="1918131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62530-E78A-4413-B901-98AC6E356FB4}">
      <dsp:nvSpPr>
        <dsp:cNvPr id="0" name=""/>
        <dsp:cNvSpPr/>
      </dsp:nvSpPr>
      <dsp:spPr>
        <a:xfrm>
          <a:off x="3275214" y="1066804"/>
          <a:ext cx="959065" cy="166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24"/>
              </a:lnTo>
              <a:lnTo>
                <a:pt x="959065" y="83224"/>
              </a:lnTo>
              <a:lnTo>
                <a:pt x="959065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818EE-4F2F-45C2-B8F8-4A6E58122215}">
      <dsp:nvSpPr>
        <dsp:cNvPr id="0" name=""/>
        <dsp:cNvSpPr/>
      </dsp:nvSpPr>
      <dsp:spPr>
        <a:xfrm>
          <a:off x="3229494" y="1066804"/>
          <a:ext cx="91440" cy="166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32537-5591-48B3-8C7A-A3B26BBB7426}">
      <dsp:nvSpPr>
        <dsp:cNvPr id="0" name=""/>
        <dsp:cNvSpPr/>
      </dsp:nvSpPr>
      <dsp:spPr>
        <a:xfrm>
          <a:off x="2316148" y="1066804"/>
          <a:ext cx="959065" cy="166449"/>
        </a:xfrm>
        <a:custGeom>
          <a:avLst/>
          <a:gdLst/>
          <a:ahLst/>
          <a:cxnLst/>
          <a:rect l="0" t="0" r="0" b="0"/>
          <a:pathLst>
            <a:path>
              <a:moveTo>
                <a:pt x="959065" y="0"/>
              </a:moveTo>
              <a:lnTo>
                <a:pt x="959065" y="83224"/>
              </a:lnTo>
              <a:lnTo>
                <a:pt x="0" y="83224"/>
              </a:lnTo>
              <a:lnTo>
                <a:pt x="0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3238-FB22-4C51-82B5-57E39D0FCA13}">
      <dsp:nvSpPr>
        <dsp:cNvPr id="0" name=""/>
        <dsp:cNvSpPr/>
      </dsp:nvSpPr>
      <dsp:spPr>
        <a:xfrm>
          <a:off x="1357083" y="1066804"/>
          <a:ext cx="1918131" cy="166449"/>
        </a:xfrm>
        <a:custGeom>
          <a:avLst/>
          <a:gdLst/>
          <a:ahLst/>
          <a:cxnLst/>
          <a:rect l="0" t="0" r="0" b="0"/>
          <a:pathLst>
            <a:path>
              <a:moveTo>
                <a:pt x="1918131" y="0"/>
              </a:moveTo>
              <a:lnTo>
                <a:pt x="1918131" y="83224"/>
              </a:lnTo>
              <a:lnTo>
                <a:pt x="0" y="83224"/>
              </a:lnTo>
              <a:lnTo>
                <a:pt x="0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5542D-4F54-4F56-A403-ECB712420A45}">
      <dsp:nvSpPr>
        <dsp:cNvPr id="0" name=""/>
        <dsp:cNvSpPr/>
      </dsp:nvSpPr>
      <dsp:spPr>
        <a:xfrm>
          <a:off x="398017" y="1066804"/>
          <a:ext cx="2877197" cy="166449"/>
        </a:xfrm>
        <a:custGeom>
          <a:avLst/>
          <a:gdLst/>
          <a:ahLst/>
          <a:cxnLst/>
          <a:rect l="0" t="0" r="0" b="0"/>
          <a:pathLst>
            <a:path>
              <a:moveTo>
                <a:pt x="2877197" y="0"/>
              </a:moveTo>
              <a:lnTo>
                <a:pt x="2877197" y="83224"/>
              </a:lnTo>
              <a:lnTo>
                <a:pt x="0" y="83224"/>
              </a:lnTo>
              <a:lnTo>
                <a:pt x="0" y="16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F2264-C582-42BB-98D8-880E9BB81B2A}">
      <dsp:nvSpPr>
        <dsp:cNvPr id="0" name=""/>
        <dsp:cNvSpPr/>
      </dsp:nvSpPr>
      <dsp:spPr>
        <a:xfrm>
          <a:off x="2549475" y="670495"/>
          <a:ext cx="1451478" cy="396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Models</a:t>
          </a:r>
          <a:endParaRPr lang="en-US" sz="1200" kern="1200" dirty="0"/>
        </a:p>
      </dsp:txBody>
      <dsp:txXfrm>
        <a:off x="2549475" y="670495"/>
        <a:ext cx="1451478" cy="396308"/>
      </dsp:txXfrm>
    </dsp:sp>
    <dsp:sp modelId="{ADC5619D-BA3D-4380-8F05-A083367786D8}">
      <dsp:nvSpPr>
        <dsp:cNvPr id="0" name=""/>
        <dsp:cNvSpPr/>
      </dsp:nvSpPr>
      <dsp:spPr>
        <a:xfrm>
          <a:off x="1709" y="1233253"/>
          <a:ext cx="792616" cy="905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Logistic Regression</a:t>
          </a:r>
          <a:endParaRPr lang="en-US" sz="1200" kern="1200" dirty="0"/>
        </a:p>
      </dsp:txBody>
      <dsp:txXfrm>
        <a:off x="1709" y="1233253"/>
        <a:ext cx="792616" cy="905952"/>
      </dsp:txXfrm>
    </dsp:sp>
    <dsp:sp modelId="{895EBC61-CFC6-4571-8ECD-751080CC6371}">
      <dsp:nvSpPr>
        <dsp:cNvPr id="0" name=""/>
        <dsp:cNvSpPr/>
      </dsp:nvSpPr>
      <dsp:spPr>
        <a:xfrm>
          <a:off x="960774" y="1233253"/>
          <a:ext cx="792616" cy="9041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Random Forest</a:t>
          </a:r>
          <a:endParaRPr lang="en-US" sz="1200" kern="1200" dirty="0"/>
        </a:p>
      </dsp:txBody>
      <dsp:txXfrm>
        <a:off x="960774" y="1233253"/>
        <a:ext cx="792616" cy="904196"/>
      </dsp:txXfrm>
    </dsp:sp>
    <dsp:sp modelId="{1090FC41-5BBE-449F-9BEE-0A1770DC4014}">
      <dsp:nvSpPr>
        <dsp:cNvPr id="0" name=""/>
        <dsp:cNvSpPr/>
      </dsp:nvSpPr>
      <dsp:spPr>
        <a:xfrm>
          <a:off x="1919840" y="1233253"/>
          <a:ext cx="792616" cy="828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SVM</a:t>
          </a:r>
          <a:endParaRPr lang="en-US" sz="1200" kern="1200" dirty="0"/>
        </a:p>
      </dsp:txBody>
      <dsp:txXfrm>
        <a:off x="1919840" y="1233253"/>
        <a:ext cx="792616" cy="828993"/>
      </dsp:txXfrm>
    </dsp:sp>
    <dsp:sp modelId="{41BF9493-C11A-4C8E-A355-CA9C6E3BC760}">
      <dsp:nvSpPr>
        <dsp:cNvPr id="0" name=""/>
        <dsp:cNvSpPr/>
      </dsp:nvSpPr>
      <dsp:spPr>
        <a:xfrm>
          <a:off x="2878906" y="1233253"/>
          <a:ext cx="792616" cy="828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AdaBoost</a:t>
          </a:r>
          <a:endParaRPr lang="en-US" sz="1200" kern="1200" dirty="0"/>
        </a:p>
      </dsp:txBody>
      <dsp:txXfrm>
        <a:off x="2878906" y="1233253"/>
        <a:ext cx="792616" cy="828993"/>
      </dsp:txXfrm>
    </dsp:sp>
    <dsp:sp modelId="{AF309FD0-7C42-4F5E-ACE5-05FA97D569E2}">
      <dsp:nvSpPr>
        <dsp:cNvPr id="0" name=""/>
        <dsp:cNvSpPr/>
      </dsp:nvSpPr>
      <dsp:spPr>
        <a:xfrm>
          <a:off x="3837972" y="1233253"/>
          <a:ext cx="792616" cy="815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XGBoost</a:t>
          </a:r>
          <a:endParaRPr lang="en-US" sz="1200" kern="1200" dirty="0"/>
        </a:p>
      </dsp:txBody>
      <dsp:txXfrm>
        <a:off x="3837972" y="1233253"/>
        <a:ext cx="792616" cy="815705"/>
      </dsp:txXfrm>
    </dsp:sp>
    <dsp:sp modelId="{40274CD2-DC5F-44F8-B25B-A534D7335A21}">
      <dsp:nvSpPr>
        <dsp:cNvPr id="0" name=""/>
        <dsp:cNvSpPr/>
      </dsp:nvSpPr>
      <dsp:spPr>
        <a:xfrm>
          <a:off x="4797037" y="1233253"/>
          <a:ext cx="792616" cy="8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Multinomial Naïve Bias</a:t>
          </a:r>
          <a:endParaRPr lang="en-US" sz="1200" kern="1200" dirty="0"/>
        </a:p>
      </dsp:txBody>
      <dsp:txXfrm>
        <a:off x="4797037" y="1233253"/>
        <a:ext cx="792616" cy="830749"/>
      </dsp:txXfrm>
    </dsp:sp>
    <dsp:sp modelId="{4A8D9F90-7AB6-43B0-A02B-A1A4EEA8A647}">
      <dsp:nvSpPr>
        <dsp:cNvPr id="0" name=""/>
        <dsp:cNvSpPr/>
      </dsp:nvSpPr>
      <dsp:spPr>
        <a:xfrm>
          <a:off x="5756103" y="1233253"/>
          <a:ext cx="792616" cy="83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Gaussian Naïve Bias</a:t>
          </a:r>
          <a:endParaRPr lang="en-US" sz="1200" kern="1200" dirty="0"/>
        </a:p>
      </dsp:txBody>
      <dsp:txXfrm>
        <a:off x="5756103" y="1233253"/>
        <a:ext cx="792616" cy="830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0" name="Google Shape;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30929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0" name="Google Shape;3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466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66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82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86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6" y="842892"/>
            <a:ext cx="668536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835819" y="1946674"/>
            <a:ext cx="5707857" cy="27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8491" marR="0" lvl="0" indent="-84381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843534"/>
            <a:ext cx="668655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3860651" y="1943108"/>
            <a:ext cx="2674620" cy="276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8491" marR="0" lvl="0" indent="-81368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84381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84381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84381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84381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675714" y="1529333"/>
            <a:ext cx="2674620" cy="31683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108491" marR="0" lvl="0" indent="-54246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28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37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686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394005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843534"/>
            <a:ext cx="668655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4115997" y="1536192"/>
            <a:ext cx="2570560" cy="315468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685800" y="1529334"/>
            <a:ext cx="3429000" cy="3168396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108491" marR="0" lvl="0" indent="-54246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28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37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54246" algn="l" rtl="0">
              <a:lnSpc>
                <a:spcPct val="100000"/>
              </a:lnSpc>
              <a:spcBef>
                <a:spcPts val="43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214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4" y="948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394005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668655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5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685800" y="3751736"/>
            <a:ext cx="6000750" cy="139177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695326" y="847165"/>
            <a:ext cx="5991225" cy="2235708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948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3926343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668655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5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685800" y="3751736"/>
            <a:ext cx="6000750" cy="139177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840441" y="141198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695325" y="847165"/>
            <a:ext cx="2990088" cy="2235708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3696462" y="847165"/>
            <a:ext cx="2990088" cy="223570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394691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2955" y="1186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3086100"/>
            <a:ext cx="668655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57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685800" y="3751736"/>
            <a:ext cx="6000750" cy="1391771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840441" y="141198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695325" y="847165"/>
            <a:ext cx="4951476" cy="2235708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5657850" y="847165"/>
            <a:ext cx="1028700" cy="1110996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5657850" y="1971877"/>
            <a:ext cx="1028700" cy="1110996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394691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6" y="842892"/>
            <a:ext cx="668536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2313213" y="469283"/>
            <a:ext cx="2753075" cy="570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8491" marR="0" lvl="0" indent="-84381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394691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4258592" y="2579245"/>
            <a:ext cx="414995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1544662" y="594543"/>
            <a:ext cx="3406728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8491" marR="0" lvl="0" indent="-84381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475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840441" y="141198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23205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394691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>
            <a:spLocks noGrp="1"/>
          </p:cNvSpPr>
          <p:nvPr>
            <p:ph type="ctrTitle"/>
          </p:nvPr>
        </p:nvSpPr>
        <p:spPr>
          <a:xfrm>
            <a:off x="857250" y="841773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42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570"/>
            </a:lvl1pPr>
            <a:lvl2pPr lvl="1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75"/>
            </a:lvl2pPr>
            <a:lvl3pPr lvl="2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28"/>
            </a:lvl3pPr>
            <a:lvl4pPr lvl="3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4pPr>
            <a:lvl5pPr lvl="4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5pPr>
            <a:lvl6pPr lvl="5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6pPr>
            <a:lvl7pPr lvl="6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7pPr>
            <a:lvl8pPr lvl="7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8pPr>
            <a:lvl9pPr lvl="8" algn="ctr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9pPr>
          </a:lstStyle>
          <a:p>
            <a:endParaRPr/>
          </a:p>
        </p:txBody>
      </p:sp>
      <p:sp>
        <p:nvSpPr>
          <p:cNvPr id="188" name="Google Shape;188;p46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>
            <a:spLocks noGrp="1"/>
          </p:cNvSpPr>
          <p:nvPr>
            <p:ph type="title"/>
          </p:nvPr>
        </p:nvSpPr>
        <p:spPr>
          <a:xfrm>
            <a:off x="471488" y="273847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467918" y="1282313"/>
            <a:ext cx="5915025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42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467918" y="3442100"/>
            <a:ext cx="5915025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54246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570">
                <a:solidFill>
                  <a:srgbClr val="888888"/>
                </a:solidFill>
              </a:defRPr>
            </a:lvl1pPr>
            <a:lvl2pPr marL="216980" lvl="1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475">
                <a:solidFill>
                  <a:srgbClr val="888888"/>
                </a:solidFill>
              </a:defRPr>
            </a:lvl2pPr>
            <a:lvl3pPr marL="325472" lvl="2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428">
                <a:solidFill>
                  <a:srgbClr val="888888"/>
                </a:solidFill>
              </a:defRPr>
            </a:lvl3pPr>
            <a:lvl4pPr marL="433962" lvl="3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380">
                <a:solidFill>
                  <a:srgbClr val="888888"/>
                </a:solidFill>
              </a:defRPr>
            </a:lvl4pPr>
            <a:lvl5pPr marL="542452" lvl="4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380">
                <a:solidFill>
                  <a:srgbClr val="888888"/>
                </a:solidFill>
              </a:defRPr>
            </a:lvl5pPr>
            <a:lvl6pPr marL="650942" lvl="5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380">
                <a:solidFill>
                  <a:srgbClr val="888888"/>
                </a:solidFill>
              </a:defRPr>
            </a:lvl6pPr>
            <a:lvl7pPr marL="759432" lvl="6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380">
                <a:solidFill>
                  <a:srgbClr val="888888"/>
                </a:solidFill>
              </a:defRPr>
            </a:lvl7pPr>
            <a:lvl8pPr marL="867923" lvl="7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380">
                <a:solidFill>
                  <a:srgbClr val="888888"/>
                </a:solidFill>
              </a:defRPr>
            </a:lvl8pPr>
            <a:lvl9pPr marL="976412" lvl="8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3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34093" y="8"/>
            <a:ext cx="10125821" cy="5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641398" y="362847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471488" y="273847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471492" y="1369219"/>
            <a:ext cx="290036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2"/>
          </p:nvPr>
        </p:nvSpPr>
        <p:spPr>
          <a:xfrm>
            <a:off x="3486155" y="1369219"/>
            <a:ext cx="290036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472679" y="273847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472685" y="1260873"/>
            <a:ext cx="2901553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108491" lvl="0" indent="-54246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570" b="1"/>
            </a:lvl1pPr>
            <a:lvl2pPr marL="216980" lvl="1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75" b="1"/>
            </a:lvl2pPr>
            <a:lvl3pPr marL="325472" lvl="2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28" b="1"/>
            </a:lvl3pPr>
            <a:lvl4pPr marL="433962" lvl="3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4pPr>
            <a:lvl5pPr marL="542452" lvl="4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5pPr>
            <a:lvl6pPr marL="650942" lvl="5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6pPr>
            <a:lvl7pPr marL="759432" lvl="6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7pPr>
            <a:lvl8pPr marL="867923" lvl="7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8pPr>
            <a:lvl9pPr marL="976412" lvl="8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472685" y="1878807"/>
            <a:ext cx="290155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body" idx="3"/>
          </p:nvPr>
        </p:nvSpPr>
        <p:spPr>
          <a:xfrm>
            <a:off x="3471863" y="1260873"/>
            <a:ext cx="291584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108491" lvl="0" indent="-54246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570" b="1"/>
            </a:lvl1pPr>
            <a:lvl2pPr marL="216980" lvl="1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75" b="1"/>
            </a:lvl2pPr>
            <a:lvl3pPr marL="325472" lvl="2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28" b="1"/>
            </a:lvl3pPr>
            <a:lvl4pPr marL="433962" lvl="3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4pPr>
            <a:lvl5pPr marL="542452" lvl="4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5pPr>
            <a:lvl6pPr marL="650942" lvl="5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6pPr>
            <a:lvl7pPr marL="759432" lvl="6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7pPr>
            <a:lvl8pPr marL="867923" lvl="7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8pPr>
            <a:lvl9pPr marL="976412" lvl="8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 b="1"/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body" idx="4"/>
          </p:nvPr>
        </p:nvSpPr>
        <p:spPr>
          <a:xfrm>
            <a:off x="3471863" y="1878807"/>
            <a:ext cx="291584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0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0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>
            <a:spLocks noGrp="1"/>
          </p:cNvSpPr>
          <p:nvPr>
            <p:ph type="title"/>
          </p:nvPr>
        </p:nvSpPr>
        <p:spPr>
          <a:xfrm>
            <a:off x="471488" y="273847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>
            <a:off x="472685" y="342900"/>
            <a:ext cx="221218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>
            <a:off x="2915846" y="740578"/>
            <a:ext cx="3471863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102464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760"/>
            </a:lvl1pPr>
            <a:lvl2pPr marL="216980" lvl="1" indent="-96437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665"/>
            </a:lvl2pPr>
            <a:lvl3pPr marL="325472" lvl="2" indent="-90409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570"/>
            </a:lvl3pPr>
            <a:lvl4pPr marL="433962" lvl="3" indent="-84381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75"/>
            </a:lvl4pPr>
            <a:lvl5pPr marL="542452" lvl="4" indent="-84381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75"/>
            </a:lvl5pPr>
            <a:lvl6pPr marL="650942" lvl="5" indent="-84381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75"/>
            </a:lvl6pPr>
            <a:lvl7pPr marL="759432" lvl="6" indent="-84381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75"/>
            </a:lvl7pPr>
            <a:lvl8pPr marL="867923" lvl="7" indent="-84381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75"/>
            </a:lvl8pPr>
            <a:lvl9pPr marL="976412" lvl="8" indent="-84381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75"/>
            </a:lvl9pPr>
          </a:lstStyle>
          <a:p>
            <a:endParaRPr/>
          </a:p>
        </p:txBody>
      </p:sp>
      <p:sp>
        <p:nvSpPr>
          <p:cNvPr id="231" name="Google Shape;231;p53"/>
          <p:cNvSpPr txBox="1">
            <a:spLocks noGrp="1"/>
          </p:cNvSpPr>
          <p:nvPr>
            <p:ph type="body" idx="2"/>
          </p:nvPr>
        </p:nvSpPr>
        <p:spPr>
          <a:xfrm>
            <a:off x="472685" y="1543057"/>
            <a:ext cx="2212181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54246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1pPr>
            <a:lvl2pPr marL="216980" lvl="1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32"/>
            </a:lvl2pPr>
            <a:lvl3pPr marL="325472" lvl="2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85"/>
            </a:lvl3pPr>
            <a:lvl4pPr marL="433962" lvl="3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4pPr>
            <a:lvl5pPr marL="542452" lvl="4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5pPr>
            <a:lvl6pPr marL="650942" lvl="5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6pPr>
            <a:lvl7pPr marL="759432" lvl="6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7pPr>
            <a:lvl8pPr marL="867923" lvl="7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8pPr>
            <a:lvl9pPr marL="976412" lvl="8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3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>
            <a:spLocks noGrp="1"/>
          </p:cNvSpPr>
          <p:nvPr>
            <p:ph type="title"/>
          </p:nvPr>
        </p:nvSpPr>
        <p:spPr>
          <a:xfrm>
            <a:off x="472685" y="342900"/>
            <a:ext cx="221218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4"/>
          <p:cNvSpPr>
            <a:spLocks noGrp="1"/>
          </p:cNvSpPr>
          <p:nvPr>
            <p:ph type="pic" idx="2"/>
          </p:nvPr>
        </p:nvSpPr>
        <p:spPr>
          <a:xfrm>
            <a:off x="2915846" y="740578"/>
            <a:ext cx="3471863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>
            <a:spLocks noGrp="1"/>
          </p:cNvSpPr>
          <p:nvPr>
            <p:ph type="body" idx="1"/>
          </p:nvPr>
        </p:nvSpPr>
        <p:spPr>
          <a:xfrm>
            <a:off x="472685" y="1543057"/>
            <a:ext cx="2212181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54246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80"/>
            </a:lvl1pPr>
            <a:lvl2pPr marL="216980" lvl="1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32"/>
            </a:lvl2pPr>
            <a:lvl3pPr marL="325472" lvl="2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85"/>
            </a:lvl3pPr>
            <a:lvl4pPr marL="433962" lvl="3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4pPr>
            <a:lvl5pPr marL="542452" lvl="4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5pPr>
            <a:lvl6pPr marL="650942" lvl="5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6pPr>
            <a:lvl7pPr marL="759432" lvl="6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7pPr>
            <a:lvl8pPr marL="867923" lvl="7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8pPr>
            <a:lvl9pPr marL="976412" lvl="8" indent="-54246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37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>
            <a:spLocks noGrp="1"/>
          </p:cNvSpPr>
          <p:nvPr>
            <p:ph type="title"/>
          </p:nvPr>
        </p:nvSpPr>
        <p:spPr>
          <a:xfrm>
            <a:off x="471488" y="273847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5"/>
          <p:cNvSpPr txBox="1">
            <a:spLocks noGrp="1"/>
          </p:cNvSpPr>
          <p:nvPr>
            <p:ph type="body" idx="1"/>
          </p:nvPr>
        </p:nvSpPr>
        <p:spPr>
          <a:xfrm rot="5400000">
            <a:off x="1797248" y="43461"/>
            <a:ext cx="3263504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5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55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5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>
            <a:spLocks noGrp="1"/>
          </p:cNvSpPr>
          <p:nvPr>
            <p:ph type="title"/>
          </p:nvPr>
        </p:nvSpPr>
        <p:spPr>
          <a:xfrm rot="5400000">
            <a:off x="3467699" y="1713909"/>
            <a:ext cx="4358879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"/>
          </p:nvPr>
        </p:nvSpPr>
        <p:spPr>
          <a:xfrm rot="5400000">
            <a:off x="453037" y="292305"/>
            <a:ext cx="4358879" cy="432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lvl="0" indent="-81368" algn="l">
              <a:lnSpc>
                <a:spcPct val="9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6980" lvl="1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325472" lvl="2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33962" lvl="3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542452" lvl="4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650942" lvl="5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59432" lvl="6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67923" lvl="7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76412" lvl="8" indent="-81368" algn="l">
              <a:lnSpc>
                <a:spcPct val="9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ldNum" idx="12"/>
          </p:nvPr>
        </p:nvSpPr>
        <p:spPr>
          <a:xfrm>
            <a:off x="4843463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>
            <a:spLocks noGrp="1"/>
          </p:cNvSpPr>
          <p:nvPr>
            <p:ph type="ctrTitle"/>
          </p:nvPr>
        </p:nvSpPr>
        <p:spPr>
          <a:xfrm>
            <a:off x="669138" y="2246607"/>
            <a:ext cx="4936331" cy="10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332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332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subTitle" idx="1"/>
          </p:nvPr>
        </p:nvSpPr>
        <p:spPr>
          <a:xfrm>
            <a:off x="669136" y="2551511"/>
            <a:ext cx="4937522" cy="32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40"/>
              </a:spcBef>
              <a:spcAft>
                <a:spcPts val="0"/>
              </a:spcAft>
              <a:buSzPts val="1400"/>
              <a:buNone/>
              <a:defRPr sz="261" b="1"/>
            </a:lvl1pPr>
            <a:lvl2pPr lvl="1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171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86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1186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297661" y="865585"/>
            <a:ext cx="3006329" cy="385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400"/>
              <a:buNone/>
              <a:defRPr/>
            </a:lvl1pPr>
            <a:lvl2pPr marL="216980" lvl="1" indent="-81368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800"/>
              <a:buChar char="◼"/>
              <a:defRPr/>
            </a:lvl2pPr>
            <a:lvl3pPr marL="325472" lvl="2" indent="-81368" algn="l">
              <a:lnSpc>
                <a:spcPct val="106000"/>
              </a:lnSpc>
              <a:spcBef>
                <a:spcPts val="171"/>
              </a:spcBef>
              <a:spcAft>
                <a:spcPts val="0"/>
              </a:spcAft>
              <a:buSzPts val="1800"/>
              <a:buChar char="–"/>
              <a:defRPr/>
            </a:lvl3pPr>
            <a:lvl4pPr marL="433962" lvl="3" indent="-81368" algn="l">
              <a:lnSpc>
                <a:spcPct val="106000"/>
              </a:lnSpc>
              <a:spcBef>
                <a:spcPts val="86"/>
              </a:spcBef>
              <a:spcAft>
                <a:spcPts val="0"/>
              </a:spcAft>
              <a:buSzPts val="1800"/>
              <a:buChar char="•"/>
              <a:defRPr/>
            </a:lvl4pPr>
            <a:lvl5pPr marL="542452" lvl="4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5pPr>
            <a:lvl6pPr marL="650942" lvl="5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6pPr>
            <a:lvl7pPr marL="759432" lvl="6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7pPr>
            <a:lvl8pPr marL="867923" lvl="7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8pPr>
            <a:lvl9pPr marL="976412" lvl="8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16345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948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394691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>
            <a:spLocks noGrp="1"/>
          </p:cNvSpPr>
          <p:nvPr>
            <p:ph type="title"/>
          </p:nvPr>
        </p:nvSpPr>
        <p:spPr>
          <a:xfrm>
            <a:off x="541735" y="3305180"/>
            <a:ext cx="5829300" cy="12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36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0"/>
          <p:cNvSpPr txBox="1">
            <a:spLocks noGrp="1"/>
          </p:cNvSpPr>
          <p:nvPr>
            <p:ph type="body" idx="1"/>
          </p:nvPr>
        </p:nvSpPr>
        <p:spPr>
          <a:xfrm>
            <a:off x="541735" y="2180036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04"/>
              </a:spcBef>
              <a:spcAft>
                <a:spcPts val="0"/>
              </a:spcAft>
              <a:buSzPts val="1280"/>
              <a:buNone/>
              <a:defRPr sz="380"/>
            </a:lvl1pPr>
            <a:lvl2pPr marL="216980" lvl="1" indent="-54246" algn="l">
              <a:lnSpc>
                <a:spcPct val="106000"/>
              </a:lnSpc>
              <a:spcBef>
                <a:spcPts val="266"/>
              </a:spcBef>
              <a:spcAft>
                <a:spcPts val="0"/>
              </a:spcAft>
              <a:buSzPts val="1400"/>
              <a:buNone/>
              <a:defRPr sz="332"/>
            </a:lvl2pPr>
            <a:lvl3pPr marL="325472" lvl="2" indent="-54246" algn="l">
              <a:lnSpc>
                <a:spcPct val="106000"/>
              </a:lnSpc>
              <a:spcBef>
                <a:spcPts val="114"/>
              </a:spcBef>
              <a:spcAft>
                <a:spcPts val="0"/>
              </a:spcAft>
              <a:buSzPts val="1200"/>
              <a:buNone/>
              <a:defRPr sz="285"/>
            </a:lvl3pPr>
            <a:lvl4pPr marL="433962" lvl="3" indent="-54246" algn="l">
              <a:lnSpc>
                <a:spcPct val="106000"/>
              </a:lnSpc>
              <a:spcBef>
                <a:spcPts val="53"/>
              </a:spcBef>
              <a:spcAft>
                <a:spcPts val="0"/>
              </a:spcAft>
              <a:buSzPts val="1100"/>
              <a:buFont typeface="Arial"/>
              <a:buNone/>
              <a:defRPr sz="261"/>
            </a:lvl4pPr>
            <a:lvl5pPr marL="542452" lvl="4" indent="-54246" algn="l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SzPts val="1100"/>
              <a:buFont typeface="Arial"/>
              <a:buNone/>
              <a:defRPr sz="261"/>
            </a:lvl5pPr>
            <a:lvl6pPr marL="650942" lvl="5" indent="-54246" algn="l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SzPts val="1100"/>
              <a:buFont typeface="Arial"/>
              <a:buNone/>
              <a:defRPr sz="261"/>
            </a:lvl6pPr>
            <a:lvl7pPr marL="759432" lvl="6" indent="-54246" algn="l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SzPts val="1100"/>
              <a:buFont typeface="Arial"/>
              <a:buNone/>
              <a:defRPr sz="261"/>
            </a:lvl7pPr>
            <a:lvl8pPr marL="867923" lvl="7" indent="-54246" algn="l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SzPts val="1100"/>
              <a:buFont typeface="Arial"/>
              <a:buNone/>
              <a:defRPr sz="261"/>
            </a:lvl8pPr>
            <a:lvl9pPr marL="976412" lvl="8" indent="-54246" algn="l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SzPts val="1100"/>
              <a:buFont typeface="Arial"/>
              <a:buNone/>
              <a:defRPr sz="261"/>
            </a:lvl9pPr>
          </a:lstStyle>
          <a:p>
            <a:endParaRPr/>
          </a:p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263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1"/>
          <p:cNvSpPr txBox="1">
            <a:spLocks noGrp="1"/>
          </p:cNvSpPr>
          <p:nvPr>
            <p:ph type="body" idx="1"/>
          </p:nvPr>
        </p:nvSpPr>
        <p:spPr>
          <a:xfrm>
            <a:off x="297664" y="865585"/>
            <a:ext cx="1445419" cy="385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418"/>
              </a:spcBef>
              <a:spcAft>
                <a:spcPts val="0"/>
              </a:spcAft>
              <a:buSzPts val="1400"/>
              <a:buNone/>
              <a:defRPr sz="523"/>
            </a:lvl1pPr>
            <a:lvl2pPr marL="216980" lvl="1" indent="-82875" algn="l">
              <a:lnSpc>
                <a:spcPct val="106000"/>
              </a:lnSpc>
              <a:spcBef>
                <a:spcPts val="361"/>
              </a:spcBef>
              <a:spcAft>
                <a:spcPts val="0"/>
              </a:spcAft>
              <a:buSzPts val="1900"/>
              <a:buChar char="◼"/>
              <a:defRPr sz="451"/>
            </a:lvl2pPr>
            <a:lvl3pPr marL="325472" lvl="2" indent="-78354" algn="l">
              <a:lnSpc>
                <a:spcPct val="106000"/>
              </a:lnSpc>
              <a:spcBef>
                <a:spcPts val="152"/>
              </a:spcBef>
              <a:spcAft>
                <a:spcPts val="0"/>
              </a:spcAft>
              <a:buSzPts val="1600"/>
              <a:buChar char="–"/>
              <a:defRPr sz="380"/>
            </a:lvl3pPr>
            <a:lvl4pPr marL="433962" lvl="3" indent="-75341" algn="l">
              <a:lnSpc>
                <a:spcPct val="106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•"/>
              <a:defRPr sz="332"/>
            </a:lvl4pPr>
            <a:lvl5pPr marL="542452" lvl="4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5pPr>
            <a:lvl6pPr marL="650942" lvl="5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6pPr>
            <a:lvl7pPr marL="759432" lvl="6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7pPr>
            <a:lvl8pPr marL="867923" lvl="7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8pPr>
            <a:lvl9pPr marL="976412" lvl="8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9pPr>
          </a:lstStyle>
          <a:p>
            <a:endParaRPr/>
          </a:p>
        </p:txBody>
      </p:sp>
      <p:sp>
        <p:nvSpPr>
          <p:cNvPr id="280" name="Google Shape;280;p61"/>
          <p:cNvSpPr txBox="1">
            <a:spLocks noGrp="1"/>
          </p:cNvSpPr>
          <p:nvPr>
            <p:ph type="body" idx="2"/>
          </p:nvPr>
        </p:nvSpPr>
        <p:spPr>
          <a:xfrm>
            <a:off x="1857381" y="865585"/>
            <a:ext cx="1446610" cy="385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418"/>
              </a:spcBef>
              <a:spcAft>
                <a:spcPts val="0"/>
              </a:spcAft>
              <a:buSzPts val="1400"/>
              <a:buNone/>
              <a:defRPr sz="523"/>
            </a:lvl1pPr>
            <a:lvl2pPr marL="216980" lvl="1" indent="-82875" algn="l">
              <a:lnSpc>
                <a:spcPct val="106000"/>
              </a:lnSpc>
              <a:spcBef>
                <a:spcPts val="361"/>
              </a:spcBef>
              <a:spcAft>
                <a:spcPts val="0"/>
              </a:spcAft>
              <a:buSzPts val="1900"/>
              <a:buChar char="◼"/>
              <a:defRPr sz="451"/>
            </a:lvl2pPr>
            <a:lvl3pPr marL="325472" lvl="2" indent="-78354" algn="l">
              <a:lnSpc>
                <a:spcPct val="106000"/>
              </a:lnSpc>
              <a:spcBef>
                <a:spcPts val="152"/>
              </a:spcBef>
              <a:spcAft>
                <a:spcPts val="0"/>
              </a:spcAft>
              <a:buSzPts val="1600"/>
              <a:buChar char="–"/>
              <a:defRPr sz="380"/>
            </a:lvl3pPr>
            <a:lvl4pPr marL="433962" lvl="3" indent="-75341" algn="l">
              <a:lnSpc>
                <a:spcPct val="106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•"/>
              <a:defRPr sz="332"/>
            </a:lvl4pPr>
            <a:lvl5pPr marL="542452" lvl="4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5pPr>
            <a:lvl6pPr marL="650942" lvl="5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6pPr>
            <a:lvl7pPr marL="759432" lvl="6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7pPr>
            <a:lvl8pPr marL="867923" lvl="7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8pPr>
            <a:lvl9pPr marL="976412" lvl="8" indent="-75341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SzPts val="1400"/>
              <a:buFont typeface="Arial"/>
              <a:buChar char="–"/>
              <a:defRPr sz="332"/>
            </a:lvl9pPr>
          </a:lstStyle>
          <a:p>
            <a:endParaRPr/>
          </a:p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16345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>
            <a:spLocks noGrp="1"/>
          </p:cNvSpPr>
          <p:nvPr>
            <p:ph type="title"/>
          </p:nvPr>
        </p:nvSpPr>
        <p:spPr>
          <a:xfrm>
            <a:off x="342900" y="867480"/>
            <a:ext cx="6172200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2"/>
          <p:cNvSpPr txBox="1"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61"/>
              </a:spcBef>
              <a:spcAft>
                <a:spcPts val="0"/>
              </a:spcAft>
              <a:buSzPts val="1520"/>
              <a:buNone/>
              <a:defRPr sz="451" b="1"/>
            </a:lvl1pPr>
            <a:lvl2pPr marL="216980" lvl="1" indent="-54246" algn="l">
              <a:lnSpc>
                <a:spcPct val="106000"/>
              </a:lnSpc>
              <a:spcBef>
                <a:spcPts val="304"/>
              </a:spcBef>
              <a:spcAft>
                <a:spcPts val="0"/>
              </a:spcAft>
              <a:buSzPts val="1600"/>
              <a:buNone/>
              <a:defRPr sz="380" b="1"/>
            </a:lvl2pPr>
            <a:lvl3pPr marL="325472" lvl="2" indent="-54246" algn="l">
              <a:lnSpc>
                <a:spcPct val="106000"/>
              </a:lnSpc>
              <a:spcBef>
                <a:spcPts val="133"/>
              </a:spcBef>
              <a:spcAft>
                <a:spcPts val="0"/>
              </a:spcAft>
              <a:buSzPts val="1400"/>
              <a:buNone/>
              <a:defRPr sz="332" b="1"/>
            </a:lvl3pPr>
            <a:lvl4pPr marL="433962" lvl="3" indent="-54246" algn="l">
              <a:lnSpc>
                <a:spcPct val="106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4pPr>
            <a:lvl5pPr marL="542452" lvl="4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5pPr>
            <a:lvl6pPr marL="650942" lvl="5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6pPr>
            <a:lvl7pPr marL="759432" lvl="6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7pPr>
            <a:lvl8pPr marL="867923" lvl="7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8pPr>
            <a:lvl9pPr marL="976412" lvl="8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9pPr>
          </a:lstStyle>
          <a:p>
            <a:endParaRPr/>
          </a:p>
        </p:txBody>
      </p:sp>
      <p:sp>
        <p:nvSpPr>
          <p:cNvPr id="286" name="Google Shape;286;p62"/>
          <p:cNvSpPr txBox="1">
            <a:spLocks noGrp="1"/>
          </p:cNvSpPr>
          <p:nvPr>
            <p:ph type="body" idx="2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61"/>
              </a:spcBef>
              <a:spcAft>
                <a:spcPts val="0"/>
              </a:spcAft>
              <a:buSzPts val="1400"/>
              <a:buNone/>
              <a:defRPr sz="451"/>
            </a:lvl1pPr>
            <a:lvl2pPr marL="216980" lvl="1" indent="-78354" algn="l">
              <a:lnSpc>
                <a:spcPct val="106000"/>
              </a:lnSpc>
              <a:spcBef>
                <a:spcPts val="304"/>
              </a:spcBef>
              <a:spcAft>
                <a:spcPts val="0"/>
              </a:spcAft>
              <a:buSzPts val="1600"/>
              <a:buChar char="◼"/>
              <a:defRPr sz="380"/>
            </a:lvl2pPr>
            <a:lvl3pPr marL="325472" lvl="2" indent="-75341" algn="l">
              <a:lnSpc>
                <a:spcPct val="106000"/>
              </a:lnSpc>
              <a:spcBef>
                <a:spcPts val="133"/>
              </a:spcBef>
              <a:spcAft>
                <a:spcPts val="0"/>
              </a:spcAft>
              <a:buSzPts val="1400"/>
              <a:buChar char="–"/>
              <a:defRPr sz="332"/>
            </a:lvl3pPr>
            <a:lvl4pPr marL="433962" lvl="3" indent="-72327" algn="l">
              <a:lnSpc>
                <a:spcPct val="106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•"/>
              <a:defRPr sz="285"/>
            </a:lvl4pPr>
            <a:lvl5pPr marL="542452" lvl="4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5pPr>
            <a:lvl6pPr marL="650942" lvl="5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6pPr>
            <a:lvl7pPr marL="759432" lvl="6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7pPr>
            <a:lvl8pPr marL="867923" lvl="7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8pPr>
            <a:lvl9pPr marL="976412" lvl="8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9pPr>
          </a:lstStyle>
          <a:p>
            <a:endParaRPr/>
          </a:p>
        </p:txBody>
      </p:sp>
      <p:sp>
        <p:nvSpPr>
          <p:cNvPr id="287" name="Google Shape;287;p62"/>
          <p:cNvSpPr txBox="1">
            <a:spLocks noGrp="1"/>
          </p:cNvSpPr>
          <p:nvPr>
            <p:ph type="body" idx="3"/>
          </p:nvPr>
        </p:nvSpPr>
        <p:spPr>
          <a:xfrm>
            <a:off x="3483777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61"/>
              </a:spcBef>
              <a:spcAft>
                <a:spcPts val="0"/>
              </a:spcAft>
              <a:buSzPts val="1520"/>
              <a:buNone/>
              <a:defRPr sz="451" b="1"/>
            </a:lvl1pPr>
            <a:lvl2pPr marL="216980" lvl="1" indent="-54246" algn="l">
              <a:lnSpc>
                <a:spcPct val="106000"/>
              </a:lnSpc>
              <a:spcBef>
                <a:spcPts val="304"/>
              </a:spcBef>
              <a:spcAft>
                <a:spcPts val="0"/>
              </a:spcAft>
              <a:buSzPts val="1600"/>
              <a:buNone/>
              <a:defRPr sz="380" b="1"/>
            </a:lvl2pPr>
            <a:lvl3pPr marL="325472" lvl="2" indent="-54246" algn="l">
              <a:lnSpc>
                <a:spcPct val="106000"/>
              </a:lnSpc>
              <a:spcBef>
                <a:spcPts val="133"/>
              </a:spcBef>
              <a:spcAft>
                <a:spcPts val="0"/>
              </a:spcAft>
              <a:buSzPts val="1400"/>
              <a:buNone/>
              <a:defRPr sz="332" b="1"/>
            </a:lvl3pPr>
            <a:lvl4pPr marL="433962" lvl="3" indent="-54246" algn="l">
              <a:lnSpc>
                <a:spcPct val="106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4pPr>
            <a:lvl5pPr marL="542452" lvl="4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5pPr>
            <a:lvl6pPr marL="650942" lvl="5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6pPr>
            <a:lvl7pPr marL="759432" lvl="6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7pPr>
            <a:lvl8pPr marL="867923" lvl="7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8pPr>
            <a:lvl9pPr marL="976412" lvl="8" indent="-54246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None/>
              <a:defRPr sz="285" b="1"/>
            </a:lvl9pPr>
          </a:lstStyle>
          <a:p>
            <a:endParaRPr/>
          </a:p>
        </p:txBody>
      </p:sp>
      <p:sp>
        <p:nvSpPr>
          <p:cNvPr id="288" name="Google Shape;288;p62"/>
          <p:cNvSpPr txBox="1">
            <a:spLocks noGrp="1"/>
          </p:cNvSpPr>
          <p:nvPr>
            <p:ph type="body" idx="4"/>
          </p:nvPr>
        </p:nvSpPr>
        <p:spPr>
          <a:xfrm>
            <a:off x="3483777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61"/>
              </a:spcBef>
              <a:spcAft>
                <a:spcPts val="0"/>
              </a:spcAft>
              <a:buSzPts val="1400"/>
              <a:buNone/>
              <a:defRPr sz="451"/>
            </a:lvl1pPr>
            <a:lvl2pPr marL="216980" lvl="1" indent="-78354" algn="l">
              <a:lnSpc>
                <a:spcPct val="106000"/>
              </a:lnSpc>
              <a:spcBef>
                <a:spcPts val="304"/>
              </a:spcBef>
              <a:spcAft>
                <a:spcPts val="0"/>
              </a:spcAft>
              <a:buSzPts val="1600"/>
              <a:buChar char="◼"/>
              <a:defRPr sz="380"/>
            </a:lvl2pPr>
            <a:lvl3pPr marL="325472" lvl="2" indent="-75341" algn="l">
              <a:lnSpc>
                <a:spcPct val="106000"/>
              </a:lnSpc>
              <a:spcBef>
                <a:spcPts val="133"/>
              </a:spcBef>
              <a:spcAft>
                <a:spcPts val="0"/>
              </a:spcAft>
              <a:buSzPts val="1400"/>
              <a:buChar char="–"/>
              <a:defRPr sz="332"/>
            </a:lvl3pPr>
            <a:lvl4pPr marL="433962" lvl="3" indent="-72327" algn="l">
              <a:lnSpc>
                <a:spcPct val="106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•"/>
              <a:defRPr sz="285"/>
            </a:lvl4pPr>
            <a:lvl5pPr marL="542452" lvl="4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5pPr>
            <a:lvl6pPr marL="650942" lvl="5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6pPr>
            <a:lvl7pPr marL="759432" lvl="6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7pPr>
            <a:lvl8pPr marL="867923" lvl="7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8pPr>
            <a:lvl9pPr marL="976412" lvl="8" indent="-72327" algn="l">
              <a:lnSpc>
                <a:spcPct val="100000"/>
              </a:lnSpc>
              <a:spcBef>
                <a:spcPts val="57"/>
              </a:spcBef>
              <a:spcAft>
                <a:spcPts val="0"/>
              </a:spcAft>
              <a:buSzPts val="1200"/>
              <a:buFont typeface="Arial"/>
              <a:buChar char="–"/>
              <a:defRPr sz="285"/>
            </a:lvl9pPr>
          </a:lstStyle>
          <a:p>
            <a:endParaRPr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4" y="948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1186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342907" y="1014328"/>
            <a:ext cx="2256235" cy="6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2681292" y="204799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475"/>
              </a:spcBef>
              <a:spcAft>
                <a:spcPts val="0"/>
              </a:spcAft>
              <a:buSzPts val="1400"/>
              <a:buNone/>
              <a:defRPr sz="593"/>
            </a:lvl1pPr>
            <a:lvl2pPr marL="216980" lvl="1" indent="-87396" algn="l">
              <a:lnSpc>
                <a:spcPct val="106000"/>
              </a:lnSpc>
              <a:spcBef>
                <a:spcPts val="418"/>
              </a:spcBef>
              <a:spcAft>
                <a:spcPts val="0"/>
              </a:spcAft>
              <a:buSzPts val="2200"/>
              <a:buChar char="◼"/>
              <a:defRPr sz="523"/>
            </a:lvl2pPr>
            <a:lvl3pPr marL="325472" lvl="2" indent="-82875" algn="l">
              <a:lnSpc>
                <a:spcPct val="106000"/>
              </a:lnSpc>
              <a:spcBef>
                <a:spcPts val="181"/>
              </a:spcBef>
              <a:spcAft>
                <a:spcPts val="0"/>
              </a:spcAft>
              <a:buSzPts val="1900"/>
              <a:buChar char="–"/>
              <a:defRPr sz="451"/>
            </a:lvl3pPr>
            <a:lvl4pPr marL="433962" lvl="3" indent="-78354" algn="l">
              <a:lnSpc>
                <a:spcPct val="106000"/>
              </a:lnSpc>
              <a:spcBef>
                <a:spcPts val="76"/>
              </a:spcBef>
              <a:spcAft>
                <a:spcPts val="0"/>
              </a:spcAft>
              <a:buSzPts val="1600"/>
              <a:buFont typeface="Arial"/>
              <a:buChar char="•"/>
              <a:defRPr sz="380"/>
            </a:lvl4pPr>
            <a:lvl5pPr marL="542452" lvl="4" indent="-78354" algn="l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SzPts val="1600"/>
              <a:buFont typeface="Arial"/>
              <a:buChar char="–"/>
              <a:defRPr sz="380"/>
            </a:lvl5pPr>
            <a:lvl6pPr marL="650942" lvl="5" indent="-78354" algn="l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SzPts val="1600"/>
              <a:buFont typeface="Arial"/>
              <a:buChar char="–"/>
              <a:defRPr sz="380"/>
            </a:lvl6pPr>
            <a:lvl7pPr marL="759432" lvl="6" indent="-78354" algn="l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SzPts val="1600"/>
              <a:buFont typeface="Arial"/>
              <a:buChar char="–"/>
              <a:defRPr sz="380"/>
            </a:lvl7pPr>
            <a:lvl8pPr marL="867923" lvl="7" indent="-78354" algn="l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SzPts val="1600"/>
              <a:buFont typeface="Arial"/>
              <a:buChar char="–"/>
              <a:defRPr sz="380"/>
            </a:lvl8pPr>
            <a:lvl9pPr marL="976412" lvl="8" indent="-78354" algn="l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SzPts val="1600"/>
              <a:buFont typeface="Arial"/>
              <a:buChar char="–"/>
              <a:defRPr sz="380"/>
            </a:lvl9pPr>
          </a:lstStyle>
          <a:p>
            <a:endParaRPr/>
          </a:p>
        </p:txBody>
      </p:sp>
      <p:sp>
        <p:nvSpPr>
          <p:cNvPr id="301" name="Google Shape;301;p65"/>
          <p:cNvSpPr txBox="1">
            <a:spLocks noGrp="1"/>
          </p:cNvSpPr>
          <p:nvPr>
            <p:ph type="body" idx="2"/>
          </p:nvPr>
        </p:nvSpPr>
        <p:spPr>
          <a:xfrm>
            <a:off x="342907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209"/>
              </a:spcBef>
              <a:spcAft>
                <a:spcPts val="0"/>
              </a:spcAft>
              <a:buSzPts val="880"/>
              <a:buNone/>
              <a:defRPr sz="261"/>
            </a:lvl1pPr>
            <a:lvl2pPr marL="216980" lvl="1" indent="-54246" algn="l">
              <a:lnSpc>
                <a:spcPct val="106000"/>
              </a:lnSpc>
              <a:spcBef>
                <a:spcPts val="171"/>
              </a:spcBef>
              <a:spcAft>
                <a:spcPts val="0"/>
              </a:spcAft>
              <a:buSzPts val="900"/>
              <a:buNone/>
              <a:defRPr sz="214"/>
            </a:lvl2pPr>
            <a:lvl3pPr marL="325472" lvl="2" indent="-54246" algn="l">
              <a:lnSpc>
                <a:spcPct val="106000"/>
              </a:lnSpc>
              <a:spcBef>
                <a:spcPts val="76"/>
              </a:spcBef>
              <a:spcAft>
                <a:spcPts val="0"/>
              </a:spcAft>
              <a:buSzPts val="800"/>
              <a:buNone/>
              <a:defRPr sz="191"/>
            </a:lvl3pPr>
            <a:lvl4pPr marL="433962" lvl="3" indent="-54246" algn="l">
              <a:lnSpc>
                <a:spcPct val="106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4pPr>
            <a:lvl5pPr marL="542452" lvl="4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5pPr>
            <a:lvl6pPr marL="650942" lvl="5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6pPr>
            <a:lvl7pPr marL="759432" lvl="6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7pPr>
            <a:lvl8pPr marL="867923" lvl="7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8pPr>
            <a:lvl9pPr marL="976412" lvl="8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9pPr>
          </a:lstStyle>
          <a:p>
            <a:endParaRPr/>
          </a:p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1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4001781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>
            <a:spLocks noGrp="1"/>
          </p:cNvSpPr>
          <p:nvPr>
            <p:ph type="title"/>
          </p:nvPr>
        </p:nvSpPr>
        <p:spPr>
          <a:xfrm>
            <a:off x="1344216" y="3963507"/>
            <a:ext cx="4114800" cy="6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6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>
            <a:spLocks noGrp="1"/>
          </p:cNvSpPr>
          <p:nvPr>
            <p:ph type="body" idx="1"/>
          </p:nvPr>
        </p:nvSpPr>
        <p:spPr>
          <a:xfrm>
            <a:off x="1344216" y="4025511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209"/>
              </a:spcBef>
              <a:spcAft>
                <a:spcPts val="0"/>
              </a:spcAft>
              <a:buSzPts val="880"/>
              <a:buNone/>
              <a:defRPr sz="261"/>
            </a:lvl1pPr>
            <a:lvl2pPr marL="216980" lvl="1" indent="-54246" algn="l">
              <a:lnSpc>
                <a:spcPct val="106000"/>
              </a:lnSpc>
              <a:spcBef>
                <a:spcPts val="171"/>
              </a:spcBef>
              <a:spcAft>
                <a:spcPts val="0"/>
              </a:spcAft>
              <a:buSzPts val="900"/>
              <a:buNone/>
              <a:defRPr sz="214"/>
            </a:lvl2pPr>
            <a:lvl3pPr marL="325472" lvl="2" indent="-54246" algn="l">
              <a:lnSpc>
                <a:spcPct val="106000"/>
              </a:lnSpc>
              <a:spcBef>
                <a:spcPts val="76"/>
              </a:spcBef>
              <a:spcAft>
                <a:spcPts val="0"/>
              </a:spcAft>
              <a:buSzPts val="800"/>
              <a:buNone/>
              <a:defRPr sz="191"/>
            </a:lvl3pPr>
            <a:lvl4pPr marL="433962" lvl="3" indent="-54246" algn="l">
              <a:lnSpc>
                <a:spcPct val="106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4pPr>
            <a:lvl5pPr marL="542452" lvl="4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5pPr>
            <a:lvl6pPr marL="650942" lvl="5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6pPr>
            <a:lvl7pPr marL="759432" lvl="6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7pPr>
            <a:lvl8pPr marL="867923" lvl="7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8pPr>
            <a:lvl9pPr marL="976412" lvl="8" indent="-54246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SzPts val="700"/>
              <a:buFont typeface="Arial"/>
              <a:buNone/>
              <a:defRPr sz="167"/>
            </a:lvl9pPr>
          </a:lstStyle>
          <a:p>
            <a:endParaRPr/>
          </a:p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13553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7"/>
          <p:cNvSpPr txBox="1">
            <a:spLocks noGrp="1"/>
          </p:cNvSpPr>
          <p:nvPr>
            <p:ph type="body" idx="1"/>
          </p:nvPr>
        </p:nvSpPr>
        <p:spPr>
          <a:xfrm rot="5400000">
            <a:off x="-125016" y="1288261"/>
            <a:ext cx="3851672" cy="300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400"/>
              <a:buNone/>
              <a:defRPr/>
            </a:lvl1pPr>
            <a:lvl2pPr marL="216980" lvl="1" indent="-81368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800"/>
              <a:buChar char="◼"/>
              <a:defRPr/>
            </a:lvl2pPr>
            <a:lvl3pPr marL="325472" lvl="2" indent="-81368" algn="l">
              <a:lnSpc>
                <a:spcPct val="106000"/>
              </a:lnSpc>
              <a:spcBef>
                <a:spcPts val="171"/>
              </a:spcBef>
              <a:spcAft>
                <a:spcPts val="0"/>
              </a:spcAft>
              <a:buSzPts val="1800"/>
              <a:buChar char="–"/>
              <a:defRPr/>
            </a:lvl3pPr>
            <a:lvl4pPr marL="433962" lvl="3" indent="-81368" algn="l">
              <a:lnSpc>
                <a:spcPct val="106000"/>
              </a:lnSpc>
              <a:spcBef>
                <a:spcPts val="86"/>
              </a:spcBef>
              <a:spcAft>
                <a:spcPts val="0"/>
              </a:spcAft>
              <a:buSzPts val="1800"/>
              <a:buChar char="•"/>
              <a:defRPr/>
            </a:lvl4pPr>
            <a:lvl5pPr marL="542452" lvl="4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5pPr>
            <a:lvl6pPr marL="650942" lvl="5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6pPr>
            <a:lvl7pPr marL="759432" lvl="6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7pPr>
            <a:lvl8pPr marL="867923" lvl="7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8pPr>
            <a:lvl9pPr marL="976412" lvl="8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4" y="9132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 rot="5400000">
            <a:off x="2901640" y="2453637"/>
            <a:ext cx="4331494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 rot="5400000">
            <a:off x="423269" y="260152"/>
            <a:ext cx="4331494" cy="458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08491" lvl="0" indent="-54246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400"/>
              <a:buNone/>
              <a:defRPr/>
            </a:lvl1pPr>
            <a:lvl2pPr marL="216980" lvl="1" indent="-81368" algn="l">
              <a:lnSpc>
                <a:spcPct val="106000"/>
              </a:lnSpc>
              <a:spcBef>
                <a:spcPts val="342"/>
              </a:spcBef>
              <a:spcAft>
                <a:spcPts val="0"/>
              </a:spcAft>
              <a:buSzPts val="1800"/>
              <a:buChar char="◼"/>
              <a:defRPr/>
            </a:lvl2pPr>
            <a:lvl3pPr marL="325472" lvl="2" indent="-81368" algn="l">
              <a:lnSpc>
                <a:spcPct val="106000"/>
              </a:lnSpc>
              <a:spcBef>
                <a:spcPts val="171"/>
              </a:spcBef>
              <a:spcAft>
                <a:spcPts val="0"/>
              </a:spcAft>
              <a:buSzPts val="1800"/>
              <a:buChar char="–"/>
              <a:defRPr/>
            </a:lvl3pPr>
            <a:lvl4pPr marL="433962" lvl="3" indent="-81368" algn="l">
              <a:lnSpc>
                <a:spcPct val="106000"/>
              </a:lnSpc>
              <a:spcBef>
                <a:spcPts val="86"/>
              </a:spcBef>
              <a:spcAft>
                <a:spcPts val="0"/>
              </a:spcAft>
              <a:buSzPts val="1800"/>
              <a:buChar char="•"/>
              <a:defRPr/>
            </a:lvl4pPr>
            <a:lvl5pPr marL="542452" lvl="4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5pPr>
            <a:lvl6pPr marL="650942" lvl="5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6pPr>
            <a:lvl7pPr marL="759432" lvl="6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7pPr>
            <a:lvl8pPr marL="867923" lvl="7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8pPr>
            <a:lvl9pPr marL="976412" lvl="8" indent="-81368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4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1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400863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3769076"/>
            <a:ext cx="66865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685800" y="4457700"/>
            <a:ext cx="6000750" cy="6858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695326" y="847165"/>
            <a:ext cx="5991225" cy="291465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619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3933201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2400299"/>
            <a:ext cx="6686550" cy="17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685800" y="4113455"/>
            <a:ext cx="6000750" cy="58293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108491" marR="0" lvl="0" indent="-54246" algn="l" rtl="0">
              <a:lnSpc>
                <a:spcPct val="100000"/>
              </a:lnSpc>
              <a:spcBef>
                <a:spcPts val="71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428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332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32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54246" algn="l" rtl="0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332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54246" algn="l" rtl="0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32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54246" algn="l" rtl="0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332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54246" algn="l" rtl="0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332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3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3933201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6" y="842892"/>
            <a:ext cx="668536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946675"/>
            <a:ext cx="2674620" cy="27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marR="0" lvl="0" indent="-81368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3860651" y="1946675"/>
            <a:ext cx="2674620" cy="27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marR="0" lvl="0" indent="-81368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81368" algn="l" rtl="0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16345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394005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" y="842892"/>
            <a:ext cx="668536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840441" y="1513285"/>
            <a:ext cx="2674620" cy="6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108491" marR="0" lvl="0" indent="-54246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57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475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840441" y="2299456"/>
            <a:ext cx="2674620" cy="24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marR="0" lvl="0" indent="-81368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3860651" y="1513285"/>
            <a:ext cx="2674620" cy="6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108491" marR="0" lvl="0" indent="-54246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57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475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428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54246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54246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38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3860651" y="2299456"/>
            <a:ext cx="2674620" cy="24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08491" marR="0" lvl="0" indent="-81368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16980" marR="0" lvl="1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25472" marR="0" lvl="2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33962" marR="0" lvl="3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542452" marR="0" lvl="4" indent="-81368" algn="l" rtl="0">
              <a:lnSpc>
                <a:spcPct val="100000"/>
              </a:lnSpc>
              <a:spcBef>
                <a:spcPts val="14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428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650942" marR="0" lvl="5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759432" marR="0" lvl="6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867923" marR="0" lvl="7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976412" marR="0" lvl="8" indent="-78354" algn="l" rtl="0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38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909021" y="2178432"/>
            <a:ext cx="2537460" cy="1191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3929231" y="2178432"/>
            <a:ext cx="2537460" cy="1191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909021" y="2178432"/>
            <a:ext cx="2537460" cy="1191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3929231" y="2178432"/>
            <a:ext cx="2537460" cy="1191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909021" y="2178432"/>
            <a:ext cx="2537460" cy="1191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3929231" y="2178432"/>
            <a:ext cx="2537460" cy="1191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948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3933201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" y="842892"/>
            <a:ext cx="668536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85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6672" y="9489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3933201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814" y="686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3940059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1979049" y="4790807"/>
            <a:ext cx="138500" cy="8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428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394691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</a:t>
            </a:r>
            <a:r>
              <a:rPr lang="en-US" sz="214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Innodatatics</a:t>
            </a:r>
            <a:r>
              <a:rPr lang="en-US" sz="214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Inc. All Rights Reserved</a:t>
            </a:r>
            <a:endParaRPr sz="214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369813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8">
          <p15:clr>
            <a:srgbClr val="F26B43"/>
          </p15:clr>
        </p15:guide>
        <p15:guide id="2" pos="42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471488" y="273847"/>
            <a:ext cx="591502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471488" y="476726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2271713" y="4767265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76672" y="6384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4104651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>
            <a:spLocks noGrp="1"/>
          </p:cNvSpPr>
          <p:nvPr>
            <p:ph type="title"/>
          </p:nvPr>
        </p:nvSpPr>
        <p:spPr>
          <a:xfrm>
            <a:off x="301236" y="384087"/>
            <a:ext cx="6259115" cy="1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body" idx="1"/>
          </p:nvPr>
        </p:nvSpPr>
        <p:spPr>
          <a:xfrm>
            <a:off x="297661" y="865585"/>
            <a:ext cx="3006329" cy="385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57"/>
          <p:cNvSpPr txBox="1"/>
          <p:nvPr/>
        </p:nvSpPr>
        <p:spPr>
          <a:xfrm rot="-5400000">
            <a:off x="6646072" y="4907763"/>
            <a:ext cx="316706" cy="5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736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352430" y="744141"/>
            <a:ext cx="6378179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310761" y="5050076"/>
            <a:ext cx="201215" cy="2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1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‹#›</a:t>
            </a:fld>
            <a:endParaRPr sz="14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369813" y="5001"/>
            <a:ext cx="1481328" cy="3202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4015497" y="4943006"/>
            <a:ext cx="3536064" cy="5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21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0936527"/>
              </p:ext>
            </p:extLst>
          </p:nvPr>
        </p:nvGraphicFramePr>
        <p:xfrm>
          <a:off x="900114" y="819798"/>
          <a:ext cx="5114925" cy="4021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32">
                  <a:extLst>
                    <a:ext uri="{9D8B030D-6E8A-4147-A177-3AD203B41FA5}">
                      <a16:colId xmlns:a16="http://schemas.microsoft.com/office/drawing/2014/main" xmlns="" val="1319145362"/>
                    </a:ext>
                  </a:extLst>
                </a:gridCol>
                <a:gridCol w="3789493">
                  <a:extLst>
                    <a:ext uri="{9D8B030D-6E8A-4147-A177-3AD203B41FA5}">
                      <a16:colId xmlns:a16="http://schemas.microsoft.com/office/drawing/2014/main" xmlns="" val="2329733520"/>
                    </a:ext>
                  </a:extLst>
                </a:gridCol>
              </a:tblGrid>
              <a:tr h="63374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accent5"/>
                          </a:solidFill>
                          <a:latin typeface="+mn-lt"/>
                        </a:rPr>
                        <a:t>Team</a:t>
                      </a:r>
                      <a:endParaRPr lang="en-IN" sz="12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 marL="21699" marR="21699" marT="10850" marB="108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 dirty="0" smtClean="0">
                          <a:solidFill>
                            <a:schemeClr val="accent5"/>
                          </a:solidFill>
                          <a:latin typeface="+mn-lt"/>
                        </a:rPr>
                        <a:t>Group-3</a:t>
                      </a:r>
                      <a:endParaRPr lang="en-IN" sz="12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 marL="21699" marR="21699" marT="10850" marB="10850"/>
                </a:tc>
                <a:extLst>
                  <a:ext uri="{0D108BD9-81ED-4DB2-BD59-A6C34878D82A}">
                    <a16:rowId xmlns:a16="http://schemas.microsoft.com/office/drawing/2014/main" xmlns="" val="3739413254"/>
                  </a:ext>
                </a:extLst>
              </a:tr>
              <a:tr h="1705601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sng" strike="noStrike" cap="none" dirty="0" smtClean="0">
                          <a:solidFill>
                            <a:srgbClr val="002776"/>
                          </a:solidFill>
                          <a:latin typeface="+mn-lt"/>
                          <a:ea typeface="Verdana"/>
                          <a:cs typeface="Verdana"/>
                          <a:sym typeface="Verdana"/>
                        </a:rPr>
                        <a:t>Team Member</a:t>
                      </a:r>
                      <a:endParaRPr lang="en-IN" sz="1200" u="sng" dirty="0">
                        <a:latin typeface="+mn-lt"/>
                      </a:endParaRPr>
                    </a:p>
                  </a:txBody>
                  <a:tcPr marL="21699" marR="21699" marT="10850" marB="10850"/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IN" sz="1200" dirty="0" smtClean="0">
                          <a:latin typeface="+mn-lt"/>
                        </a:rPr>
                        <a:t>1) Mrs. </a:t>
                      </a:r>
                      <a:r>
                        <a:rPr lang="en-IN" sz="1200" dirty="0" err="1" smtClean="0">
                          <a:latin typeface="+mn-lt"/>
                        </a:rPr>
                        <a:t>Akanksha</a:t>
                      </a:r>
                      <a:r>
                        <a:rPr lang="en-IN" sz="1200" dirty="0" smtClean="0">
                          <a:latin typeface="+mn-lt"/>
                        </a:rPr>
                        <a:t> Gupta</a:t>
                      </a:r>
                    </a:p>
                    <a:p>
                      <a:pPr lvl="2" algn="l"/>
                      <a:r>
                        <a:rPr lang="en-IN" sz="1200" dirty="0" smtClean="0">
                          <a:latin typeface="+mn-lt"/>
                        </a:rPr>
                        <a:t>2) Mr. V </a:t>
                      </a:r>
                      <a:r>
                        <a:rPr lang="en-IN" sz="1200" dirty="0" err="1" smtClean="0">
                          <a:latin typeface="+mn-lt"/>
                        </a:rPr>
                        <a:t>Ragul</a:t>
                      </a:r>
                      <a:endParaRPr lang="en-IN" sz="1200" dirty="0" smtClean="0">
                        <a:latin typeface="+mn-lt"/>
                      </a:endParaRPr>
                    </a:p>
                    <a:p>
                      <a:pPr lvl="2" algn="l"/>
                      <a:r>
                        <a:rPr lang="en-IN" sz="1200" dirty="0" smtClean="0">
                          <a:latin typeface="+mn-lt"/>
                        </a:rPr>
                        <a:t>3) Mr. Aditya Varma </a:t>
                      </a:r>
                      <a:r>
                        <a:rPr lang="en-IN" sz="1200" dirty="0" err="1" smtClean="0">
                          <a:latin typeface="+mn-lt"/>
                        </a:rPr>
                        <a:t>Kakarlapudi</a:t>
                      </a:r>
                      <a:endParaRPr lang="en-IN" sz="1200" dirty="0" smtClean="0">
                        <a:latin typeface="+mn-lt"/>
                      </a:endParaRPr>
                    </a:p>
                    <a:p>
                      <a:pPr lvl="2" algn="l"/>
                      <a:r>
                        <a:rPr lang="en-IN" sz="1200" dirty="0" smtClean="0">
                          <a:latin typeface="+mn-lt"/>
                        </a:rPr>
                        <a:t>4) Ms. </a:t>
                      </a:r>
                      <a:r>
                        <a:rPr lang="en-IN" sz="1200" dirty="0" err="1" smtClean="0">
                          <a:latin typeface="+mn-lt"/>
                        </a:rPr>
                        <a:t>Thanuja</a:t>
                      </a:r>
                      <a:r>
                        <a:rPr lang="en-IN" sz="1200" dirty="0" smtClean="0">
                          <a:latin typeface="+mn-lt"/>
                        </a:rPr>
                        <a:t> K M</a:t>
                      </a:r>
                    </a:p>
                    <a:p>
                      <a:pPr lvl="2" algn="l"/>
                      <a:r>
                        <a:rPr lang="en-US" sz="1200" dirty="0" smtClean="0">
                          <a:latin typeface="+mn-lt"/>
                        </a:rPr>
                        <a:t>5)</a:t>
                      </a:r>
                      <a:r>
                        <a:rPr lang="en-US" sz="1200" baseline="0" dirty="0" smtClean="0">
                          <a:latin typeface="+mn-lt"/>
                        </a:rPr>
                        <a:t> Mr.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Yeshwanth</a:t>
                      </a:r>
                      <a:r>
                        <a:rPr lang="en-US" sz="1200" baseline="0" dirty="0" smtClean="0">
                          <a:latin typeface="+mn-lt"/>
                        </a:rPr>
                        <a:t>. R</a:t>
                      </a:r>
                    </a:p>
                    <a:p>
                      <a:pPr lvl="2" algn="l"/>
                      <a:r>
                        <a:rPr lang="en-US" sz="1200" baseline="0" dirty="0" smtClean="0">
                          <a:latin typeface="+mn-lt"/>
                        </a:rPr>
                        <a:t>6) Mr.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Sankarsh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Govind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Sanap</a:t>
                      </a:r>
                      <a:endParaRPr lang="en-IN" sz="1200" dirty="0" smtClean="0">
                        <a:latin typeface="+mn-lt"/>
                      </a:endParaRPr>
                    </a:p>
                  </a:txBody>
                  <a:tcPr marL="21699" marR="21699" marT="10850" marB="10850"/>
                </a:tc>
                <a:extLst>
                  <a:ext uri="{0D108BD9-81ED-4DB2-BD59-A6C34878D82A}">
                    <a16:rowId xmlns:a16="http://schemas.microsoft.com/office/drawing/2014/main" xmlns="" val="802382308"/>
                  </a:ext>
                </a:extLst>
              </a:tr>
              <a:tr h="736693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sng" strike="noStrike" cap="none" dirty="0" smtClean="0">
                          <a:solidFill>
                            <a:srgbClr val="002776"/>
                          </a:solidFill>
                          <a:latin typeface="+mn-lt"/>
                          <a:ea typeface="Verdana"/>
                          <a:cs typeface="Verdana"/>
                          <a:sym typeface="Verdana"/>
                        </a:rPr>
                        <a:t>Mentor Name</a:t>
                      </a:r>
                      <a:endParaRPr lang="en-IN" sz="1200" u="sng" dirty="0">
                        <a:latin typeface="+mn-lt"/>
                      </a:endParaRPr>
                    </a:p>
                  </a:txBody>
                  <a:tcPr marL="21699" marR="21699" marT="10850" marB="108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Mr.</a:t>
                      </a:r>
                      <a:r>
                        <a:rPr lang="en-US" sz="1200" baseline="0" dirty="0" smtClean="0">
                          <a:latin typeface="+mn-lt"/>
                        </a:rPr>
                        <a:t> Varun</a:t>
                      </a:r>
                      <a:endParaRPr lang="en-IN" sz="1200" dirty="0" smtClean="0">
                        <a:latin typeface="+mn-lt"/>
                      </a:endParaRPr>
                    </a:p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Ms. </a:t>
                      </a:r>
                      <a:r>
                        <a:rPr lang="en-US" sz="1200" dirty="0" err="1" smtClean="0">
                          <a:latin typeface="+mn-lt"/>
                        </a:rPr>
                        <a:t>Ramya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marL="21699" marR="21699" marT="10850" marB="10850"/>
                </a:tc>
                <a:extLst>
                  <a:ext uri="{0D108BD9-81ED-4DB2-BD59-A6C34878D82A}">
                    <a16:rowId xmlns:a16="http://schemas.microsoft.com/office/drawing/2014/main" xmlns="" val="1238752419"/>
                  </a:ext>
                </a:extLst>
              </a:tr>
              <a:tr h="945897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none" strike="noStrike" cap="none" dirty="0" smtClean="0">
                          <a:solidFill>
                            <a:srgbClr val="002776"/>
                          </a:solidFill>
                          <a:latin typeface="+mn-lt"/>
                          <a:ea typeface="Verdana"/>
                          <a:cs typeface="Verdana"/>
                          <a:sym typeface="Verdana"/>
                        </a:rPr>
                        <a:t>DD/MM/YY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marL="21699" marR="21699" marT="10850" marB="108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28/08/22</a:t>
                      </a:r>
                      <a:endParaRPr lang="en-IN" sz="1200" dirty="0">
                        <a:latin typeface="+mn-lt"/>
                      </a:endParaRPr>
                    </a:p>
                  </a:txBody>
                  <a:tcPr marL="21699" marR="21699" marT="10850" marB="10850"/>
                </a:tc>
                <a:extLst>
                  <a:ext uri="{0D108BD9-81ED-4DB2-BD59-A6C34878D82A}">
                    <a16:rowId xmlns:a16="http://schemas.microsoft.com/office/drawing/2014/main" xmlns="" val="29284763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678873" y="275850"/>
            <a:ext cx="815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b="1" u="sng" dirty="0">
                <a:solidFill>
                  <a:schemeClr val="tx1"/>
                </a:solidFill>
              </a:rPr>
              <a:t>Project Name: </a:t>
            </a:r>
            <a:r>
              <a:rPr lang="en-IN" sz="1800" b="1" u="sng" dirty="0" smtClean="0">
                <a:solidFill>
                  <a:schemeClr val="tx1"/>
                </a:solidFill>
              </a:rPr>
              <a:t>Telecommunication Churn Prediction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9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" y="690562"/>
            <a:ext cx="6334298" cy="18656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" y="2796237"/>
            <a:ext cx="6334298" cy="201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00038" y="138545"/>
            <a:ext cx="739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Box Plot for all </a:t>
            </a:r>
            <a:r>
              <a:rPr lang="en-US" sz="1600" b="1" u="sng" dirty="0" smtClean="0">
                <a:solidFill>
                  <a:schemeClr val="tx1"/>
                </a:solidFill>
              </a:rPr>
              <a:t>variables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9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704850"/>
            <a:ext cx="6517178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611582"/>
            <a:ext cx="6517179" cy="1884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39908" y="131618"/>
            <a:ext cx="778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Box Plot for all </a:t>
            </a:r>
            <a:r>
              <a:rPr lang="en-US" sz="1600" b="1" u="sng" dirty="0" smtClean="0">
                <a:solidFill>
                  <a:schemeClr val="tx1"/>
                </a:solidFill>
              </a:rPr>
              <a:t>variables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7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841411"/>
            <a:ext cx="6342611" cy="3644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63237" y="270164"/>
            <a:ext cx="762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Histogram for all Variables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xmlns="" val="32510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7051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Histogram for all Variables</a:t>
            </a:r>
            <a:endParaRPr lang="en-IN" sz="1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" y="789709"/>
            <a:ext cx="6168044" cy="37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08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" y="1566862"/>
            <a:ext cx="2798618" cy="200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0182" y="1833773"/>
            <a:ext cx="287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features having outlier except voice mail plan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features are normally distributed except voice mail plan, international plan and voice mail message.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-138545" y="443345"/>
            <a:ext cx="7107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Histogram for all Variables</a:t>
            </a:r>
            <a:endParaRPr lang="en-IN" sz="1600" b="1" u="sng" dirty="0"/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9718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" y="206433"/>
            <a:ext cx="636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Logistic Regression Model Building before applying feature selection and Dataset balancing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789709"/>
            <a:ext cx="3017519" cy="4089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67" y="789709"/>
            <a:ext cx="3194164" cy="40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69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955098" y="267393"/>
            <a:ext cx="875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Outlier Detection using Isolation Forest</a:t>
            </a:r>
            <a:endParaRPr lang="en-IN" sz="16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158"/>
            <a:ext cx="3466408" cy="3786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92" y="990597"/>
            <a:ext cx="3179616" cy="36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07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540327"/>
            <a:ext cx="705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 Feature Selection using Recursive Feature Elimination</a:t>
            </a:r>
            <a:endParaRPr lang="en-IN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5778" y="1184563"/>
            <a:ext cx="263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Features that are less important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0758" y="1149927"/>
            <a:ext cx="321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after removing less important features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02" y="1673147"/>
            <a:ext cx="3435927" cy="3094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16" y="1957994"/>
            <a:ext cx="2085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80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219" y="477982"/>
            <a:ext cx="55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Dataset After Balancing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253173" y="1184568"/>
            <a:ext cx="260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target variable were not balanced SMOTE oversampling used for balancing the data.</a:t>
            </a: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4" y="1096327"/>
            <a:ext cx="3896418" cy="3666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73" y="2196898"/>
            <a:ext cx="1809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88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2385"/>
            <a:ext cx="671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Model Building using balanced dataset and selected features</a:t>
            </a:r>
            <a:endParaRPr lang="en-IN" sz="1600" b="1" u="sn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593650619"/>
              </p:ext>
            </p:extLst>
          </p:nvPr>
        </p:nvGraphicFramePr>
        <p:xfrm>
          <a:off x="83127" y="1246909"/>
          <a:ext cx="6550429" cy="280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907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/>
          <p:nvPr/>
        </p:nvSpPr>
        <p:spPr>
          <a:xfrm>
            <a:off x="1219201" y="437521"/>
            <a:ext cx="4031673" cy="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>
              <a:lnSpc>
                <a:spcPct val="200000"/>
              </a:lnSpc>
              <a:buSzPts val="2800"/>
            </a:pPr>
            <a:r>
              <a:rPr lang="en-US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1219201" y="2909456"/>
            <a:ext cx="5022271" cy="85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 is to create the model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churn probability on the basis of customer features available that will help in building the strategies and reducing the churn rate of the company. </a:t>
            </a:r>
          </a:p>
        </p:txBody>
      </p:sp>
      <p:sp>
        <p:nvSpPr>
          <p:cNvPr id="335" name="Google Shape;335;p2"/>
          <p:cNvSpPr txBox="1"/>
          <p:nvPr/>
        </p:nvSpPr>
        <p:spPr>
          <a:xfrm>
            <a:off x="1219202" y="2057400"/>
            <a:ext cx="2258290" cy="51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>
              <a:lnSpc>
                <a:spcPct val="200000"/>
              </a:lnSpc>
              <a:buSzPts val="1400"/>
            </a:pPr>
            <a:r>
              <a:rPr lang="en-US" sz="16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Objective</a:t>
            </a:r>
            <a:r>
              <a:rPr lang="en-US" sz="1600" b="1" u="sng" dirty="0">
                <a:solidFill>
                  <a:schemeClr val="accent5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:</a:t>
            </a:r>
            <a:endParaRPr sz="1600" b="1" u="sng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Google Shape;337;p2"/>
          <p:cNvSpPr txBox="1"/>
          <p:nvPr/>
        </p:nvSpPr>
        <p:spPr>
          <a:xfrm>
            <a:off x="1219200" y="1226132"/>
            <a:ext cx="5022271" cy="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Customer churn is a big problem for telecommunications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companies.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annual churn rates are usually higher than 10%. 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7819"/>
            <a:ext cx="679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Logistic Regression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" y="864524"/>
            <a:ext cx="3374968" cy="3890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86" y="864523"/>
            <a:ext cx="3160285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1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282632"/>
            <a:ext cx="6209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Random Forest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731520"/>
            <a:ext cx="2809702" cy="424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65" y="731521"/>
            <a:ext cx="3266902" cy="42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6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74073" y="523702"/>
            <a:ext cx="734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Support Vector Machine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13658"/>
            <a:ext cx="3125586" cy="3682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69" y="1213658"/>
            <a:ext cx="3167149" cy="3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0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24444" y="399010"/>
            <a:ext cx="677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err="1" smtClean="0"/>
              <a:t>AdaBoost</a:t>
            </a:r>
            <a:r>
              <a:rPr lang="en-US" sz="1600" b="1" u="sng" dirty="0" smtClean="0"/>
              <a:t> Classifier</a:t>
            </a:r>
            <a:endParaRPr lang="en-IN" sz="1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086802"/>
            <a:ext cx="3167149" cy="3634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47" y="1086802"/>
            <a:ext cx="3283524" cy="36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216131"/>
            <a:ext cx="631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err="1" smtClean="0"/>
              <a:t>XGBoost</a:t>
            </a:r>
            <a:r>
              <a:rPr lang="en-US" sz="1600" b="1" u="sng" dirty="0" smtClean="0"/>
              <a:t> Classifier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836"/>
            <a:ext cx="3358342" cy="3749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57" y="872837"/>
            <a:ext cx="335834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52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6007" y="448887"/>
            <a:ext cx="725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Multinomial Naive Bayes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1022724"/>
            <a:ext cx="3297728" cy="3624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57" y="1022724"/>
            <a:ext cx="3283527" cy="36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8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7818" y="457200"/>
            <a:ext cx="728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Gaussian Naïve Bayes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" y="1171142"/>
            <a:ext cx="3124575" cy="3766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20" y="1171141"/>
            <a:ext cx="3134909" cy="3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133004"/>
            <a:ext cx="658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Roc </a:t>
            </a:r>
            <a:r>
              <a:rPr lang="en-US" sz="1600" b="1" u="sng" dirty="0" err="1" smtClean="0"/>
              <a:t>Auc</a:t>
            </a:r>
            <a:r>
              <a:rPr lang="en-US" sz="1600" b="1" u="sng" dirty="0" smtClean="0"/>
              <a:t> Curve 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615142"/>
            <a:ext cx="6425739" cy="3491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505" y="4397433"/>
            <a:ext cx="497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XGBoost</a:t>
            </a:r>
            <a:r>
              <a:rPr lang="en-US" dirty="0" smtClean="0"/>
              <a:t> and Random Forest both are giving good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39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7695" y="482138"/>
            <a:ext cx="717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Model Deployment Using Random Forest</a:t>
            </a:r>
            <a:endParaRPr lang="en-IN" sz="1600" b="1" u="sng" dirty="0"/>
          </a:p>
        </p:txBody>
      </p:sp>
      <p:pic>
        <p:nvPicPr>
          <p:cNvPr id="1028" name="Picture 4" descr="C:\Users\ADITYA\OneDrive\Desktop\for 0 pag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33486" y="1045493"/>
            <a:ext cx="3695843" cy="4098007"/>
          </a:xfrm>
          <a:prstGeom prst="rect">
            <a:avLst/>
          </a:prstGeom>
          <a:noFill/>
        </p:spPr>
      </p:pic>
      <p:pic>
        <p:nvPicPr>
          <p:cNvPr id="1030" name="Picture 6" descr="C:\Users\ADITYA\OneDrive\Desktop\for 0 pag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6178" y="1059361"/>
            <a:ext cx="3863513" cy="408413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47221" y="2009917"/>
            <a:ext cx="133709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Predictio</a:t>
            </a:r>
            <a:r>
              <a:rPr lang="en-US" sz="1600" dirty="0" smtClean="0">
                <a:solidFill>
                  <a:schemeClr val="tx1"/>
                </a:solidFill>
              </a:rPr>
              <a:t>n of output 0 means no churn or loyal customer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221" y="2009916"/>
            <a:ext cx="13522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Predictio</a:t>
            </a:r>
            <a:r>
              <a:rPr lang="en-US" sz="1600" dirty="0" smtClean="0">
                <a:solidFill>
                  <a:schemeClr val="tx1"/>
                </a:solidFill>
              </a:rPr>
              <a:t>n of output 1 means churn or customer has left the company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DITYA\OneDrive\Desktop\pag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17519" y="198450"/>
            <a:ext cx="3957590" cy="4479348"/>
          </a:xfrm>
          <a:prstGeom prst="rect">
            <a:avLst/>
          </a:prstGeom>
          <a:noFill/>
        </p:spPr>
      </p:pic>
      <p:pic>
        <p:nvPicPr>
          <p:cNvPr id="2051" name="Picture 3" descr="C:\Users\ADITYA\OneDrive\Desktop\pag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0537" y="189869"/>
            <a:ext cx="4132282" cy="44048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528893" y="4804946"/>
            <a:ext cx="69280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IN" sz="16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/>
          <p:nvPr/>
        </p:nvSpPr>
        <p:spPr>
          <a:xfrm>
            <a:off x="824346" y="284018"/>
            <a:ext cx="4821382" cy="23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96" tIns="10845" rIns="21696" bIns="10845" anchor="t" anchorCtr="0">
            <a:spAutoFit/>
          </a:bodyPr>
          <a:lstStyle/>
          <a:p>
            <a:pPr algn="ctr">
              <a:buSzPts val="2800"/>
            </a:pPr>
            <a:r>
              <a:rPr lang="en-US" b="1" u="sng" dirty="0">
                <a:solidFill>
                  <a:schemeClr val="tx1"/>
                </a:solidFill>
              </a:rPr>
              <a:t>Project Architecture / Project Flow</a:t>
            </a:r>
            <a:endParaRPr u="sng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289669464"/>
              </p:ext>
            </p:extLst>
          </p:nvPr>
        </p:nvGraphicFramePr>
        <p:xfrm>
          <a:off x="671945" y="845126"/>
          <a:ext cx="5597237" cy="390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85931" y="1042869"/>
            <a:ext cx="784419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Bases on the prediction given by the model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Output 1 means Churn or customer has left the company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In order to retain the customers, telecom providers should come up with some  offers and special recharge packages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         </a:t>
            </a:r>
          </a:p>
          <a:p>
            <a:pPr algn="ctr">
              <a:buFont typeface="Wingdings" pitchFamily="2" charset="2"/>
              <a:buChar char="Ø"/>
            </a:pPr>
            <a:endParaRPr lang="en-US" sz="1600" u="sng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77871" y="589195"/>
            <a:ext cx="18509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800" b="1" u="sng" dirty="0" smtClean="0">
                <a:solidFill>
                  <a:schemeClr val="tx1"/>
                </a:solidFill>
              </a:rPr>
              <a:t>Conclusion</a:t>
            </a:r>
            <a:endParaRPr lang="en-IN" sz="18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9151" y="3573718"/>
            <a:ext cx="29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2800" b="1" dirty="0" smtClean="0"/>
              <a:t>Thank-you</a:t>
            </a:r>
            <a:endParaRPr lang="en-I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657" y="350044"/>
            <a:ext cx="510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Dataset </a:t>
            </a:r>
            <a:r>
              <a:rPr lang="en-US" b="1" u="sng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84909" y="1233055"/>
            <a:ext cx="2570018" cy="341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9" y="851611"/>
            <a:ext cx="3634654" cy="3955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383" y="914400"/>
            <a:ext cx="272380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SzPts val="1280"/>
              <a:buFont typeface="Arial"/>
              <a:buChar char="•"/>
            </a:pPr>
            <a:r>
              <a:rPr lang="en-US" b="1" dirty="0" smtClean="0"/>
              <a:t>3333 </a:t>
            </a:r>
            <a:r>
              <a:rPr lang="en-US" b="1" dirty="0"/>
              <a:t>Observations </a:t>
            </a:r>
            <a:r>
              <a:rPr lang="en-US" b="1" dirty="0" smtClean="0"/>
              <a:t>&amp; 19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Features</a:t>
            </a:r>
            <a:endParaRPr lang="en-US" dirty="0"/>
          </a:p>
          <a:p>
            <a:pPr marL="285750" lvl="0" indent="-285750">
              <a:spcBef>
                <a:spcPts val="1000"/>
              </a:spcBef>
              <a:buSzPts val="1280"/>
              <a:buFont typeface="Arial"/>
              <a:buChar char="•"/>
            </a:pPr>
            <a:r>
              <a:rPr lang="en-US" b="1" dirty="0" smtClean="0"/>
              <a:t>No Null values</a:t>
            </a:r>
            <a:endParaRPr lang="en-US" b="1" dirty="0"/>
          </a:p>
          <a:p>
            <a:pPr marL="285750" lvl="0" indent="-285750">
              <a:spcBef>
                <a:spcPts val="1000"/>
              </a:spcBef>
              <a:buSzPts val="1600"/>
              <a:buChar char="•"/>
            </a:pPr>
            <a:r>
              <a:rPr lang="en-US" b="1" dirty="0" smtClean="0"/>
              <a:t>No Duplicates</a:t>
            </a:r>
            <a:endParaRPr lang="en-US" b="1" dirty="0"/>
          </a:p>
          <a:p>
            <a:pPr marL="285750" lvl="0" indent="-285750">
              <a:spcBef>
                <a:spcPts val="1000"/>
              </a:spcBef>
              <a:buSzPts val="1280"/>
              <a:buFont typeface="Arial"/>
              <a:buChar char="•"/>
            </a:pPr>
            <a:r>
              <a:rPr lang="en-US" b="1" dirty="0" smtClean="0"/>
              <a:t>All Columns Data Type is Numeric(float/integer)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8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8545" y="484909"/>
            <a:ext cx="69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 Description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0" y="1057275"/>
            <a:ext cx="6526876" cy="1540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9" y="2660060"/>
            <a:ext cx="6526876" cy="1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7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84018" y="491836"/>
            <a:ext cx="70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Distribution of </a:t>
            </a:r>
            <a:r>
              <a:rPr lang="en-IN" b="1" u="sng" dirty="0">
                <a:solidFill>
                  <a:schemeClr val="tx1"/>
                </a:solidFill>
              </a:rPr>
              <a:t>churn </a:t>
            </a:r>
            <a:r>
              <a:rPr lang="en-IN" b="1" u="sng" dirty="0" smtClean="0">
                <a:solidFill>
                  <a:schemeClr val="tx1"/>
                </a:solidFill>
              </a:rPr>
              <a:t>and </a:t>
            </a:r>
            <a:r>
              <a:rPr lang="en-IN" b="1" u="sng" dirty="0">
                <a:solidFill>
                  <a:schemeClr val="tx1"/>
                </a:solidFill>
              </a:rPr>
              <a:t>loyal </a:t>
            </a:r>
            <a:r>
              <a:rPr lang="en-IN" b="1" u="sng" dirty="0" smtClean="0">
                <a:solidFill>
                  <a:schemeClr val="tx1"/>
                </a:solidFill>
              </a:rPr>
              <a:t>customers</a:t>
            </a:r>
            <a:r>
              <a:rPr lang="en-IN" b="1" u="sng" dirty="0">
                <a:solidFill>
                  <a:schemeClr val="tx1"/>
                </a:solidFill>
              </a:rPr>
              <a:t>(1-Churn, 0-No Churn)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0" y="1226127"/>
            <a:ext cx="3223782" cy="2902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043" y="1406236"/>
            <a:ext cx="3075709" cy="2445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3127" y="4197927"/>
            <a:ext cx="6442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Out of total customers 85.5% customers are loyal customer and 14.5% customer has </a:t>
            </a:r>
            <a:r>
              <a:rPr lang="en-US" dirty="0"/>
              <a:t>left the company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1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126" y="187366"/>
            <a:ext cx="618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Correlation Matrix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6" y="500481"/>
            <a:ext cx="6186054" cy="3726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127" y="4440382"/>
            <a:ext cx="618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High Correlation Between </a:t>
            </a:r>
            <a:r>
              <a:rPr lang="en-US" sz="1200" dirty="0" err="1" smtClean="0"/>
              <a:t>day_charge</a:t>
            </a:r>
            <a:r>
              <a:rPr lang="en-US" sz="1200" dirty="0" smtClean="0"/>
              <a:t> and </a:t>
            </a:r>
            <a:r>
              <a:rPr lang="en-US" sz="1200" dirty="0" err="1" smtClean="0"/>
              <a:t>day_mins</a:t>
            </a:r>
            <a:r>
              <a:rPr lang="en-US" sz="1200" dirty="0" smtClean="0"/>
              <a:t>, </a:t>
            </a:r>
            <a:r>
              <a:rPr lang="en-US" sz="1200" dirty="0" err="1" smtClean="0"/>
              <a:t>evening_charge</a:t>
            </a:r>
            <a:r>
              <a:rPr lang="en-US" sz="1200" dirty="0" smtClean="0"/>
              <a:t> and </a:t>
            </a:r>
            <a:r>
              <a:rPr lang="en-US" sz="1200" dirty="0" err="1" smtClean="0"/>
              <a:t>evening_mins</a:t>
            </a:r>
            <a:r>
              <a:rPr lang="en-US" sz="1200" dirty="0" smtClean="0"/>
              <a:t>, </a:t>
            </a:r>
            <a:r>
              <a:rPr lang="en-US" sz="1200" dirty="0" err="1" smtClean="0"/>
              <a:t>night_charge</a:t>
            </a:r>
            <a:r>
              <a:rPr lang="en-US" sz="1200" dirty="0" smtClean="0"/>
              <a:t> and </a:t>
            </a:r>
            <a:r>
              <a:rPr lang="en-US" sz="1200" dirty="0" err="1" smtClean="0"/>
              <a:t>night_min</a:t>
            </a:r>
            <a:r>
              <a:rPr lang="en-US" sz="1200" dirty="0" smtClean="0"/>
              <a:t> , </a:t>
            </a:r>
            <a:r>
              <a:rPr lang="en-US" sz="1200" dirty="0" err="1" smtClean="0"/>
              <a:t>international_charge</a:t>
            </a:r>
            <a:r>
              <a:rPr lang="en-US" sz="1200" dirty="0" smtClean="0"/>
              <a:t> and </a:t>
            </a:r>
            <a:r>
              <a:rPr lang="en-US" sz="1200" dirty="0" err="1" smtClean="0"/>
              <a:t>international_min</a:t>
            </a:r>
            <a:r>
              <a:rPr lang="en-US" sz="1200" dirty="0" smtClean="0"/>
              <a:t>, </a:t>
            </a:r>
            <a:r>
              <a:rPr lang="en-US" sz="1200" dirty="0" err="1" smtClean="0"/>
              <a:t>voice_mail_message</a:t>
            </a:r>
            <a:r>
              <a:rPr lang="en-US" sz="1200" dirty="0" smtClean="0"/>
              <a:t> and </a:t>
            </a:r>
            <a:r>
              <a:rPr lang="en-US" sz="1200" dirty="0" err="1" smtClean="0"/>
              <a:t>voice_mail_plan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41160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" y="1263535"/>
            <a:ext cx="6525492" cy="3674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99011"/>
            <a:ext cx="652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Correlation between different independent features and  dependent feature (Churn)</a:t>
            </a:r>
            <a:endParaRPr lang="en-IN" sz="1600" b="1" u="sng" dirty="0"/>
          </a:p>
        </p:txBody>
      </p:sp>
    </p:spTree>
    <p:extLst>
      <p:ext uri="{BB962C8B-B14F-4D97-AF65-F5344CB8AC3E}">
        <p14:creationId xmlns:p14="http://schemas.microsoft.com/office/powerpoint/2010/main" xmlns="" val="1817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4319" y="147847"/>
            <a:ext cx="697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Box </a:t>
            </a:r>
            <a:r>
              <a:rPr lang="en-US" sz="1600" b="1" u="sng" dirty="0">
                <a:solidFill>
                  <a:schemeClr val="tx1"/>
                </a:solidFill>
              </a:rPr>
              <a:t>Plot for all </a:t>
            </a:r>
            <a:r>
              <a:rPr lang="en-US" sz="1600" b="1" u="sng" dirty="0" smtClean="0">
                <a:solidFill>
                  <a:schemeClr val="tx1"/>
                </a:solidFill>
              </a:rPr>
              <a:t>variables</a:t>
            </a:r>
            <a:endParaRPr lang="en-IN" sz="1600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" y="728659"/>
            <a:ext cx="6350925" cy="1792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" y="2741466"/>
            <a:ext cx="6350924" cy="20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3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448</Words>
  <Application>Microsoft Office PowerPoint</Application>
  <PresentationFormat>Custom</PresentationFormat>
  <Paragraphs>86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Perception</vt:lpstr>
      <vt:lpstr>Custom Design</vt:lpstr>
      <vt:lpstr>Theme2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ADITYA</cp:lastModifiedBy>
  <cp:revision>124</cp:revision>
  <dcterms:created xsi:type="dcterms:W3CDTF">2012-08-17T07:00:49Z</dcterms:created>
  <dcterms:modified xsi:type="dcterms:W3CDTF">2022-09-20T08:57:51Z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