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sldIdLst>
    <p:sldId id="270" r:id="rId2"/>
    <p:sldId id="273" r:id="rId3"/>
    <p:sldId id="257" r:id="rId4"/>
    <p:sldId id="281" r:id="rId5"/>
    <p:sldId id="282" r:id="rId6"/>
    <p:sldId id="283" r:id="rId7"/>
    <p:sldId id="284" r:id="rId8"/>
    <p:sldId id="259" r:id="rId9"/>
    <p:sldId id="262" r:id="rId10"/>
    <p:sldId id="260" r:id="rId11"/>
    <p:sldId id="261" r:id="rId12"/>
    <p:sldId id="263" r:id="rId13"/>
    <p:sldId id="279" r:id="rId14"/>
    <p:sldId id="285" r:id="rId15"/>
    <p:sldId id="286" r:id="rId16"/>
    <p:sldId id="266" r:id="rId17"/>
    <p:sldId id="267" r:id="rId1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0F798-C198-44F4-9798-A22F838C6110}" v="3" dt="2021-04-04T22:46:44.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94660"/>
  </p:normalViewPr>
  <p:slideViewPr>
    <p:cSldViewPr snapToGrid="0">
      <p:cViewPr varScale="1">
        <p:scale>
          <a:sx n="83" d="100"/>
          <a:sy n="83" d="100"/>
        </p:scale>
        <p:origin x="120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l Kumar Mothukuri" userId="fd9f396cd7203ea5" providerId="LiveId" clId="{1430F798-C198-44F4-9798-A22F838C6110}"/>
    <pc:docChg chg="undo custSel addSld delSld modSld sldOrd delMainMaster">
      <pc:chgData name="Nihal Kumar Mothukuri" userId="fd9f396cd7203ea5" providerId="LiveId" clId="{1430F798-C198-44F4-9798-A22F838C6110}" dt="2021-04-05T06:44:19.551" v="930" actId="21"/>
      <pc:docMkLst>
        <pc:docMk/>
      </pc:docMkLst>
      <pc:sldChg chg="modSp del mod">
        <pc:chgData name="Nihal Kumar Mothukuri" userId="fd9f396cd7203ea5" providerId="LiveId" clId="{1430F798-C198-44F4-9798-A22F838C6110}" dt="2021-04-04T22:39:50.501" v="607" actId="2696"/>
        <pc:sldMkLst>
          <pc:docMk/>
          <pc:sldMk cId="0" sldId="256"/>
        </pc:sldMkLst>
        <pc:spChg chg="mod">
          <ac:chgData name="Nihal Kumar Mothukuri" userId="fd9f396cd7203ea5" providerId="LiveId" clId="{1430F798-C198-44F4-9798-A22F838C6110}" dt="2021-04-04T19:03:59.018" v="49" actId="1076"/>
          <ac:spMkLst>
            <pc:docMk/>
            <pc:sldMk cId="0" sldId="256"/>
            <ac:spMk id="182" creationId="{00000000-0000-0000-0000-000000000000}"/>
          </ac:spMkLst>
        </pc:spChg>
      </pc:sldChg>
      <pc:sldChg chg="addSp delSp modSp mod chgLayout">
        <pc:chgData name="Nihal Kumar Mothukuri" userId="fd9f396cd7203ea5" providerId="LiveId" clId="{1430F798-C198-44F4-9798-A22F838C6110}" dt="2021-04-05T04:29:57.364" v="920" actId="14100"/>
        <pc:sldMkLst>
          <pc:docMk/>
          <pc:sldMk cId="0" sldId="257"/>
        </pc:sldMkLst>
        <pc:spChg chg="add del mod ord">
          <ac:chgData name="Nihal Kumar Mothukuri" userId="fd9f396cd7203ea5" providerId="LiveId" clId="{1430F798-C198-44F4-9798-A22F838C6110}" dt="2021-04-05T04:29:36.508" v="913" actId="478"/>
          <ac:spMkLst>
            <pc:docMk/>
            <pc:sldMk cId="0" sldId="257"/>
            <ac:spMk id="2" creationId="{2BD40E94-FAC5-4CC8-B900-7418D0B2003C}"/>
          </ac:spMkLst>
        </pc:spChg>
        <pc:spChg chg="add mod">
          <ac:chgData name="Nihal Kumar Mothukuri" userId="fd9f396cd7203ea5" providerId="LiveId" clId="{1430F798-C198-44F4-9798-A22F838C6110}" dt="2021-04-05T04:29:36.508" v="913" actId="478"/>
          <ac:spMkLst>
            <pc:docMk/>
            <pc:sldMk cId="0" sldId="257"/>
            <ac:spMk id="4" creationId="{4E34AED2-FFCD-4661-B1E7-CFFFBE6011D1}"/>
          </ac:spMkLst>
        </pc:spChg>
        <pc:spChg chg="mod">
          <ac:chgData name="Nihal Kumar Mothukuri" userId="fd9f396cd7203ea5" providerId="LiveId" clId="{1430F798-C198-44F4-9798-A22F838C6110}" dt="2021-04-05T04:29:57.364" v="920" actId="14100"/>
          <ac:spMkLst>
            <pc:docMk/>
            <pc:sldMk cId="0" sldId="257"/>
            <ac:spMk id="183" creationId="{00000000-0000-0000-0000-000000000000}"/>
          </ac:spMkLst>
        </pc:spChg>
      </pc:sldChg>
      <pc:sldChg chg="delSp modSp mod">
        <pc:chgData name="Nihal Kumar Mothukuri" userId="fd9f396cd7203ea5" providerId="LiveId" clId="{1430F798-C198-44F4-9798-A22F838C6110}" dt="2021-04-05T06:44:19.551" v="930" actId="21"/>
        <pc:sldMkLst>
          <pc:docMk/>
          <pc:sldMk cId="0" sldId="259"/>
        </pc:sldMkLst>
        <pc:spChg chg="mod">
          <ac:chgData name="Nihal Kumar Mothukuri" userId="fd9f396cd7203ea5" providerId="LiveId" clId="{1430F798-C198-44F4-9798-A22F838C6110}" dt="2021-04-04T22:42:54.801" v="625" actId="1076"/>
          <ac:spMkLst>
            <pc:docMk/>
            <pc:sldMk cId="0" sldId="259"/>
            <ac:spMk id="186" creationId="{00000000-0000-0000-0000-000000000000}"/>
          </ac:spMkLst>
        </pc:spChg>
        <pc:graphicFrameChg chg="del mod">
          <ac:chgData name="Nihal Kumar Mothukuri" userId="fd9f396cd7203ea5" providerId="LiveId" clId="{1430F798-C198-44F4-9798-A22F838C6110}" dt="2021-04-05T06:44:19.551" v="930" actId="21"/>
          <ac:graphicFrameMkLst>
            <pc:docMk/>
            <pc:sldMk cId="0" sldId="259"/>
            <ac:graphicFrameMk id="3" creationId="{15C51482-0DFE-45D3-9DF3-EB761880E536}"/>
          </ac:graphicFrameMkLst>
        </pc:graphicFrameChg>
      </pc:sldChg>
      <pc:sldChg chg="modSp mod">
        <pc:chgData name="Nihal Kumar Mothukuri" userId="fd9f396cd7203ea5" providerId="LiveId" clId="{1430F798-C198-44F4-9798-A22F838C6110}" dt="2021-04-05T00:47:14.199" v="844" actId="14100"/>
        <pc:sldMkLst>
          <pc:docMk/>
          <pc:sldMk cId="0" sldId="262"/>
        </pc:sldMkLst>
        <pc:spChg chg="mod">
          <ac:chgData name="Nihal Kumar Mothukuri" userId="fd9f396cd7203ea5" providerId="LiveId" clId="{1430F798-C198-44F4-9798-A22F838C6110}" dt="2021-04-05T00:47:06.628" v="842" actId="255"/>
          <ac:spMkLst>
            <pc:docMk/>
            <pc:sldMk cId="0" sldId="262"/>
            <ac:spMk id="191" creationId="{00000000-0000-0000-0000-000000000000}"/>
          </ac:spMkLst>
        </pc:spChg>
        <pc:picChg chg="mod">
          <ac:chgData name="Nihal Kumar Mothukuri" userId="fd9f396cd7203ea5" providerId="LiveId" clId="{1430F798-C198-44F4-9798-A22F838C6110}" dt="2021-04-05T00:47:14.199" v="844" actId="14100"/>
          <ac:picMkLst>
            <pc:docMk/>
            <pc:sldMk cId="0" sldId="262"/>
            <ac:picMk id="192" creationId="{00000000-0000-0000-0000-000000000000}"/>
          </ac:picMkLst>
        </pc:picChg>
      </pc:sldChg>
      <pc:sldChg chg="modSp mod">
        <pc:chgData name="Nihal Kumar Mothukuri" userId="fd9f396cd7203ea5" providerId="LiveId" clId="{1430F798-C198-44F4-9798-A22F838C6110}" dt="2021-04-04T22:44:05.873" v="628" actId="14100"/>
        <pc:sldMkLst>
          <pc:docMk/>
          <pc:sldMk cId="0" sldId="263"/>
        </pc:sldMkLst>
        <pc:spChg chg="mod">
          <ac:chgData name="Nihal Kumar Mothukuri" userId="fd9f396cd7203ea5" providerId="LiveId" clId="{1430F798-C198-44F4-9798-A22F838C6110}" dt="2021-04-04T22:43:59.851" v="627" actId="14100"/>
          <ac:spMkLst>
            <pc:docMk/>
            <pc:sldMk cId="0" sldId="263"/>
            <ac:spMk id="193" creationId="{00000000-0000-0000-0000-000000000000}"/>
          </ac:spMkLst>
        </pc:spChg>
        <pc:graphicFrameChg chg="modGraphic">
          <ac:chgData name="Nihal Kumar Mothukuri" userId="fd9f396cd7203ea5" providerId="LiveId" clId="{1430F798-C198-44F4-9798-A22F838C6110}" dt="2021-04-04T22:44:05.873" v="628" actId="14100"/>
          <ac:graphicFrameMkLst>
            <pc:docMk/>
            <pc:sldMk cId="0" sldId="263"/>
            <ac:graphicFrameMk id="194" creationId="{00000000-0000-0000-0000-000000000000}"/>
          </ac:graphicFrameMkLst>
        </pc:graphicFrameChg>
      </pc:sldChg>
      <pc:sldChg chg="del">
        <pc:chgData name="Nihal Kumar Mothukuri" userId="fd9f396cd7203ea5" providerId="LiveId" clId="{1430F798-C198-44F4-9798-A22F838C6110}" dt="2021-04-04T22:43:17.313" v="626" actId="2696"/>
        <pc:sldMkLst>
          <pc:docMk/>
          <pc:sldMk cId="0" sldId="265"/>
        </pc:sldMkLst>
      </pc:sldChg>
      <pc:sldChg chg="modSp new mod">
        <pc:chgData name="Nihal Kumar Mothukuri" userId="fd9f396cd7203ea5" providerId="LiveId" clId="{1430F798-C198-44F4-9798-A22F838C6110}" dt="2021-04-04T19:02:29.050" v="48" actId="20577"/>
        <pc:sldMkLst>
          <pc:docMk/>
          <pc:sldMk cId="1251273473" sldId="267"/>
        </pc:sldMkLst>
        <pc:spChg chg="mod">
          <ac:chgData name="Nihal Kumar Mothukuri" userId="fd9f396cd7203ea5" providerId="LiveId" clId="{1430F798-C198-44F4-9798-A22F838C6110}" dt="2021-04-04T19:02:29.050" v="48" actId="20577"/>
          <ac:spMkLst>
            <pc:docMk/>
            <pc:sldMk cId="1251273473" sldId="267"/>
            <ac:spMk id="2" creationId="{2E2DFCC1-27BD-4F8B-8292-F5D749F4FB8E}"/>
          </ac:spMkLst>
        </pc:spChg>
      </pc:sldChg>
      <pc:sldChg chg="new del">
        <pc:chgData name="Nihal Kumar Mothukuri" userId="fd9f396cd7203ea5" providerId="LiveId" clId="{1430F798-C198-44F4-9798-A22F838C6110}" dt="2021-04-04T19:01:15.227" v="8" actId="2696"/>
        <pc:sldMkLst>
          <pc:docMk/>
          <pc:sldMk cId="2701858791" sldId="267"/>
        </pc:sldMkLst>
      </pc:sldChg>
      <pc:sldChg chg="new del">
        <pc:chgData name="Nihal Kumar Mothukuri" userId="fd9f396cd7203ea5" providerId="LiveId" clId="{1430F798-C198-44F4-9798-A22F838C6110}" dt="2021-04-04T19:01:05.911" v="6" actId="2696"/>
        <pc:sldMkLst>
          <pc:docMk/>
          <pc:sldMk cId="3328814509" sldId="267"/>
        </pc:sldMkLst>
      </pc:sldChg>
      <pc:sldChg chg="modSp new del mod">
        <pc:chgData name="Nihal Kumar Mothukuri" userId="fd9f396cd7203ea5" providerId="LiveId" clId="{1430F798-C198-44F4-9798-A22F838C6110}" dt="2021-04-04T19:06:23.383" v="72" actId="2696"/>
        <pc:sldMkLst>
          <pc:docMk/>
          <pc:sldMk cId="30643810" sldId="268"/>
        </pc:sldMkLst>
        <pc:spChg chg="mod">
          <ac:chgData name="Nihal Kumar Mothukuri" userId="fd9f396cd7203ea5" providerId="LiveId" clId="{1430F798-C198-44F4-9798-A22F838C6110}" dt="2021-04-04T19:06:14.606" v="70" actId="27636"/>
          <ac:spMkLst>
            <pc:docMk/>
            <pc:sldMk cId="30643810" sldId="268"/>
            <ac:spMk id="2" creationId="{01FA96C9-2F4B-4208-A581-939C41EA2AF2}"/>
          </ac:spMkLst>
        </pc:spChg>
      </pc:sldChg>
      <pc:sldChg chg="modSp new del mod">
        <pc:chgData name="Nihal Kumar Mothukuri" userId="fd9f396cd7203ea5" providerId="LiveId" clId="{1430F798-C198-44F4-9798-A22F838C6110}" dt="2021-04-04T19:06:03.890" v="66" actId="2696"/>
        <pc:sldMkLst>
          <pc:docMk/>
          <pc:sldMk cId="532573571" sldId="268"/>
        </pc:sldMkLst>
        <pc:spChg chg="mod">
          <ac:chgData name="Nihal Kumar Mothukuri" userId="fd9f396cd7203ea5" providerId="LiveId" clId="{1430F798-C198-44F4-9798-A22F838C6110}" dt="2021-04-04T19:05:38.015" v="62" actId="20577"/>
          <ac:spMkLst>
            <pc:docMk/>
            <pc:sldMk cId="532573571" sldId="268"/>
            <ac:spMk id="2" creationId="{2423E52B-F77B-4A2D-937F-C924E31D5AD0}"/>
          </ac:spMkLst>
        </pc:spChg>
        <pc:spChg chg="mod">
          <ac:chgData name="Nihal Kumar Mothukuri" userId="fd9f396cd7203ea5" providerId="LiveId" clId="{1430F798-C198-44F4-9798-A22F838C6110}" dt="2021-04-04T19:05:39.401" v="63" actId="20577"/>
          <ac:spMkLst>
            <pc:docMk/>
            <pc:sldMk cId="532573571" sldId="268"/>
            <ac:spMk id="3" creationId="{E8F709B1-867A-4D2C-989E-FD4B6D12B233}"/>
          </ac:spMkLst>
        </pc:spChg>
      </pc:sldChg>
      <pc:sldChg chg="add del">
        <pc:chgData name="Nihal Kumar Mothukuri" userId="fd9f396cd7203ea5" providerId="LiveId" clId="{1430F798-C198-44F4-9798-A22F838C6110}" dt="2021-04-04T19:01:02.346" v="5" actId="2696"/>
        <pc:sldMkLst>
          <pc:docMk/>
          <pc:sldMk cId="1307732503" sldId="268"/>
        </pc:sldMkLst>
      </pc:sldChg>
      <pc:sldChg chg="modSp new del mod">
        <pc:chgData name="Nihal Kumar Mothukuri" userId="fd9f396cd7203ea5" providerId="LiveId" clId="{1430F798-C198-44F4-9798-A22F838C6110}" dt="2021-04-04T22:39:46.623" v="606" actId="2696"/>
        <pc:sldMkLst>
          <pc:docMk/>
          <pc:sldMk cId="1103705200" sldId="269"/>
        </pc:sldMkLst>
        <pc:spChg chg="mod">
          <ac:chgData name="Nihal Kumar Mothukuri" userId="fd9f396cd7203ea5" providerId="LiveId" clId="{1430F798-C198-44F4-9798-A22F838C6110}" dt="2021-04-04T22:32:41.885" v="263" actId="20577"/>
          <ac:spMkLst>
            <pc:docMk/>
            <pc:sldMk cId="1103705200" sldId="269"/>
            <ac:spMk id="2" creationId="{662B84A8-D7ED-45AD-A100-05482D167155}"/>
          </ac:spMkLst>
        </pc:spChg>
      </pc:sldChg>
      <pc:sldChg chg="new del">
        <pc:chgData name="Nihal Kumar Mothukuri" userId="fd9f396cd7203ea5" providerId="LiveId" clId="{1430F798-C198-44F4-9798-A22F838C6110}" dt="2021-04-04T19:06:00.790" v="65" actId="2696"/>
        <pc:sldMkLst>
          <pc:docMk/>
          <pc:sldMk cId="2542706235" sldId="269"/>
        </pc:sldMkLst>
      </pc:sldChg>
      <pc:sldChg chg="modSp new mod">
        <pc:chgData name="Nihal Kumar Mothukuri" userId="fd9f396cd7203ea5" providerId="LiveId" clId="{1430F798-C198-44F4-9798-A22F838C6110}" dt="2021-04-05T06:43:04.825" v="924" actId="20577"/>
        <pc:sldMkLst>
          <pc:docMk/>
          <pc:sldMk cId="2056850918" sldId="270"/>
        </pc:sldMkLst>
        <pc:spChg chg="mod">
          <ac:chgData name="Nihal Kumar Mothukuri" userId="fd9f396cd7203ea5" providerId="LiveId" clId="{1430F798-C198-44F4-9798-A22F838C6110}" dt="2021-04-04T22:58:55.479" v="755" actId="255"/>
          <ac:spMkLst>
            <pc:docMk/>
            <pc:sldMk cId="2056850918" sldId="270"/>
            <ac:spMk id="2" creationId="{D32C7226-2EB5-4846-8C81-BC25C06208BE}"/>
          </ac:spMkLst>
        </pc:spChg>
        <pc:spChg chg="mod">
          <ac:chgData name="Nihal Kumar Mothukuri" userId="fd9f396cd7203ea5" providerId="LiveId" clId="{1430F798-C198-44F4-9798-A22F838C6110}" dt="2021-04-05T06:43:04.825" v="924" actId="20577"/>
          <ac:spMkLst>
            <pc:docMk/>
            <pc:sldMk cId="2056850918" sldId="270"/>
            <ac:spMk id="3" creationId="{B7FAFB41-EF91-4E0E-9603-08A18DC3BC0F}"/>
          </ac:spMkLst>
        </pc:spChg>
      </pc:sldChg>
      <pc:sldChg chg="delSp modSp new del mod modClrScheme chgLayout">
        <pc:chgData name="Nihal Kumar Mothukuri" userId="fd9f396cd7203ea5" providerId="LiveId" clId="{1430F798-C198-44F4-9798-A22F838C6110}" dt="2021-04-04T22:42:38.217" v="623" actId="2696"/>
        <pc:sldMkLst>
          <pc:docMk/>
          <pc:sldMk cId="2456783361" sldId="271"/>
        </pc:sldMkLst>
        <pc:spChg chg="del mod">
          <ac:chgData name="Nihal Kumar Mothukuri" userId="fd9f396cd7203ea5" providerId="LiveId" clId="{1430F798-C198-44F4-9798-A22F838C6110}" dt="2021-04-04T22:42:33.493" v="622" actId="700"/>
          <ac:spMkLst>
            <pc:docMk/>
            <pc:sldMk cId="2456783361" sldId="271"/>
            <ac:spMk id="2" creationId="{6AE02339-41A5-41DE-A791-F2C20DADBAF2}"/>
          </ac:spMkLst>
        </pc:spChg>
      </pc:sldChg>
      <pc:sldChg chg="new del">
        <pc:chgData name="Nihal Kumar Mothukuri" userId="fd9f396cd7203ea5" providerId="LiveId" clId="{1430F798-C198-44F4-9798-A22F838C6110}" dt="2021-04-05T01:06:16.830" v="864" actId="2696"/>
        <pc:sldMkLst>
          <pc:docMk/>
          <pc:sldMk cId="2532017805" sldId="271"/>
        </pc:sldMkLst>
      </pc:sldChg>
      <pc:sldChg chg="modSp new del mod">
        <pc:chgData name="Nihal Kumar Mothukuri" userId="fd9f396cd7203ea5" providerId="LiveId" clId="{1430F798-C198-44F4-9798-A22F838C6110}" dt="2021-04-04T22:42:52.259" v="624" actId="2696"/>
        <pc:sldMkLst>
          <pc:docMk/>
          <pc:sldMk cId="616651162" sldId="272"/>
        </pc:sldMkLst>
        <pc:spChg chg="mod">
          <ac:chgData name="Nihal Kumar Mothukuri" userId="fd9f396cd7203ea5" providerId="LiveId" clId="{1430F798-C198-44F4-9798-A22F838C6110}" dt="2021-04-04T22:42:07.094" v="620" actId="27636"/>
          <ac:spMkLst>
            <pc:docMk/>
            <pc:sldMk cId="616651162" sldId="272"/>
            <ac:spMk id="2" creationId="{0067BFAB-FEAD-4741-ABCF-18C6CDCE0082}"/>
          </ac:spMkLst>
        </pc:spChg>
        <pc:spChg chg="mod">
          <ac:chgData name="Nihal Kumar Mothukuri" userId="fd9f396cd7203ea5" providerId="LiveId" clId="{1430F798-C198-44F4-9798-A22F838C6110}" dt="2021-04-04T22:42:16.105" v="621" actId="1076"/>
          <ac:spMkLst>
            <pc:docMk/>
            <pc:sldMk cId="616651162" sldId="272"/>
            <ac:spMk id="3" creationId="{52EEE558-27E4-432A-8852-8C2EFA09FF66}"/>
          </ac:spMkLst>
        </pc:spChg>
      </pc:sldChg>
      <pc:sldChg chg="new del">
        <pc:chgData name="Nihal Kumar Mothukuri" userId="fd9f396cd7203ea5" providerId="LiveId" clId="{1430F798-C198-44F4-9798-A22F838C6110}" dt="2021-04-05T01:06:25.271" v="865" actId="2696"/>
        <pc:sldMkLst>
          <pc:docMk/>
          <pc:sldMk cId="945655992" sldId="272"/>
        </pc:sldMkLst>
      </pc:sldChg>
      <pc:sldChg chg="addSp delSp modSp new mod ord setBg">
        <pc:chgData name="Nihal Kumar Mothukuri" userId="fd9f396cd7203ea5" providerId="LiveId" clId="{1430F798-C198-44F4-9798-A22F838C6110}" dt="2021-04-05T06:43:18.962" v="928"/>
        <pc:sldMkLst>
          <pc:docMk/>
          <pc:sldMk cId="466091397" sldId="273"/>
        </pc:sldMkLst>
        <pc:spChg chg="mod">
          <ac:chgData name="Nihal Kumar Mothukuri" userId="fd9f396cd7203ea5" providerId="LiveId" clId="{1430F798-C198-44F4-9798-A22F838C6110}" dt="2021-04-04T22:47:46.384" v="654" actId="2711"/>
          <ac:spMkLst>
            <pc:docMk/>
            <pc:sldMk cId="466091397" sldId="273"/>
            <ac:spMk id="2" creationId="{73FF89B2-23CF-4A69-AFB0-56B24E1C6A64}"/>
          </ac:spMkLst>
        </pc:spChg>
        <pc:spChg chg="del">
          <ac:chgData name="Nihal Kumar Mothukuri" userId="fd9f396cd7203ea5" providerId="LiveId" clId="{1430F798-C198-44F4-9798-A22F838C6110}" dt="2021-04-04T22:46:44.396" v="633" actId="931"/>
          <ac:spMkLst>
            <pc:docMk/>
            <pc:sldMk cId="466091397" sldId="273"/>
            <ac:spMk id="3" creationId="{BF647722-2970-4796-82AD-C7599266BDBD}"/>
          </ac:spMkLst>
        </pc:spChg>
        <pc:spChg chg="add">
          <ac:chgData name="Nihal Kumar Mothukuri" userId="fd9f396cd7203ea5" providerId="LiveId" clId="{1430F798-C198-44F4-9798-A22F838C6110}" dt="2021-04-04T22:47:23.827" v="651" actId="26606"/>
          <ac:spMkLst>
            <pc:docMk/>
            <pc:sldMk cId="466091397" sldId="273"/>
            <ac:spMk id="11" creationId="{4E4490D0-3672-446A-AC12-B4830333BDDD}"/>
          </ac:spMkLst>
        </pc:spChg>
        <pc:spChg chg="add">
          <ac:chgData name="Nihal Kumar Mothukuri" userId="fd9f396cd7203ea5" providerId="LiveId" clId="{1430F798-C198-44F4-9798-A22F838C6110}" dt="2021-04-04T22:47:23.827" v="651" actId="26606"/>
          <ac:spMkLst>
            <pc:docMk/>
            <pc:sldMk cId="466091397" sldId="273"/>
            <ac:spMk id="13" creationId="{39CB82C2-DF65-4EC1-8280-F201D50F570B}"/>
          </ac:spMkLst>
        </pc:spChg>
        <pc:spChg chg="add">
          <ac:chgData name="Nihal Kumar Mothukuri" userId="fd9f396cd7203ea5" providerId="LiveId" clId="{1430F798-C198-44F4-9798-A22F838C6110}" dt="2021-04-04T22:47:23.827" v="651" actId="26606"/>
          <ac:spMkLst>
            <pc:docMk/>
            <pc:sldMk cId="466091397" sldId="273"/>
            <ac:spMk id="17" creationId="{C4AAA502-5435-489E-9538-3A40E6C71461}"/>
          </ac:spMkLst>
        </pc:spChg>
        <pc:spChg chg="add">
          <ac:chgData name="Nihal Kumar Mothukuri" userId="fd9f396cd7203ea5" providerId="LiveId" clId="{1430F798-C198-44F4-9798-A22F838C6110}" dt="2021-04-04T22:47:23.827" v="651" actId="26606"/>
          <ac:spMkLst>
            <pc:docMk/>
            <pc:sldMk cId="466091397" sldId="273"/>
            <ac:spMk id="21" creationId="{DE42378B-2E28-4810-8421-7A473A40E376}"/>
          </ac:spMkLst>
        </pc:spChg>
        <pc:spChg chg="add">
          <ac:chgData name="Nihal Kumar Mothukuri" userId="fd9f396cd7203ea5" providerId="LiveId" clId="{1430F798-C198-44F4-9798-A22F838C6110}" dt="2021-04-04T22:47:23.827" v="651" actId="26606"/>
          <ac:spMkLst>
            <pc:docMk/>
            <pc:sldMk cId="466091397" sldId="273"/>
            <ac:spMk id="23" creationId="{0D91DD17-237F-4811-BC0E-128EB1BD7CFE}"/>
          </ac:spMkLst>
        </pc:spChg>
        <pc:picChg chg="add mod">
          <ac:chgData name="Nihal Kumar Mothukuri" userId="fd9f396cd7203ea5" providerId="LiveId" clId="{1430F798-C198-44F4-9798-A22F838C6110}" dt="2021-04-04T22:47:32.727" v="652" actId="14100"/>
          <ac:picMkLst>
            <pc:docMk/>
            <pc:sldMk cId="466091397" sldId="273"/>
            <ac:picMk id="6" creationId="{7C645E88-8001-4DCD-B1D9-3188B3E24CB0}"/>
          </ac:picMkLst>
        </pc:picChg>
        <pc:cxnChg chg="add">
          <ac:chgData name="Nihal Kumar Mothukuri" userId="fd9f396cd7203ea5" providerId="LiveId" clId="{1430F798-C198-44F4-9798-A22F838C6110}" dt="2021-04-04T22:47:23.827" v="651" actId="26606"/>
          <ac:cxnSpMkLst>
            <pc:docMk/>
            <pc:sldMk cId="466091397" sldId="273"/>
            <ac:cxnSpMk id="15" creationId="{7E1D4427-852B-4B37-8E76-0E9F1810BA2A}"/>
          </ac:cxnSpMkLst>
        </pc:cxnChg>
        <pc:cxnChg chg="add">
          <ac:chgData name="Nihal Kumar Mothukuri" userId="fd9f396cd7203ea5" providerId="LiveId" clId="{1430F798-C198-44F4-9798-A22F838C6110}" dt="2021-04-04T22:47:23.827" v="651" actId="26606"/>
          <ac:cxnSpMkLst>
            <pc:docMk/>
            <pc:sldMk cId="466091397" sldId="273"/>
            <ac:cxnSpMk id="19" creationId="{C9AC0290-4702-4519-B0F4-C2A46880997B}"/>
          </ac:cxnSpMkLst>
        </pc:cxnChg>
      </pc:sldChg>
      <pc:sldChg chg="modSp new del mod">
        <pc:chgData name="Nihal Kumar Mothukuri" userId="fd9f396cd7203ea5" providerId="LiveId" clId="{1430F798-C198-44F4-9798-A22F838C6110}" dt="2021-04-05T06:41:50.524" v="921" actId="2696"/>
        <pc:sldMkLst>
          <pc:docMk/>
          <pc:sldMk cId="2965623223" sldId="274"/>
        </pc:sldMkLst>
        <pc:spChg chg="mod">
          <ac:chgData name="Nihal Kumar Mothukuri" userId="fd9f396cd7203ea5" providerId="LiveId" clId="{1430F798-C198-44F4-9798-A22F838C6110}" dt="2021-04-04T23:00:27.236" v="783" actId="1076"/>
          <ac:spMkLst>
            <pc:docMk/>
            <pc:sldMk cId="2965623223" sldId="274"/>
            <ac:spMk id="3" creationId="{FE08F570-A4C1-4AEB-8D02-593127A40E4E}"/>
          </ac:spMkLst>
        </pc:spChg>
      </pc:sldChg>
      <pc:sldChg chg="addSp delSp modSp new del mod setBg">
        <pc:chgData name="Nihal Kumar Mothukuri" userId="fd9f396cd7203ea5" providerId="LiveId" clId="{1430F798-C198-44F4-9798-A22F838C6110}" dt="2021-04-05T00:46:23.967" v="839" actId="2696"/>
        <pc:sldMkLst>
          <pc:docMk/>
          <pc:sldMk cId="482279593" sldId="275"/>
        </pc:sldMkLst>
        <pc:spChg chg="mod">
          <ac:chgData name="Nihal Kumar Mothukuri" userId="fd9f396cd7203ea5" providerId="LiveId" clId="{1430F798-C198-44F4-9798-A22F838C6110}" dt="2021-04-04T23:00:56.074" v="786" actId="26606"/>
          <ac:spMkLst>
            <pc:docMk/>
            <pc:sldMk cId="482279593" sldId="275"/>
            <ac:spMk id="2" creationId="{B270AD67-B08F-458B-9902-4D78D870CBAC}"/>
          </ac:spMkLst>
        </pc:spChg>
        <pc:spChg chg="del">
          <ac:chgData name="Nihal Kumar Mothukuri" userId="fd9f396cd7203ea5" providerId="LiveId" clId="{1430F798-C198-44F4-9798-A22F838C6110}" dt="2021-04-04T23:00:42.990" v="785" actId="22"/>
          <ac:spMkLst>
            <pc:docMk/>
            <pc:sldMk cId="482279593" sldId="275"/>
            <ac:spMk id="3" creationId="{E7F7B208-97E2-40D5-AFFA-6CB64669C906}"/>
          </ac:spMkLst>
        </pc:spChg>
        <pc:spChg chg="add">
          <ac:chgData name="Nihal Kumar Mothukuri" userId="fd9f396cd7203ea5" providerId="LiveId" clId="{1430F798-C198-44F4-9798-A22F838C6110}" dt="2021-04-04T23:00:56.074" v="786" actId="26606"/>
          <ac:spMkLst>
            <pc:docMk/>
            <pc:sldMk cId="482279593" sldId="275"/>
            <ac:spMk id="11" creationId="{4E4490D0-3672-446A-AC12-B4830333BDDD}"/>
          </ac:spMkLst>
        </pc:spChg>
        <pc:spChg chg="add">
          <ac:chgData name="Nihal Kumar Mothukuri" userId="fd9f396cd7203ea5" providerId="LiveId" clId="{1430F798-C198-44F4-9798-A22F838C6110}" dt="2021-04-04T23:00:56.074" v="786" actId="26606"/>
          <ac:spMkLst>
            <pc:docMk/>
            <pc:sldMk cId="482279593" sldId="275"/>
            <ac:spMk id="13" creationId="{39CB82C2-DF65-4EC1-8280-F201D50F570B}"/>
          </ac:spMkLst>
        </pc:spChg>
        <pc:spChg chg="add">
          <ac:chgData name="Nihal Kumar Mothukuri" userId="fd9f396cd7203ea5" providerId="LiveId" clId="{1430F798-C198-44F4-9798-A22F838C6110}" dt="2021-04-04T23:00:56.074" v="786" actId="26606"/>
          <ac:spMkLst>
            <pc:docMk/>
            <pc:sldMk cId="482279593" sldId="275"/>
            <ac:spMk id="17" creationId="{C4AAA502-5435-489E-9538-3A40E6C71461}"/>
          </ac:spMkLst>
        </pc:spChg>
        <pc:spChg chg="add">
          <ac:chgData name="Nihal Kumar Mothukuri" userId="fd9f396cd7203ea5" providerId="LiveId" clId="{1430F798-C198-44F4-9798-A22F838C6110}" dt="2021-04-04T23:00:56.074" v="786" actId="26606"/>
          <ac:spMkLst>
            <pc:docMk/>
            <pc:sldMk cId="482279593" sldId="275"/>
            <ac:spMk id="21" creationId="{DE42378B-2E28-4810-8421-7A473A40E376}"/>
          </ac:spMkLst>
        </pc:spChg>
        <pc:spChg chg="add">
          <ac:chgData name="Nihal Kumar Mothukuri" userId="fd9f396cd7203ea5" providerId="LiveId" clId="{1430F798-C198-44F4-9798-A22F838C6110}" dt="2021-04-04T23:00:56.074" v="786" actId="26606"/>
          <ac:spMkLst>
            <pc:docMk/>
            <pc:sldMk cId="482279593" sldId="275"/>
            <ac:spMk id="23" creationId="{0D91DD17-237F-4811-BC0E-128EB1BD7CFE}"/>
          </ac:spMkLst>
        </pc:spChg>
        <pc:picChg chg="add mod ord">
          <ac:chgData name="Nihal Kumar Mothukuri" userId="fd9f396cd7203ea5" providerId="LiveId" clId="{1430F798-C198-44F4-9798-A22F838C6110}" dt="2021-04-04T23:01:03.027" v="789" actId="14100"/>
          <ac:picMkLst>
            <pc:docMk/>
            <pc:sldMk cId="482279593" sldId="275"/>
            <ac:picMk id="6" creationId="{B5E9368A-F473-4F5B-ABBD-AEC634371008}"/>
          </ac:picMkLst>
        </pc:picChg>
        <pc:cxnChg chg="add">
          <ac:chgData name="Nihal Kumar Mothukuri" userId="fd9f396cd7203ea5" providerId="LiveId" clId="{1430F798-C198-44F4-9798-A22F838C6110}" dt="2021-04-04T23:00:56.074" v="786" actId="26606"/>
          <ac:cxnSpMkLst>
            <pc:docMk/>
            <pc:sldMk cId="482279593" sldId="275"/>
            <ac:cxnSpMk id="15" creationId="{7E1D4427-852B-4B37-8E76-0E9F1810BA2A}"/>
          </ac:cxnSpMkLst>
        </pc:cxnChg>
        <pc:cxnChg chg="add">
          <ac:chgData name="Nihal Kumar Mothukuri" userId="fd9f396cd7203ea5" providerId="LiveId" clId="{1430F798-C198-44F4-9798-A22F838C6110}" dt="2021-04-04T23:00:56.074" v="786" actId="26606"/>
          <ac:cxnSpMkLst>
            <pc:docMk/>
            <pc:sldMk cId="482279593" sldId="275"/>
            <ac:cxnSpMk id="19" creationId="{C9AC0290-4702-4519-B0F4-C2A46880997B}"/>
          </ac:cxnSpMkLst>
        </pc:cxnChg>
      </pc:sldChg>
      <pc:sldChg chg="modSp new del mod">
        <pc:chgData name="Nihal Kumar Mothukuri" userId="fd9f396cd7203ea5" providerId="LiveId" clId="{1430F798-C198-44F4-9798-A22F838C6110}" dt="2021-04-05T00:45:57.588" v="838" actId="2696"/>
        <pc:sldMkLst>
          <pc:docMk/>
          <pc:sldMk cId="2442782137" sldId="276"/>
        </pc:sldMkLst>
        <pc:spChg chg="mod">
          <ac:chgData name="Nihal Kumar Mothukuri" userId="fd9f396cd7203ea5" providerId="LiveId" clId="{1430F798-C198-44F4-9798-A22F838C6110}" dt="2021-04-05T00:38:42.996" v="792" actId="27636"/>
          <ac:spMkLst>
            <pc:docMk/>
            <pc:sldMk cId="2442782137" sldId="276"/>
            <ac:spMk id="3" creationId="{C3C785DB-B3D7-4F58-B2D2-1FBD49B7C71E}"/>
          </ac:spMkLst>
        </pc:spChg>
      </pc:sldChg>
      <pc:sldChg chg="modSp new mod">
        <pc:chgData name="Nihal Kumar Mothukuri" userId="fd9f396cd7203ea5" providerId="LiveId" clId="{1430F798-C198-44F4-9798-A22F838C6110}" dt="2021-04-05T00:48:51.418" v="863" actId="255"/>
        <pc:sldMkLst>
          <pc:docMk/>
          <pc:sldMk cId="1436524580" sldId="277"/>
        </pc:sldMkLst>
        <pc:spChg chg="mod">
          <ac:chgData name="Nihal Kumar Mothukuri" userId="fd9f396cd7203ea5" providerId="LiveId" clId="{1430F798-C198-44F4-9798-A22F838C6110}" dt="2021-04-05T00:48:51.418" v="863" actId="255"/>
          <ac:spMkLst>
            <pc:docMk/>
            <pc:sldMk cId="1436524580" sldId="277"/>
            <ac:spMk id="2" creationId="{3AE96985-D4D4-4F67-B087-F2886895F12E}"/>
          </ac:spMkLst>
        </pc:spChg>
      </pc:sldChg>
      <pc:sldChg chg="modSp new mod">
        <pc:chgData name="Nihal Kumar Mothukuri" userId="fd9f396cd7203ea5" providerId="LiveId" clId="{1430F798-C198-44F4-9798-A22F838C6110}" dt="2021-04-05T00:43:28.079" v="825" actId="207"/>
        <pc:sldMkLst>
          <pc:docMk/>
          <pc:sldMk cId="1306594718" sldId="278"/>
        </pc:sldMkLst>
        <pc:spChg chg="mod">
          <ac:chgData name="Nihal Kumar Mothukuri" userId="fd9f396cd7203ea5" providerId="LiveId" clId="{1430F798-C198-44F4-9798-A22F838C6110}" dt="2021-04-05T00:43:28.079" v="825" actId="207"/>
          <ac:spMkLst>
            <pc:docMk/>
            <pc:sldMk cId="1306594718" sldId="278"/>
            <ac:spMk id="2" creationId="{56A80C3F-16D6-4121-84D5-5107687F438C}"/>
          </ac:spMkLst>
        </pc:spChg>
      </pc:sldChg>
      <pc:sldChg chg="modSp new mod">
        <pc:chgData name="Nihal Kumar Mothukuri" userId="fd9f396cd7203ea5" providerId="LiveId" clId="{1430F798-C198-44F4-9798-A22F838C6110}" dt="2021-04-05T04:29:01.314" v="909" actId="12"/>
        <pc:sldMkLst>
          <pc:docMk/>
          <pc:sldMk cId="3115178298" sldId="279"/>
        </pc:sldMkLst>
        <pc:spChg chg="mod">
          <ac:chgData name="Nihal Kumar Mothukuri" userId="fd9f396cd7203ea5" providerId="LiveId" clId="{1430F798-C198-44F4-9798-A22F838C6110}" dt="2021-04-05T03:18:14.898" v="887" actId="255"/>
          <ac:spMkLst>
            <pc:docMk/>
            <pc:sldMk cId="3115178298" sldId="279"/>
            <ac:spMk id="2" creationId="{49AEDC6E-D5EE-4445-845F-507F93AF0D5B}"/>
          </ac:spMkLst>
        </pc:spChg>
        <pc:spChg chg="mod">
          <ac:chgData name="Nihal Kumar Mothukuri" userId="fd9f396cd7203ea5" providerId="LiveId" clId="{1430F798-C198-44F4-9798-A22F838C6110}" dt="2021-04-05T04:29:01.314" v="909" actId="12"/>
          <ac:spMkLst>
            <pc:docMk/>
            <pc:sldMk cId="3115178298" sldId="279"/>
            <ac:spMk id="3" creationId="{C89C0AE0-1E46-441F-A70C-09964DBCAFBB}"/>
          </ac:spMkLst>
        </pc:spChg>
      </pc:sldChg>
      <pc:sldChg chg="modSp new del mod">
        <pc:chgData name="Nihal Kumar Mothukuri" userId="fd9f396cd7203ea5" providerId="LiveId" clId="{1430F798-C198-44F4-9798-A22F838C6110}" dt="2021-04-05T04:27:42.815" v="906" actId="2696"/>
        <pc:sldMkLst>
          <pc:docMk/>
          <pc:sldMk cId="975918412" sldId="280"/>
        </pc:sldMkLst>
        <pc:spChg chg="mod">
          <ac:chgData name="Nihal Kumar Mothukuri" userId="fd9f396cd7203ea5" providerId="LiveId" clId="{1430F798-C198-44F4-9798-A22F838C6110}" dt="2021-04-05T03:25:55.734" v="905" actId="2711"/>
          <ac:spMkLst>
            <pc:docMk/>
            <pc:sldMk cId="975918412" sldId="280"/>
            <ac:spMk id="2" creationId="{53C357AE-BC7A-46C8-B1B8-3E1396386E11}"/>
          </ac:spMkLst>
        </pc:spChg>
        <pc:spChg chg="mod">
          <ac:chgData name="Nihal Kumar Mothukuri" userId="fd9f396cd7203ea5" providerId="LiveId" clId="{1430F798-C198-44F4-9798-A22F838C6110}" dt="2021-04-05T03:20:53.893" v="891" actId="14100"/>
          <ac:spMkLst>
            <pc:docMk/>
            <pc:sldMk cId="975918412" sldId="280"/>
            <ac:spMk id="3" creationId="{6CB7D4C0-FB1A-417B-8A55-E24AB68FCD86}"/>
          </ac:spMkLst>
        </pc:spChg>
      </pc:sldChg>
      <pc:sldMasterChg chg="del delSldLayout">
        <pc:chgData name="Nihal Kumar Mothukuri" userId="fd9f396cd7203ea5" providerId="LiveId" clId="{1430F798-C198-44F4-9798-A22F838C6110}" dt="2021-04-04T19:01:15.227" v="8" actId="2696"/>
        <pc:sldMasterMkLst>
          <pc:docMk/>
          <pc:sldMasterMk cId="0" sldId="2147483648"/>
        </pc:sldMasterMkLst>
        <pc:sldLayoutChg chg="del">
          <pc:chgData name="Nihal Kumar Mothukuri" userId="fd9f396cd7203ea5" providerId="LiveId" clId="{1430F798-C198-44F4-9798-A22F838C6110}" dt="2021-04-04T19:01:15.227" v="8" actId="2696"/>
          <pc:sldLayoutMkLst>
            <pc:docMk/>
            <pc:sldMasterMk cId="0" sldId="2147483648"/>
            <pc:sldLayoutMk cId="0" sldId="2147483649"/>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0"/>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1"/>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2"/>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3"/>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4"/>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5"/>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6"/>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7"/>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8"/>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59"/>
          </pc:sldLayoutMkLst>
        </pc:sldLayoutChg>
        <pc:sldLayoutChg chg="del">
          <pc:chgData name="Nihal Kumar Mothukuri" userId="fd9f396cd7203ea5" providerId="LiveId" clId="{1430F798-C198-44F4-9798-A22F838C6110}" dt="2021-04-04T19:01:15.227" v="8" actId="2696"/>
          <pc:sldLayoutMkLst>
            <pc:docMk/>
            <pc:sldMasterMk cId="0" sldId="2147483648"/>
            <pc:sldLayoutMk cId="0" sldId="2147483660"/>
          </pc:sldLayoutMkLst>
        </pc:sldLayoutChg>
      </pc:sldMasterChg>
      <pc:sldMasterChg chg="del delSldLayout">
        <pc:chgData name="Nihal Kumar Mothukuri" userId="fd9f396cd7203ea5" providerId="LiveId" clId="{1430F798-C198-44F4-9798-A22F838C6110}" dt="2021-04-04T22:41:00.886" v="614" actId="700"/>
        <pc:sldMasterMkLst>
          <pc:docMk/>
          <pc:sldMasterMk cId="0" sldId="2147483661"/>
        </pc:sldMasterMkLst>
        <pc:sldLayoutChg chg="del">
          <pc:chgData name="Nihal Kumar Mothukuri" userId="fd9f396cd7203ea5" providerId="LiveId" clId="{1430F798-C198-44F4-9798-A22F838C6110}" dt="2021-04-04T22:41:00.886" v="614" actId="700"/>
          <pc:sldLayoutMkLst>
            <pc:docMk/>
            <pc:sldMasterMk cId="0" sldId="2147483661"/>
            <pc:sldLayoutMk cId="0" sldId="2147483662"/>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63"/>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64"/>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65"/>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66"/>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67"/>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68"/>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69"/>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70"/>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71"/>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72"/>
          </pc:sldLayoutMkLst>
        </pc:sldLayoutChg>
        <pc:sldLayoutChg chg="del">
          <pc:chgData name="Nihal Kumar Mothukuri" userId="fd9f396cd7203ea5" providerId="LiveId" clId="{1430F798-C198-44F4-9798-A22F838C6110}" dt="2021-04-04T22:41:00.886" v="614" actId="700"/>
          <pc:sldLayoutMkLst>
            <pc:docMk/>
            <pc:sldMasterMk cId="0" sldId="2147483661"/>
            <pc:sldLayoutMk cId="0" sldId="2147483673"/>
          </pc:sldLayoutMkLst>
        </pc:sldLayoutChg>
      </pc:sldMasterChg>
      <pc:sldMasterChg chg="delSldLayout">
        <pc:chgData name="Nihal Kumar Mothukuri" userId="fd9f396cd7203ea5" providerId="LiveId" clId="{1430F798-C198-44F4-9798-A22F838C6110}" dt="2021-04-04T22:39:50.501" v="607" actId="2696"/>
        <pc:sldMasterMkLst>
          <pc:docMk/>
          <pc:sldMasterMk cId="3852383026" sldId="2147483700"/>
        </pc:sldMasterMkLst>
        <pc:sldLayoutChg chg="del">
          <pc:chgData name="Nihal Kumar Mothukuri" userId="fd9f396cd7203ea5" providerId="LiveId" clId="{1430F798-C198-44F4-9798-A22F838C6110}" dt="2021-04-04T22:39:50.501" v="607" actId="2696"/>
          <pc:sldLayoutMkLst>
            <pc:docMk/>
            <pc:sldMasterMk cId="3852383026" sldId="2147483700"/>
            <pc:sldLayoutMk cId="4060911254" sldId="214748371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5" name="Footer Placeholder 4"/>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6" name="Slide Number Placeholder 5"/>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26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5" name="Footer Placeholder 4"/>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6" name="Slide Number Placeholder 5"/>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41683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5" name="Footer Placeholder 4"/>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6" name="Slide Number Placeholder 5"/>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362123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718200" y="3722760"/>
            <a:ext cx="7772400" cy="6057360"/>
          </a:xfrm>
          <a:prstGeom prst="rect">
            <a:avLst/>
          </a:prstGeom>
        </p:spPr>
        <p:txBody>
          <a:bodyPr lIns="0" tIns="0" rIns="0" bIns="0" anchor="ctr"/>
          <a:lstStyle/>
          <a:p>
            <a:pPr algn="ctr"/>
            <a:endParaRPr lang="en-IN" sz="3200" b="0" strike="noStrike" spc="-1">
              <a:latin typeface="Noto Sans Regular"/>
            </a:endParaRPr>
          </a:p>
        </p:txBody>
      </p:sp>
    </p:spTree>
    <p:extLst>
      <p:ext uri="{BB962C8B-B14F-4D97-AF65-F5344CB8AC3E}">
        <p14:creationId xmlns:p14="http://schemas.microsoft.com/office/powerpoint/2010/main" val="231844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5" name="Footer Placeholder 4"/>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6" name="Slide Number Placeholder 5"/>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132230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5" name="Footer Placeholder 4"/>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6" name="Slide Number Placeholder 5"/>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51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6" name="Footer Placeholder 5"/>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7" name="Slide Number Placeholder 6"/>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31119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8" name="Footer Placeholder 7"/>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9" name="Slide Number Placeholder 8"/>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329732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1103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8" name="Footer Placeholder 7"/>
          <p:cNvSpPr>
            <a:spLocks noGrp="1"/>
          </p:cNvSpPr>
          <p:nvPr>
            <p:ph type="ftr" sz="quarter" idx="11"/>
          </p:nvPr>
        </p:nvSpPr>
        <p:spPr/>
        <p:txBody>
          <a:bodyPr/>
          <a:lstStyle>
            <a:lvl1pPr>
              <a:defRPr>
                <a:solidFill>
                  <a:srgbClr val="FFFFFF"/>
                </a:solidFill>
              </a:defRPr>
            </a:lvl1pPr>
          </a:lstStyle>
          <a:p>
            <a:pPr algn="ctr"/>
            <a:r>
              <a:rPr lang="en-IN" sz="1800" b="1" strike="noStrike" spc="-1">
                <a:solidFill>
                  <a:srgbClr val="FFFFFF"/>
                </a:solidFill>
                <a:latin typeface="Source Sans Pro Black"/>
              </a:rPr>
              <a:t> </a:t>
            </a:r>
          </a:p>
        </p:txBody>
      </p:sp>
      <p:sp>
        <p:nvSpPr>
          <p:cNvPr id="9" name="Slide Number Placeholder 8"/>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93920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lgn="r"/>
            <a:r>
              <a:rPr lang="en-IN" sz="1800" b="1" strike="noStrike" spc="-1">
                <a:solidFill>
                  <a:srgbClr val="FFFFFF"/>
                </a:solidFill>
                <a:latin typeface="Source Sans Pro Black"/>
              </a:rPr>
              <a:t> </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lgn="ctr"/>
            <a:r>
              <a:rPr lang="en-IN" sz="1800" b="1" strike="noStrike" spc="-1">
                <a:solidFill>
                  <a:srgbClr val="FFFFFF"/>
                </a:solidFill>
                <a:latin typeface="Source Sans Pro Black"/>
              </a:rPr>
              <a:t>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177945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r>
              <a:rPr lang="en-IN" sz="1800" b="1" strike="noStrike" spc="-1">
                <a:solidFill>
                  <a:srgbClr val="FFFFFF"/>
                </a:solidFill>
                <a:latin typeface="Source Sans Pro Black"/>
              </a:rPr>
              <a:t> </a:t>
            </a:r>
          </a:p>
        </p:txBody>
      </p:sp>
      <p:sp>
        <p:nvSpPr>
          <p:cNvPr id="6" name="Footer Placeholder 5"/>
          <p:cNvSpPr>
            <a:spLocks noGrp="1"/>
          </p:cNvSpPr>
          <p:nvPr>
            <p:ph type="ftr" sz="quarter" idx="11"/>
          </p:nvPr>
        </p:nvSpPr>
        <p:spPr/>
        <p:txBody>
          <a:bodyPr/>
          <a:lstStyle/>
          <a:p>
            <a:pPr algn="ctr"/>
            <a:r>
              <a:rPr lang="en-IN" sz="1800" b="1" strike="noStrike" spc="-1">
                <a:solidFill>
                  <a:srgbClr val="FFFFFF"/>
                </a:solidFill>
                <a:latin typeface="Source Sans Pro Black"/>
              </a:rPr>
              <a:t> </a:t>
            </a:r>
          </a:p>
        </p:txBody>
      </p:sp>
      <p:sp>
        <p:nvSpPr>
          <p:cNvPr id="7" name="Slide Number Placeholder 6"/>
          <p:cNvSpPr>
            <a:spLocks noGrp="1"/>
          </p:cNvSpPr>
          <p:nvPr>
            <p:ph type="sldNum" sz="quarter" idx="12"/>
          </p:nvPr>
        </p:nvSpPr>
        <p:spPr/>
        <p:txBody>
          <a:bodyPr/>
          <a:lstStyle/>
          <a:p>
            <a:pPr algn="ctr"/>
            <a:fld id="{A05C3E11-254C-4F3B-8704-C7625313CCA5}" type="slidenum">
              <a:rPr lang="en-IN" sz="1800" b="1" strike="noStrike" spc="-1" smtClean="0">
                <a:solidFill>
                  <a:srgbClr val="FFFFFF"/>
                </a:solidFill>
                <a:latin typeface="Source Sans Pro Black"/>
              </a:rPr>
              <a:t>‹#›</a:t>
            </a:fld>
            <a:endParaRPr lang="en-IN" sz="1800" b="1" strike="noStrike" spc="-1">
              <a:solidFill>
                <a:srgbClr val="FFFFFF"/>
              </a:solidFill>
              <a:latin typeface="Source Sans Pro Black"/>
            </a:endParaRPr>
          </a:p>
        </p:txBody>
      </p:sp>
    </p:spTree>
    <p:extLst>
      <p:ext uri="{BB962C8B-B14F-4D97-AF65-F5344CB8AC3E}">
        <p14:creationId xmlns:p14="http://schemas.microsoft.com/office/powerpoint/2010/main" val="22446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lgn="r">
              <a:lnSpc>
                <a:spcPct val="100000"/>
              </a:lnSpc>
            </a:pPr>
            <a:fld id="{727D50C7-ACBA-497F-BCCB-9B1D6A947F75}" type="datetime">
              <a:rPr lang="en-IN" sz="1200" b="0" strike="noStrike" spc="-1" smtClean="0">
                <a:solidFill>
                  <a:srgbClr val="B5A989"/>
                </a:solidFill>
                <a:latin typeface="Gill Sans MT"/>
              </a:rPr>
              <a:t>05-04-2021</a:t>
            </a:fld>
            <a:endParaRPr lang="en-IN" sz="1200" b="0" strike="noStrike" spc="-1">
              <a:latin typeface="Times New Roman"/>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lgn="ctr">
              <a:lnSpc>
                <a:spcPct val="100000"/>
              </a:lnSpc>
            </a:pPr>
            <a:fld id="{03291B84-B1BA-4C79-8FAF-CC0ABA92A599}" type="slidenum">
              <a:rPr lang="en-IN" sz="1200" b="0" strike="noStrike" spc="-1" smtClean="0">
                <a:solidFill>
                  <a:srgbClr val="B5A989"/>
                </a:solidFill>
                <a:latin typeface="Gill Sans MT"/>
              </a:rPr>
              <a:t>‹#›</a:t>
            </a:fld>
            <a:endParaRPr lang="en-IN" sz="1200" b="0" strike="noStrike" spc="-1">
              <a:latin typeface="Times New Roman"/>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3830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226-2EB5-4846-8C81-BC25C06208BE}"/>
              </a:ext>
            </a:extLst>
          </p:cNvPr>
          <p:cNvSpPr>
            <a:spLocks noGrp="1"/>
          </p:cNvSpPr>
          <p:nvPr>
            <p:ph type="title"/>
          </p:nvPr>
        </p:nvSpPr>
        <p:spPr/>
        <p:txBody>
          <a:bodyPr>
            <a:noAutofit/>
          </a:bodyPr>
          <a:lstStyle/>
          <a:p>
            <a:r>
              <a:rPr lang="en-US" sz="3200" b="1" i="0" u="none" strike="noStrike" baseline="0" dirty="0">
                <a:latin typeface="+mn-lt"/>
              </a:rPr>
              <a:t>PARALLELIZING APRIORI ALGORITHM</a:t>
            </a:r>
            <a:br>
              <a:rPr lang="en-US" sz="3200" b="1" i="0" u="none" strike="noStrike" baseline="0" dirty="0">
                <a:latin typeface="+mn-lt"/>
              </a:rPr>
            </a:br>
            <a:r>
              <a:rPr lang="en-US" sz="3200" b="1" i="0" u="none" strike="noStrike" baseline="0" dirty="0">
                <a:latin typeface="+mn-lt"/>
              </a:rPr>
              <a:t>USING OPENMP AND ITS APPLICATION IN</a:t>
            </a:r>
            <a:br>
              <a:rPr lang="en-US" sz="3200" b="1" i="0" u="none" strike="noStrike" baseline="0" dirty="0">
                <a:latin typeface="+mn-lt"/>
              </a:rPr>
            </a:br>
            <a:r>
              <a:rPr lang="en-US" sz="3200" b="1" i="0" u="none" strike="noStrike" baseline="0" dirty="0">
                <a:latin typeface="+mn-lt"/>
              </a:rPr>
              <a:t>FOREST FIRE PREDICTION</a:t>
            </a:r>
            <a:endParaRPr lang="en-US" sz="3200" dirty="0">
              <a:latin typeface="+mn-lt"/>
            </a:endParaRPr>
          </a:p>
        </p:txBody>
      </p:sp>
      <p:sp>
        <p:nvSpPr>
          <p:cNvPr id="3" name="Content Placeholder 2">
            <a:extLst>
              <a:ext uri="{FF2B5EF4-FFF2-40B4-BE49-F238E27FC236}">
                <a16:creationId xmlns:a16="http://schemas.microsoft.com/office/drawing/2014/main" id="{B7FAFB41-EF91-4E0E-9603-08A18DC3BC0F}"/>
              </a:ext>
            </a:extLst>
          </p:cNvPr>
          <p:cNvSpPr>
            <a:spLocks noGrp="1"/>
          </p:cNvSpPr>
          <p:nvPr>
            <p:ph idx="1"/>
          </p:nvPr>
        </p:nvSpPr>
        <p:spPr/>
        <p:txBody>
          <a:bodyPr>
            <a:normAutofit fontScale="77500" lnSpcReduction="20000"/>
          </a:bodyPr>
          <a:lstStyle/>
          <a:p>
            <a:endParaRPr lang="en-US" dirty="0"/>
          </a:p>
          <a:p>
            <a:r>
              <a:rPr lang="en-US" sz="3500" dirty="0"/>
              <a:t>                       CECS 574 </a:t>
            </a:r>
          </a:p>
          <a:p>
            <a:r>
              <a:rPr lang="en-US" sz="3500" dirty="0"/>
              <a:t>           TOPICS IN DISTRIBUTED COMPUTING </a:t>
            </a:r>
          </a:p>
          <a:p>
            <a:r>
              <a:rPr lang="en-US" dirty="0"/>
              <a:t>   </a:t>
            </a:r>
          </a:p>
          <a:p>
            <a:endParaRPr lang="en-US" dirty="0"/>
          </a:p>
          <a:p>
            <a:endParaRPr lang="en-US" dirty="0"/>
          </a:p>
          <a:p>
            <a:endParaRPr lang="en-US" dirty="0"/>
          </a:p>
          <a:p>
            <a:endParaRPr lang="en-US" dirty="0"/>
          </a:p>
          <a:p>
            <a:r>
              <a:rPr lang="en-US" sz="2300" b="1" dirty="0"/>
              <a:t>                                                                                   BY</a:t>
            </a:r>
          </a:p>
          <a:p>
            <a:r>
              <a:rPr lang="en-US" sz="2300" b="1" dirty="0"/>
              <a:t>                                                                             NIHAL KUMAR MOTHUKURI</a:t>
            </a:r>
          </a:p>
          <a:p>
            <a:pPr lvl="8"/>
            <a:r>
              <a:rPr lang="en-US" sz="2300" b="1" dirty="0"/>
              <a:t>                                               YESHWANTH PABBA</a:t>
            </a:r>
          </a:p>
        </p:txBody>
      </p:sp>
    </p:spTree>
    <p:extLst>
      <p:ext uri="{BB962C8B-B14F-4D97-AF65-F5344CB8AC3E}">
        <p14:creationId xmlns:p14="http://schemas.microsoft.com/office/powerpoint/2010/main" val="205685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1435680" y="274680"/>
            <a:ext cx="7497720" cy="1142640"/>
          </a:xfrm>
          <a:prstGeom prst="rect">
            <a:avLst/>
          </a:prstGeom>
          <a:noFill/>
          <a:ln>
            <a:noFill/>
          </a:ln>
        </p:spPr>
        <p:txBody>
          <a:bodyPr lIns="90000" tIns="45000" rIns="90000" bIns="45000" anchor="ctr"/>
          <a:lstStyle/>
          <a:p>
            <a:pPr>
              <a:lnSpc>
                <a:spcPct val="100000"/>
              </a:lnSpc>
            </a:pPr>
            <a:r>
              <a:rPr lang="en-IN" sz="4300" b="0" strike="noStrike" spc="-1">
                <a:solidFill>
                  <a:srgbClr val="572314"/>
                </a:solidFill>
                <a:latin typeface="Gill Sans MT"/>
              </a:rPr>
              <a:t>Literature Survey</a:t>
            </a:r>
            <a:endParaRPr lang="en-IN" sz="4300" b="0" strike="noStrike" spc="-1">
              <a:solidFill>
                <a:srgbClr val="333333"/>
              </a:solidFill>
              <a:latin typeface="Abyssinica SIL"/>
            </a:endParaRPr>
          </a:p>
        </p:txBody>
      </p:sp>
      <p:sp>
        <p:nvSpPr>
          <p:cNvPr id="189" name="TextShape 2"/>
          <p:cNvSpPr txBox="1"/>
          <p:nvPr/>
        </p:nvSpPr>
        <p:spPr>
          <a:xfrm>
            <a:off x="1008000" y="1512000"/>
            <a:ext cx="7488000" cy="4752000"/>
          </a:xfrm>
          <a:prstGeom prst="rect">
            <a:avLst/>
          </a:prstGeom>
          <a:noFill/>
          <a:ln>
            <a:noFill/>
          </a:ln>
        </p:spPr>
        <p:txBody>
          <a:bodyPr lIns="90000" tIns="45000" rIns="90000" bIns="45000">
            <a:noAutofit/>
          </a:bodyPr>
          <a:lstStyle/>
          <a:p>
            <a:pPr marL="365760" indent="-282960">
              <a:lnSpc>
                <a:spcPct val="100000"/>
              </a:lnSpc>
              <a:spcBef>
                <a:spcPts val="601"/>
              </a:spcBef>
              <a:buClr>
                <a:srgbClr val="3891A7"/>
              </a:buClr>
              <a:buSzPct val="80000"/>
              <a:buFont typeface="Wingdings 2" charset="2"/>
              <a:buChar char=""/>
            </a:pPr>
            <a:r>
              <a:rPr lang="en-IN" sz="2400" b="0" strike="noStrike" spc="-1" dirty="0">
                <a:solidFill>
                  <a:srgbClr val="000000"/>
                </a:solidFill>
                <a:latin typeface="Calibri" panose="020F0502020204030204" pitchFamily="34" charset="0"/>
                <a:cs typeface="Calibri" panose="020F0502020204030204" pitchFamily="34" charset="0"/>
              </a:rPr>
              <a:t>These are many research papers on serial and parallel implementation of </a:t>
            </a:r>
            <a:r>
              <a:rPr lang="en-IN" sz="2400" b="0" strike="noStrike" spc="-1" dirty="0" err="1">
                <a:solidFill>
                  <a:srgbClr val="000000"/>
                </a:solidFill>
                <a:latin typeface="Calibri" panose="020F0502020204030204" pitchFamily="34" charset="0"/>
                <a:cs typeface="Calibri" panose="020F0502020204030204" pitchFamily="34" charset="0"/>
              </a:rPr>
              <a:t>Apriori</a:t>
            </a:r>
            <a:r>
              <a:rPr lang="en-IN" sz="2400" b="0" strike="noStrike" spc="-1" dirty="0">
                <a:solidFill>
                  <a:srgbClr val="000000"/>
                </a:solidFill>
                <a:latin typeface="Calibri" panose="020F0502020204030204" pitchFamily="34" charset="0"/>
                <a:cs typeface="Calibri" panose="020F0502020204030204" pitchFamily="34" charset="0"/>
              </a:rPr>
              <a:t> </a:t>
            </a:r>
            <a:r>
              <a:rPr lang="en-IN" sz="2400" b="0" strike="noStrike" spc="-1" dirty="0" err="1">
                <a:solidFill>
                  <a:srgbClr val="000000"/>
                </a:solidFill>
                <a:latin typeface="Calibri" panose="020F0502020204030204" pitchFamily="34" charset="0"/>
                <a:cs typeface="Calibri" panose="020F0502020204030204" pitchFamily="34" charset="0"/>
              </a:rPr>
              <a:t>Algorithm.Work</a:t>
            </a:r>
            <a:r>
              <a:rPr lang="en-IN" sz="2400" b="0" strike="noStrike" spc="-1" dirty="0">
                <a:solidFill>
                  <a:srgbClr val="000000"/>
                </a:solidFill>
                <a:latin typeface="Calibri" panose="020F0502020204030204" pitchFamily="34" charset="0"/>
                <a:cs typeface="Calibri" panose="020F0502020204030204" pitchFamily="34" charset="0"/>
              </a:rPr>
              <a:t> has been done on Parallel implementation of </a:t>
            </a:r>
            <a:r>
              <a:rPr lang="en-IN" sz="2400" b="0" strike="noStrike" spc="-1" dirty="0" err="1">
                <a:solidFill>
                  <a:srgbClr val="000000"/>
                </a:solidFill>
                <a:latin typeface="Calibri" panose="020F0502020204030204" pitchFamily="34" charset="0"/>
                <a:cs typeface="Calibri" panose="020F0502020204030204" pitchFamily="34" charset="0"/>
              </a:rPr>
              <a:t>Apriori</a:t>
            </a:r>
            <a:r>
              <a:rPr lang="en-IN" sz="2400" b="0" strike="noStrike" spc="-1" dirty="0">
                <a:solidFill>
                  <a:srgbClr val="000000"/>
                </a:solidFill>
                <a:latin typeface="Calibri" panose="020F0502020204030204" pitchFamily="34" charset="0"/>
                <a:cs typeface="Calibri" panose="020F0502020204030204" pitchFamily="34" charset="0"/>
              </a:rPr>
              <a:t> Algorithm based on Map Reduce and one of its application is Hadoop cluster. </a:t>
            </a:r>
            <a:endParaRPr lang="en-IN" sz="2400" b="0" strike="noStrike" spc="-1" dirty="0">
              <a:solidFill>
                <a:srgbClr val="333333"/>
              </a:solidFill>
              <a:latin typeface="Calibri" panose="020F0502020204030204" pitchFamily="34" charset="0"/>
              <a:cs typeface="Calibri" panose="020F0502020204030204" pitchFamily="34" charset="0"/>
            </a:endParaRPr>
          </a:p>
          <a:p>
            <a:pPr marL="365760" indent="-282960">
              <a:lnSpc>
                <a:spcPct val="100000"/>
              </a:lnSpc>
              <a:spcBef>
                <a:spcPts val="601"/>
              </a:spcBef>
              <a:buClr>
                <a:srgbClr val="3891A7"/>
              </a:buClr>
              <a:buSzPct val="80000"/>
              <a:buFont typeface="Wingdings 2" charset="2"/>
              <a:buChar char=""/>
            </a:pPr>
            <a:r>
              <a:rPr lang="en-IN" sz="2400" b="0" strike="noStrike" spc="-1" dirty="0" err="1">
                <a:solidFill>
                  <a:srgbClr val="000000"/>
                </a:solidFill>
                <a:latin typeface="Calibri" panose="020F0502020204030204" pitchFamily="34" charset="0"/>
                <a:cs typeface="Calibri" panose="020F0502020204030204" pitchFamily="34" charset="0"/>
              </a:rPr>
              <a:t>Apriori</a:t>
            </a:r>
            <a:r>
              <a:rPr lang="en-IN" sz="2400" b="0" strike="noStrike" spc="-1" dirty="0">
                <a:solidFill>
                  <a:srgbClr val="000000"/>
                </a:solidFill>
                <a:latin typeface="Calibri" panose="020F0502020204030204" pitchFamily="34" charset="0"/>
                <a:cs typeface="Calibri" panose="020F0502020204030204" pitchFamily="34" charset="0"/>
              </a:rPr>
              <a:t> algorithm is also parallelized using </a:t>
            </a:r>
            <a:r>
              <a:rPr lang="en-IN" sz="2400" b="0" strike="noStrike" spc="-1" dirty="0" err="1">
                <a:solidFill>
                  <a:srgbClr val="000000"/>
                </a:solidFill>
                <a:latin typeface="Calibri" panose="020F0502020204030204" pitchFamily="34" charset="0"/>
                <a:cs typeface="Calibri" panose="020F0502020204030204" pitchFamily="34" charset="0"/>
              </a:rPr>
              <a:t>openMP</a:t>
            </a:r>
            <a:r>
              <a:rPr lang="en-IN" sz="2400" b="0" strike="noStrike" spc="-1" dirty="0">
                <a:solidFill>
                  <a:srgbClr val="000000"/>
                </a:solidFill>
                <a:latin typeface="Calibri" panose="020F0502020204030204" pitchFamily="34" charset="0"/>
                <a:cs typeface="Calibri" panose="020F0502020204030204" pitchFamily="34" charset="0"/>
              </a:rPr>
              <a:t> and multicore-processors(Quadcore). The main objective is to measure the performance of </a:t>
            </a:r>
            <a:r>
              <a:rPr lang="en-IN" sz="2400" b="0" strike="noStrike" spc="-1" dirty="0" err="1">
                <a:solidFill>
                  <a:srgbClr val="000000"/>
                </a:solidFill>
                <a:latin typeface="Calibri" panose="020F0502020204030204" pitchFamily="34" charset="0"/>
                <a:cs typeface="Calibri" panose="020F0502020204030204" pitchFamily="34" charset="0"/>
              </a:rPr>
              <a:t>Apriori</a:t>
            </a:r>
            <a:r>
              <a:rPr lang="en-IN" sz="2400" b="0" strike="noStrike" spc="-1" dirty="0">
                <a:solidFill>
                  <a:srgbClr val="000000"/>
                </a:solidFill>
                <a:latin typeface="Calibri" panose="020F0502020204030204" pitchFamily="34" charset="0"/>
                <a:cs typeface="Calibri" panose="020F0502020204030204" pitchFamily="34" charset="0"/>
              </a:rPr>
              <a:t> algorithm in serial and parallel execution using </a:t>
            </a:r>
            <a:r>
              <a:rPr lang="en-IN" sz="2400" b="0" strike="noStrike" spc="-1" dirty="0" err="1">
                <a:solidFill>
                  <a:srgbClr val="000000"/>
                </a:solidFill>
                <a:latin typeface="Calibri" panose="020F0502020204030204" pitchFamily="34" charset="0"/>
                <a:cs typeface="Calibri" panose="020F0502020204030204" pitchFamily="34" charset="0"/>
              </a:rPr>
              <a:t>openMP</a:t>
            </a:r>
            <a:r>
              <a:rPr lang="en-IN" sz="2400" b="0" strike="noStrike" spc="-1" dirty="0">
                <a:solidFill>
                  <a:srgbClr val="000000"/>
                </a:solidFill>
                <a:latin typeface="Calibri" panose="020F0502020204030204" pitchFamily="34" charset="0"/>
                <a:cs typeface="Calibri" panose="020F0502020204030204" pitchFamily="34" charset="0"/>
              </a:rPr>
              <a:t> on a quad core processor. </a:t>
            </a:r>
            <a:endParaRPr lang="en-IN" sz="2400" b="0" strike="noStrike" spc="-1" dirty="0">
              <a:solidFill>
                <a:srgbClr val="333333"/>
              </a:solidFill>
              <a:latin typeface="Calibri" panose="020F0502020204030204" pitchFamily="34" charset="0"/>
              <a:cs typeface="Calibri" panose="020F0502020204030204" pitchFamily="34" charset="0"/>
            </a:endParaRPr>
          </a:p>
          <a:p>
            <a:pPr marL="365760" indent="-282960">
              <a:lnSpc>
                <a:spcPct val="100000"/>
              </a:lnSpc>
              <a:spcBef>
                <a:spcPts val="601"/>
              </a:spcBef>
              <a:buClr>
                <a:srgbClr val="3891A7"/>
              </a:buClr>
              <a:buSzPct val="80000"/>
              <a:buFont typeface="Wingdings 2" charset="2"/>
              <a:buChar char=""/>
            </a:pPr>
            <a:r>
              <a:rPr lang="en-IN" sz="2400" b="0" strike="noStrike" spc="-1" dirty="0" err="1">
                <a:solidFill>
                  <a:srgbClr val="000000"/>
                </a:solidFill>
                <a:latin typeface="Calibri" panose="020F0502020204030204" pitchFamily="34" charset="0"/>
                <a:cs typeface="Calibri" panose="020F0502020204030204" pitchFamily="34" charset="0"/>
              </a:rPr>
              <a:t>Apriori</a:t>
            </a:r>
            <a:r>
              <a:rPr lang="en-IN" sz="2400" b="0" strike="noStrike" spc="-1" dirty="0">
                <a:solidFill>
                  <a:srgbClr val="000000"/>
                </a:solidFill>
                <a:latin typeface="Calibri" panose="020F0502020204030204" pitchFamily="34" charset="0"/>
                <a:cs typeface="Calibri" panose="020F0502020204030204" pitchFamily="34" charset="0"/>
              </a:rPr>
              <a:t> algorithm is parallelized using java concurrency libraries in multi core processors. </a:t>
            </a:r>
            <a:endParaRPr lang="en-IN" sz="2400" b="0" strike="noStrike" spc="-1" dirty="0">
              <a:solidFill>
                <a:srgbClr val="333333"/>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864000" y="720000"/>
            <a:ext cx="7632000" cy="5328000"/>
          </a:xfrm>
          <a:prstGeom prst="rect">
            <a:avLst/>
          </a:prstGeom>
          <a:noFill/>
          <a:ln>
            <a:noFill/>
          </a:ln>
        </p:spPr>
        <p:txBody>
          <a:bodyPr lIns="90000" tIns="45000" rIns="90000" bIns="45000">
            <a:normAutofit lnSpcReduction="10000"/>
          </a:bodyPr>
          <a:lstStyle/>
          <a:p>
            <a:pPr marL="365760" indent="-282960" algn="just">
              <a:lnSpc>
                <a:spcPct val="100000"/>
              </a:lnSpc>
              <a:spcBef>
                <a:spcPts val="601"/>
              </a:spcBef>
              <a:buClr>
                <a:srgbClr val="3891A7"/>
              </a:buClr>
              <a:buSzPct val="80000"/>
              <a:buFont typeface="Wingdings 2" charset="2"/>
              <a:buChar char=""/>
            </a:pPr>
            <a:r>
              <a:rPr lang="en-IN" sz="2400" b="0" strike="noStrike" spc="-1" dirty="0">
                <a:solidFill>
                  <a:srgbClr val="000000"/>
                </a:solidFill>
                <a:latin typeface="Calibri" panose="020F0502020204030204" pitchFamily="34" charset="0"/>
                <a:cs typeface="Calibri" panose="020F0502020204030204" pitchFamily="34" charset="0"/>
              </a:rPr>
              <a:t>It is also parallelized using on Graphic Processing Unit. In this method GPU is also run along with the CPU to decrease the execution time of the algorithm, this is called GPU accelerated computing. </a:t>
            </a:r>
            <a:endParaRPr lang="en-IN" sz="2400" b="0" strike="noStrike" spc="-1" dirty="0">
              <a:solidFill>
                <a:srgbClr val="333333"/>
              </a:solidFill>
              <a:latin typeface="Calibri" panose="020F0502020204030204" pitchFamily="34" charset="0"/>
              <a:cs typeface="Calibri" panose="020F0502020204030204" pitchFamily="34" charset="0"/>
            </a:endParaRPr>
          </a:p>
          <a:p>
            <a:pPr marL="365760" indent="-282960" algn="just">
              <a:lnSpc>
                <a:spcPct val="100000"/>
              </a:lnSpc>
              <a:spcBef>
                <a:spcPts val="601"/>
              </a:spcBef>
              <a:buClr>
                <a:srgbClr val="3891A7"/>
              </a:buClr>
              <a:buSzPct val="80000"/>
              <a:buFont typeface="Wingdings 2" charset="2"/>
              <a:buChar char=""/>
            </a:pPr>
            <a:r>
              <a:rPr lang="en-IN" sz="2400" b="0" strike="noStrike" spc="-1" dirty="0">
                <a:solidFill>
                  <a:srgbClr val="000000"/>
                </a:solidFill>
                <a:latin typeface="Calibri" panose="020F0502020204030204" pitchFamily="34" charset="0"/>
                <a:cs typeface="Calibri" panose="020F0502020204030204" pitchFamily="34" charset="0"/>
              </a:rPr>
              <a:t>QR decomposition is a method in which calculates the similarity between two dimensions of data using their dot product. This is done to increase the efficiency by reducing the dimensions of datasets because </a:t>
            </a:r>
            <a:r>
              <a:rPr lang="en-IN" sz="2400" b="0" strike="noStrike" spc="-1" dirty="0" err="1">
                <a:solidFill>
                  <a:srgbClr val="000000"/>
                </a:solidFill>
                <a:latin typeface="Calibri" panose="020F0502020204030204" pitchFamily="34" charset="0"/>
                <a:cs typeface="Calibri" panose="020F0502020204030204" pitchFamily="34" charset="0"/>
              </a:rPr>
              <a:t>Apriori</a:t>
            </a:r>
            <a:r>
              <a:rPr lang="en-IN" sz="2400" b="0" strike="noStrike" spc="-1" dirty="0">
                <a:solidFill>
                  <a:srgbClr val="000000"/>
                </a:solidFill>
                <a:latin typeface="Calibri" panose="020F0502020204030204" pitchFamily="34" charset="0"/>
                <a:cs typeface="Calibri" panose="020F0502020204030204" pitchFamily="34" charset="0"/>
              </a:rPr>
              <a:t> traditionally doesn’t perform well on datasets with large dimensions. </a:t>
            </a:r>
            <a:endParaRPr lang="en-IN" sz="2400" b="0" strike="noStrike" spc="-1" dirty="0">
              <a:solidFill>
                <a:srgbClr val="333333"/>
              </a:solidFill>
              <a:latin typeface="Calibri" panose="020F0502020204030204" pitchFamily="34" charset="0"/>
              <a:cs typeface="Calibri" panose="020F0502020204030204" pitchFamily="34" charset="0"/>
            </a:endParaRPr>
          </a:p>
          <a:p>
            <a:pPr marL="365760" indent="-282960" algn="just">
              <a:lnSpc>
                <a:spcPct val="100000"/>
              </a:lnSpc>
              <a:spcBef>
                <a:spcPts val="601"/>
              </a:spcBef>
              <a:buClr>
                <a:srgbClr val="3891A7"/>
              </a:buClr>
              <a:buSzPct val="80000"/>
              <a:buFont typeface="Wingdings 2" charset="2"/>
              <a:buChar char=""/>
            </a:pPr>
            <a:r>
              <a:rPr lang="en-IN" sz="2400" b="0" strike="noStrike" spc="-1" dirty="0">
                <a:solidFill>
                  <a:srgbClr val="000000"/>
                </a:solidFill>
                <a:latin typeface="Calibri" panose="020F0502020204030204" pitchFamily="34" charset="0"/>
                <a:cs typeface="Calibri" panose="020F0502020204030204" pitchFamily="34" charset="0"/>
              </a:rPr>
              <a:t>Hash function has also been used to divide the dataset into buckets for easier calculation. Top down approach is used for implementation of the </a:t>
            </a:r>
            <a:r>
              <a:rPr lang="en-IN" sz="2400" b="0" strike="noStrike" spc="-1" dirty="0" err="1">
                <a:solidFill>
                  <a:srgbClr val="000000"/>
                </a:solidFill>
                <a:latin typeface="Calibri" panose="020F0502020204030204" pitchFamily="34" charset="0"/>
                <a:cs typeface="Calibri" panose="020F0502020204030204" pitchFamily="34" charset="0"/>
              </a:rPr>
              <a:t>Apriori</a:t>
            </a:r>
            <a:r>
              <a:rPr lang="en-IN" sz="2400" b="0" strike="noStrike" spc="-1" dirty="0">
                <a:solidFill>
                  <a:srgbClr val="000000"/>
                </a:solidFill>
                <a:latin typeface="Calibri" panose="020F0502020204030204" pitchFamily="34" charset="0"/>
                <a:cs typeface="Calibri" panose="020F0502020204030204" pitchFamily="34" charset="0"/>
              </a:rPr>
              <a:t> algorithm by pruning duplicate datasets.</a:t>
            </a:r>
            <a:endParaRPr lang="en-IN" sz="2400" b="0" strike="noStrike" spc="-1" dirty="0">
              <a:solidFill>
                <a:srgbClr val="333333"/>
              </a:solidFill>
              <a:latin typeface="Calibri" panose="020F0502020204030204" pitchFamily="34" charset="0"/>
              <a:cs typeface="Calibri" panose="020F0502020204030204" pitchFamily="34" charset="0"/>
            </a:endParaRPr>
          </a:p>
          <a:p>
            <a:pPr algn="just">
              <a:lnSpc>
                <a:spcPct val="100000"/>
              </a:lnSpc>
              <a:spcBef>
                <a:spcPts val="601"/>
              </a:spcBef>
            </a:pPr>
            <a:endParaRPr lang="en-IN" sz="3200" b="0" strike="noStrike" spc="-1" dirty="0">
              <a:solidFill>
                <a:srgbClr val="333333"/>
              </a:solidFill>
              <a:latin typeface="AnjaliOldLip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1435680" y="274680"/>
            <a:ext cx="7497720" cy="639720"/>
          </a:xfrm>
          <a:prstGeom prst="rect">
            <a:avLst/>
          </a:prstGeom>
          <a:noFill/>
          <a:ln>
            <a:noFill/>
          </a:ln>
        </p:spPr>
        <p:txBody>
          <a:bodyPr lIns="90000" tIns="45000" rIns="90000" bIns="45000" anchor="ctr"/>
          <a:lstStyle/>
          <a:p>
            <a:pPr>
              <a:lnSpc>
                <a:spcPct val="100000"/>
              </a:lnSpc>
            </a:pPr>
            <a:r>
              <a:rPr lang="en-IN" sz="4300" b="0" strike="noStrike" spc="-1" dirty="0">
                <a:solidFill>
                  <a:srgbClr val="572314"/>
                </a:solidFill>
                <a:latin typeface="Gill Sans MT"/>
              </a:rPr>
              <a:t>Problem Analysis Chart</a:t>
            </a:r>
            <a:endParaRPr lang="en-IN" sz="4300" b="0" strike="noStrike" spc="-1" dirty="0">
              <a:solidFill>
                <a:srgbClr val="333333"/>
              </a:solidFill>
              <a:latin typeface="Abyssinica SIL"/>
            </a:endParaRPr>
          </a:p>
        </p:txBody>
      </p:sp>
      <p:graphicFrame>
        <p:nvGraphicFramePr>
          <p:cNvPr id="194" name="Table 2"/>
          <p:cNvGraphicFramePr/>
          <p:nvPr>
            <p:extLst>
              <p:ext uri="{D42A27DB-BD31-4B8C-83A1-F6EECF244321}">
                <p14:modId xmlns:p14="http://schemas.microsoft.com/office/powerpoint/2010/main" val="569639904"/>
              </p:ext>
            </p:extLst>
          </p:nvPr>
        </p:nvGraphicFramePr>
        <p:xfrm>
          <a:off x="1259640" y="1268640"/>
          <a:ext cx="7379640" cy="4822671"/>
        </p:xfrm>
        <a:graphic>
          <a:graphicData uri="http://schemas.openxmlformats.org/drawingml/2006/table">
            <a:tbl>
              <a:tblPr/>
              <a:tblGrid>
                <a:gridCol w="1504800">
                  <a:extLst>
                    <a:ext uri="{9D8B030D-6E8A-4147-A177-3AD203B41FA5}">
                      <a16:colId xmlns:a16="http://schemas.microsoft.com/office/drawing/2014/main" val="20000"/>
                    </a:ext>
                  </a:extLst>
                </a:gridCol>
                <a:gridCol w="2783520">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582560">
                  <a:extLst>
                    <a:ext uri="{9D8B030D-6E8A-4147-A177-3AD203B41FA5}">
                      <a16:colId xmlns:a16="http://schemas.microsoft.com/office/drawing/2014/main" val="20003"/>
                    </a:ext>
                  </a:extLst>
                </a:gridCol>
              </a:tblGrid>
              <a:tr h="648671">
                <a:tc>
                  <a:txBody>
                    <a:bodyPr/>
                    <a:lstStyle/>
                    <a:p>
                      <a:pPr algn="just">
                        <a:lnSpc>
                          <a:spcPct val="107000"/>
                        </a:lnSpc>
                      </a:pPr>
                      <a:r>
                        <a:rPr lang="en-IN" sz="1200" b="1" u="sng" strike="noStrike" spc="-1">
                          <a:solidFill>
                            <a:srgbClr val="FFFFFF"/>
                          </a:solidFill>
                          <a:uFillTx/>
                          <a:latin typeface="Gill Sans MT"/>
                        </a:rPr>
                        <a:t>Data</a:t>
                      </a:r>
                      <a:endParaRPr lang="en-IN" sz="12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tc>
                  <a:txBody>
                    <a:bodyPr/>
                    <a:lstStyle/>
                    <a:p>
                      <a:pPr algn="just">
                        <a:lnSpc>
                          <a:spcPct val="107000"/>
                        </a:lnSpc>
                      </a:pPr>
                      <a:r>
                        <a:rPr lang="en-IN" sz="1200" b="1" u="sng" strike="noStrike" spc="-1">
                          <a:solidFill>
                            <a:srgbClr val="FFFFFF"/>
                          </a:solidFill>
                          <a:uFillTx/>
                          <a:latin typeface="Gill Sans MT"/>
                        </a:rPr>
                        <a:t>Processing</a:t>
                      </a:r>
                      <a:endParaRPr lang="en-IN" sz="12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tc>
                  <a:txBody>
                    <a:bodyPr/>
                    <a:lstStyle/>
                    <a:p>
                      <a:pPr algn="just">
                        <a:lnSpc>
                          <a:spcPct val="107000"/>
                        </a:lnSpc>
                      </a:pPr>
                      <a:r>
                        <a:rPr lang="en-IN" sz="1200" b="1" u="sng" strike="noStrike" spc="-1">
                          <a:solidFill>
                            <a:srgbClr val="FFFFFF"/>
                          </a:solidFill>
                          <a:uFillTx/>
                          <a:latin typeface="Gill Sans MT"/>
                        </a:rPr>
                        <a:t>Output</a:t>
                      </a:r>
                      <a:endParaRPr lang="en-IN" sz="12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tc>
                  <a:txBody>
                    <a:bodyPr/>
                    <a:lstStyle/>
                    <a:p>
                      <a:pPr algn="just">
                        <a:lnSpc>
                          <a:spcPct val="107000"/>
                        </a:lnSpc>
                      </a:pPr>
                      <a:r>
                        <a:rPr lang="en-IN" sz="1200" b="1" u="sng" strike="noStrike" spc="-1">
                          <a:solidFill>
                            <a:srgbClr val="FFFFFF"/>
                          </a:solidFill>
                          <a:uFillTx/>
                          <a:latin typeface="Gill Sans MT"/>
                        </a:rPr>
                        <a:t>Solution Alternatives</a:t>
                      </a:r>
                      <a:endParaRPr lang="en-IN" sz="12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3891A7"/>
                    </a:solidFill>
                  </a:tcPr>
                </a:tc>
                <a:extLst>
                  <a:ext uri="{0D108BD9-81ED-4DB2-BD59-A6C34878D82A}">
                    <a16:rowId xmlns:a16="http://schemas.microsoft.com/office/drawing/2014/main" val="10000"/>
                  </a:ext>
                </a:extLst>
              </a:tr>
              <a:tr h="4174000">
                <a:tc>
                  <a:txBody>
                    <a:bodyPr/>
                    <a:lstStyle/>
                    <a:p>
                      <a:pPr algn="just">
                        <a:lnSpc>
                          <a:spcPct val="107000"/>
                        </a:lnSpc>
                      </a:pPr>
                      <a:r>
                        <a:rPr lang="en-IN" sz="1400" b="0" strike="noStrike" spc="-1">
                          <a:solidFill>
                            <a:srgbClr val="000000"/>
                          </a:solidFill>
                          <a:latin typeface="Gill Sans MT"/>
                        </a:rPr>
                        <a:t>Dataset containing various transactions</a:t>
                      </a:r>
                      <a:endParaRPr lang="en-IN" sz="14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nSpc>
                          <a:spcPct val="107000"/>
                        </a:lnSpc>
                      </a:pPr>
                      <a:r>
                        <a:rPr lang="en-IN" sz="1200" b="1" strike="noStrike" spc="-1">
                          <a:solidFill>
                            <a:srgbClr val="000000"/>
                          </a:solidFill>
                          <a:latin typeface="Gill Sans MT"/>
                        </a:rPr>
                        <a:t> </a:t>
                      </a:r>
                      <a:endParaRPr lang="en-IN" sz="1200" b="0" strike="noStrike" spc="-1">
                        <a:latin typeface="Arial"/>
                      </a:endParaRPr>
                    </a:p>
                    <a:p>
                      <a:pPr algn="ctr">
                        <a:lnSpc>
                          <a:spcPct val="107000"/>
                        </a:lnSpc>
                      </a:pPr>
                      <a:r>
                        <a:rPr lang="en-IN" sz="1200" b="1" strike="noStrike" spc="-1">
                          <a:solidFill>
                            <a:srgbClr val="000000"/>
                          </a:solidFill>
                          <a:latin typeface="Gill Sans MT"/>
                        </a:rPr>
                        <a:t> </a:t>
                      </a:r>
                      <a:endParaRPr lang="en-IN" sz="12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07000"/>
                        </a:lnSpc>
                      </a:pPr>
                      <a:r>
                        <a:rPr lang="en-IN" sz="1400" b="0" strike="noStrike" spc="-1" dirty="0">
                          <a:solidFill>
                            <a:srgbClr val="000000"/>
                          </a:solidFill>
                          <a:latin typeface="Gill Sans MT"/>
                        </a:rPr>
                        <a:t>Generate the frequent </a:t>
                      </a:r>
                      <a:r>
                        <a:rPr lang="en-IN" sz="1400" b="0" strike="noStrike" spc="-1" dirty="0" err="1">
                          <a:solidFill>
                            <a:srgbClr val="000000"/>
                          </a:solidFill>
                          <a:latin typeface="Gill Sans MT"/>
                        </a:rPr>
                        <a:t>itemsets</a:t>
                      </a:r>
                      <a:r>
                        <a:rPr lang="en-IN" sz="1400" b="0" strike="noStrike" spc="-1" dirty="0">
                          <a:solidFill>
                            <a:srgbClr val="000000"/>
                          </a:solidFill>
                          <a:latin typeface="Gill Sans MT"/>
                        </a:rPr>
                        <a:t> by calculating the support of every itemset. Support is the percentage of transactions in which the itemset appears . The support of every itemset is then compared with a minimum threshold set by the user.</a:t>
                      </a:r>
                      <a:endParaRPr lang="en-IN" sz="1400" b="0" strike="noStrike" spc="-1" dirty="0">
                        <a:latin typeface="Arial"/>
                      </a:endParaRPr>
                    </a:p>
                    <a:p>
                      <a:pPr algn="just">
                        <a:lnSpc>
                          <a:spcPct val="107000"/>
                        </a:lnSpc>
                      </a:pPr>
                      <a:r>
                        <a:rPr lang="en-IN" sz="1400" b="0" strike="noStrike" spc="-1" dirty="0">
                          <a:solidFill>
                            <a:srgbClr val="000000"/>
                          </a:solidFill>
                          <a:latin typeface="Gill Sans MT"/>
                        </a:rPr>
                        <a:t>Rules of the transactions are found by calculating the confidence of various </a:t>
                      </a:r>
                      <a:r>
                        <a:rPr lang="en-IN" sz="1400" b="0" strike="noStrike" spc="-1" dirty="0" err="1">
                          <a:solidFill>
                            <a:srgbClr val="000000"/>
                          </a:solidFill>
                          <a:latin typeface="Gill Sans MT"/>
                        </a:rPr>
                        <a:t>itemsets</a:t>
                      </a:r>
                      <a:r>
                        <a:rPr lang="en-IN" sz="1400" b="0" strike="noStrike" spc="-1" dirty="0">
                          <a:solidFill>
                            <a:srgbClr val="000000"/>
                          </a:solidFill>
                          <a:latin typeface="Gill Sans MT"/>
                        </a:rPr>
                        <a:t>. Confidence is the percentage of the transactions where the presence of an itemset implies the presence of another itemset.</a:t>
                      </a:r>
                      <a:endParaRPr lang="en-IN" sz="1400" b="0" strike="noStrike" spc="-1" dirty="0">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8EEF0"/>
                    </a:solidFill>
                  </a:tcPr>
                </a:tc>
                <a:tc>
                  <a:txBody>
                    <a:bodyPr/>
                    <a:lstStyle/>
                    <a:p>
                      <a:pPr algn="just">
                        <a:lnSpc>
                          <a:spcPct val="107000"/>
                        </a:lnSpc>
                      </a:pPr>
                      <a:r>
                        <a:rPr lang="en-IN" sz="1400" b="0" strike="noStrike" spc="-1">
                          <a:solidFill>
                            <a:srgbClr val="000000"/>
                          </a:solidFill>
                          <a:latin typeface="Gill Sans MT"/>
                        </a:rPr>
                        <a:t>A list of frequent itemsets and rules derived from the given dataset. Predicting forest fire using </a:t>
                      </a:r>
                      <a:endParaRPr lang="en-IN" sz="14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8EEF0"/>
                    </a:solidFill>
                  </a:tcPr>
                </a:tc>
                <a:tc>
                  <a:txBody>
                    <a:bodyPr/>
                    <a:lstStyle/>
                    <a:p>
                      <a:pPr algn="just">
                        <a:lnSpc>
                          <a:spcPct val="107000"/>
                        </a:lnSpc>
                      </a:pPr>
                      <a:r>
                        <a:rPr lang="en-IN" sz="1400" b="0" strike="noStrike" spc="-1" dirty="0">
                          <a:solidFill>
                            <a:srgbClr val="000000"/>
                          </a:solidFill>
                          <a:latin typeface="Gill Sans MT"/>
                        </a:rPr>
                        <a:t>Using parallel techniques to enhance the efficiency of the algorithm.</a:t>
                      </a:r>
                      <a:endParaRPr lang="en-IN" sz="1400" b="0" strike="noStrike" spc="-1" dirty="0">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E8EEF0"/>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DC6E-D5EE-4445-845F-507F93AF0D5B}"/>
              </a:ext>
            </a:extLst>
          </p:cNvPr>
          <p:cNvSpPr>
            <a:spLocks noGrp="1"/>
          </p:cNvSpPr>
          <p:nvPr>
            <p:ph type="title"/>
          </p:nvPr>
        </p:nvSpPr>
        <p:spPr>
          <a:xfrm>
            <a:off x="822960" y="286604"/>
            <a:ext cx="7543800" cy="367543"/>
          </a:xfrm>
        </p:spPr>
        <p:txBody>
          <a:bodyPr>
            <a:noAutofit/>
          </a:bodyPr>
          <a:lstStyle/>
          <a:p>
            <a:r>
              <a:rPr lang="en-US" sz="3600" dirty="0"/>
              <a:t>Advantages</a:t>
            </a:r>
          </a:p>
        </p:txBody>
      </p:sp>
      <p:sp>
        <p:nvSpPr>
          <p:cNvPr id="3" name="Content Placeholder 2">
            <a:extLst>
              <a:ext uri="{FF2B5EF4-FFF2-40B4-BE49-F238E27FC236}">
                <a16:creationId xmlns:a16="http://schemas.microsoft.com/office/drawing/2014/main" id="{C89C0AE0-1E46-441F-A70C-09964DBCAFBB}"/>
              </a:ext>
            </a:extLst>
          </p:cNvPr>
          <p:cNvSpPr>
            <a:spLocks noGrp="1"/>
          </p:cNvSpPr>
          <p:nvPr>
            <p:ph idx="1"/>
          </p:nvPr>
        </p:nvSpPr>
        <p:spPr>
          <a:xfrm>
            <a:off x="464235" y="773723"/>
            <a:ext cx="7902526" cy="5430129"/>
          </a:xfrm>
          <a:solidFill>
            <a:schemeClr val="bg1"/>
          </a:solidFill>
        </p:spPr>
        <p:txBody>
          <a:bodyPr/>
          <a:lstStyle/>
          <a:p>
            <a:pPr algn="l">
              <a:buClr>
                <a:schemeClr val="tx1"/>
              </a:buClr>
              <a:buFont typeface="Arial" panose="020B0604020202020204" pitchFamily="34" charset="0"/>
              <a:buChar char="•"/>
            </a:pPr>
            <a:r>
              <a:rPr lang="en-US" b="0" i="0" dirty="0">
                <a:solidFill>
                  <a:srgbClr val="3C3C3B"/>
                </a:solidFill>
                <a:effectLst/>
              </a:rPr>
              <a:t>This is the most simple and easy-to-understand algorithm among association rule learning algorithms</a:t>
            </a:r>
          </a:p>
          <a:p>
            <a:pPr algn="l">
              <a:buClr>
                <a:schemeClr val="tx1"/>
              </a:buClr>
              <a:buFont typeface="Arial" panose="020B0604020202020204" pitchFamily="34" charset="0"/>
              <a:buChar char="•"/>
            </a:pPr>
            <a:r>
              <a:rPr lang="en-US" b="0" i="0" dirty="0">
                <a:solidFill>
                  <a:srgbClr val="3C3C3B"/>
                </a:solidFill>
                <a:effectLst/>
              </a:rPr>
              <a:t>The resulting rules are intuitive and easy to communicate to an end user</a:t>
            </a:r>
          </a:p>
          <a:p>
            <a:pPr algn="l">
              <a:buClr>
                <a:schemeClr val="tx1"/>
              </a:buClr>
              <a:buFont typeface="Arial" panose="020B0604020202020204" pitchFamily="34" charset="0"/>
              <a:buChar char="•"/>
            </a:pPr>
            <a:r>
              <a:rPr lang="en-US" b="0" i="0" dirty="0">
                <a:solidFill>
                  <a:srgbClr val="3C3C3B"/>
                </a:solidFill>
                <a:effectLst/>
              </a:rPr>
              <a:t>It doesn't require labeled data as it is fully unsupervised; as a result, you can use it in many different situations because unlabeled data is often more accessible</a:t>
            </a:r>
          </a:p>
          <a:p>
            <a:pPr algn="l">
              <a:buClr>
                <a:schemeClr val="tx1"/>
              </a:buClr>
              <a:buFont typeface="Arial" panose="020B0604020202020204" pitchFamily="34" charset="0"/>
              <a:buChar char="•"/>
            </a:pPr>
            <a:r>
              <a:rPr lang="en-US" b="0" i="0" dirty="0">
                <a:solidFill>
                  <a:srgbClr val="3C3C3B"/>
                </a:solidFill>
                <a:effectLst/>
              </a:rPr>
              <a:t>Many extensions were proposed for different use cases based on this implementation—for example, there are association learning algorithms that take into account the ordering of items, their number, and associated timestamps</a:t>
            </a:r>
          </a:p>
          <a:p>
            <a:pPr algn="l">
              <a:buClr>
                <a:schemeClr val="tx1"/>
              </a:buClr>
              <a:buFont typeface="Arial" panose="020B0604020202020204" pitchFamily="34" charset="0"/>
              <a:buChar char="•"/>
            </a:pPr>
            <a:r>
              <a:rPr lang="en-US" b="0" i="0" dirty="0">
                <a:solidFill>
                  <a:srgbClr val="3C3C3B"/>
                </a:solidFill>
                <a:effectLst/>
              </a:rPr>
              <a:t>The algorithm is exhaustive, so it finds all the rules with the specified support and confidence</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11517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673" y="572655"/>
            <a:ext cx="2735044" cy="584775"/>
          </a:xfrm>
          <a:prstGeom prst="rect">
            <a:avLst/>
          </a:prstGeom>
          <a:noFill/>
        </p:spPr>
        <p:txBody>
          <a:bodyPr wrap="none" rtlCol="0">
            <a:spAutoFit/>
          </a:bodyPr>
          <a:lstStyle/>
          <a:p>
            <a:r>
              <a:rPr lang="en-IN" sz="3200" b="1" dirty="0" smtClean="0">
                <a:latin typeface="TimesNewRomanPS-BoldMT"/>
              </a:rPr>
              <a:t>Achievement</a:t>
            </a:r>
            <a:endParaRPr lang="en-IN" sz="3200" dirty="0"/>
          </a:p>
        </p:txBody>
      </p:sp>
      <p:sp>
        <p:nvSpPr>
          <p:cNvPr id="3" name="TextBox 2"/>
          <p:cNvSpPr txBox="1"/>
          <p:nvPr/>
        </p:nvSpPr>
        <p:spPr>
          <a:xfrm>
            <a:off x="729673" y="1440872"/>
            <a:ext cx="7130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a:t>
            </a:r>
            <a:r>
              <a:rPr lang="en-US" dirty="0" smtClean="0"/>
              <a:t>he </a:t>
            </a:r>
            <a:r>
              <a:rPr lang="en-US" dirty="0"/>
              <a:t>parallel implementation of the Apriori algorithm reduces the time taken for </a:t>
            </a:r>
            <a:r>
              <a:rPr lang="en-US" dirty="0" smtClean="0"/>
              <a:t>the algorithm </a:t>
            </a:r>
            <a:r>
              <a:rPr lang="en-US" dirty="0"/>
              <a:t>to scan the database. This increases the efficiency of the algorithm and also </a:t>
            </a:r>
            <a:r>
              <a:rPr lang="en-US" dirty="0" smtClean="0"/>
              <a:t>makes it </a:t>
            </a:r>
            <a:r>
              <a:rPr lang="en-US" dirty="0"/>
              <a:t>more usable for real time applications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Forest Fire prediction application is one such real time application where the </a:t>
            </a:r>
            <a:r>
              <a:rPr lang="en-US" dirty="0" smtClean="0"/>
              <a:t>Apriori algorithm </a:t>
            </a:r>
            <a:r>
              <a:rPr lang="en-US" dirty="0"/>
              <a:t>is used to predict the occurrence of a forest fire.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17251033"/>
              </p:ext>
            </p:extLst>
          </p:nvPr>
        </p:nvGraphicFramePr>
        <p:xfrm>
          <a:off x="1043709" y="4032638"/>
          <a:ext cx="7084290" cy="1841688"/>
        </p:xfrm>
        <a:graphic>
          <a:graphicData uri="http://schemas.openxmlformats.org/drawingml/2006/table">
            <a:tbl>
              <a:tblPr firstRow="1" bandRow="1">
                <a:tableStyleId>{5C22544A-7EE6-4342-B048-85BDC9FD1C3A}</a:tableStyleId>
              </a:tblPr>
              <a:tblGrid>
                <a:gridCol w="2361430">
                  <a:extLst>
                    <a:ext uri="{9D8B030D-6E8A-4147-A177-3AD203B41FA5}">
                      <a16:colId xmlns:a16="http://schemas.microsoft.com/office/drawing/2014/main" val="1970801199"/>
                    </a:ext>
                  </a:extLst>
                </a:gridCol>
                <a:gridCol w="2361430">
                  <a:extLst>
                    <a:ext uri="{9D8B030D-6E8A-4147-A177-3AD203B41FA5}">
                      <a16:colId xmlns:a16="http://schemas.microsoft.com/office/drawing/2014/main" val="53474585"/>
                    </a:ext>
                  </a:extLst>
                </a:gridCol>
                <a:gridCol w="2361430">
                  <a:extLst>
                    <a:ext uri="{9D8B030D-6E8A-4147-A177-3AD203B41FA5}">
                      <a16:colId xmlns:a16="http://schemas.microsoft.com/office/drawing/2014/main" val="3443697189"/>
                    </a:ext>
                  </a:extLst>
                </a:gridCol>
              </a:tblGrid>
              <a:tr h="460422">
                <a:tc>
                  <a:txBody>
                    <a:bodyPr/>
                    <a:lstStyle/>
                    <a:p>
                      <a:pPr algn="ctr"/>
                      <a:r>
                        <a:rPr lang="en-IN" sz="1800" b="0" i="0" u="none" strike="noStrike" kern="1200" baseline="0" dirty="0" smtClean="0">
                          <a:solidFill>
                            <a:schemeClr val="lt1"/>
                          </a:solidFill>
                          <a:latin typeface="+mn-lt"/>
                          <a:ea typeface="+mn-ea"/>
                          <a:cs typeface="+mn-cs"/>
                        </a:rPr>
                        <a:t>Database Transactions</a:t>
                      </a: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Serial Apriori</a:t>
                      </a:r>
                      <a:endParaRPr lang="en-IN" dirty="0"/>
                    </a:p>
                  </a:txBody>
                  <a:tcPr/>
                </a:tc>
                <a:tc>
                  <a:txBody>
                    <a:bodyPr/>
                    <a:lstStyle/>
                    <a:p>
                      <a:pPr algn="ctr"/>
                      <a:r>
                        <a:rPr lang="en-IN" sz="1800" b="0" i="0" u="none" strike="noStrike" kern="1200" baseline="0" dirty="0" smtClean="0">
                          <a:solidFill>
                            <a:schemeClr val="lt1"/>
                          </a:solidFill>
                          <a:latin typeface="+mn-lt"/>
                          <a:ea typeface="+mn-ea"/>
                          <a:cs typeface="+mn-cs"/>
                        </a:rPr>
                        <a:t>Parallel Apriori</a:t>
                      </a:r>
                      <a:endParaRPr lang="en-IN" dirty="0"/>
                    </a:p>
                  </a:txBody>
                  <a:tcPr/>
                </a:tc>
                <a:extLst>
                  <a:ext uri="{0D108BD9-81ED-4DB2-BD59-A6C34878D82A}">
                    <a16:rowId xmlns:a16="http://schemas.microsoft.com/office/drawing/2014/main" val="1004076007"/>
                  </a:ext>
                </a:extLst>
              </a:tr>
              <a:tr h="460422">
                <a:tc>
                  <a:txBody>
                    <a:bodyPr/>
                    <a:lstStyle/>
                    <a:p>
                      <a:pPr algn="ctr"/>
                      <a:r>
                        <a:rPr lang="en-US" dirty="0" smtClean="0"/>
                        <a:t>10</a:t>
                      </a:r>
                      <a:endParaRPr lang="en-IN" dirty="0"/>
                    </a:p>
                  </a:txBody>
                  <a:tcPr/>
                </a:tc>
                <a:tc>
                  <a:txBody>
                    <a:bodyPr/>
                    <a:lstStyle/>
                    <a:p>
                      <a:pPr algn="ctr"/>
                      <a:r>
                        <a:rPr lang="en-US" dirty="0" smtClean="0"/>
                        <a:t>1.7 </a:t>
                      </a:r>
                      <a:r>
                        <a:rPr lang="en-US" dirty="0" err="1" smtClean="0"/>
                        <a:t>ms</a:t>
                      </a:r>
                      <a:endParaRPr lang="en-IN" dirty="0"/>
                    </a:p>
                  </a:txBody>
                  <a:tcPr/>
                </a:tc>
                <a:tc>
                  <a:txBody>
                    <a:bodyPr/>
                    <a:lstStyle/>
                    <a:p>
                      <a:pPr algn="ctr"/>
                      <a:r>
                        <a:rPr lang="en-US" dirty="0" smtClean="0"/>
                        <a:t>1.9 </a:t>
                      </a:r>
                      <a:r>
                        <a:rPr lang="en-US" dirty="0" err="1" smtClean="0"/>
                        <a:t>ms</a:t>
                      </a:r>
                      <a:endParaRPr lang="en-IN" dirty="0"/>
                    </a:p>
                  </a:txBody>
                  <a:tcPr/>
                </a:tc>
                <a:extLst>
                  <a:ext uri="{0D108BD9-81ED-4DB2-BD59-A6C34878D82A}">
                    <a16:rowId xmlns:a16="http://schemas.microsoft.com/office/drawing/2014/main" val="1171723051"/>
                  </a:ext>
                </a:extLst>
              </a:tr>
              <a:tr h="460422">
                <a:tc>
                  <a:txBody>
                    <a:bodyPr/>
                    <a:lstStyle/>
                    <a:p>
                      <a:pPr algn="ctr"/>
                      <a:r>
                        <a:rPr lang="en-US" dirty="0" smtClean="0"/>
                        <a:t>100</a:t>
                      </a:r>
                      <a:endParaRPr lang="en-IN" dirty="0"/>
                    </a:p>
                  </a:txBody>
                  <a:tcPr/>
                </a:tc>
                <a:tc>
                  <a:txBody>
                    <a:bodyPr/>
                    <a:lstStyle/>
                    <a:p>
                      <a:pPr algn="ctr"/>
                      <a:r>
                        <a:rPr lang="en-US" dirty="0" smtClean="0"/>
                        <a:t>109 </a:t>
                      </a:r>
                      <a:r>
                        <a:rPr lang="en-US" dirty="0" err="1" smtClean="0"/>
                        <a:t>ms</a:t>
                      </a:r>
                      <a:endParaRPr lang="en-IN" dirty="0"/>
                    </a:p>
                  </a:txBody>
                  <a:tcPr/>
                </a:tc>
                <a:tc>
                  <a:txBody>
                    <a:bodyPr/>
                    <a:lstStyle/>
                    <a:p>
                      <a:pPr algn="ctr"/>
                      <a:r>
                        <a:rPr lang="en-US" dirty="0" smtClean="0"/>
                        <a:t>57 </a:t>
                      </a:r>
                      <a:r>
                        <a:rPr lang="en-US" dirty="0" err="1" smtClean="0"/>
                        <a:t>ms</a:t>
                      </a:r>
                      <a:endParaRPr lang="en-IN" dirty="0"/>
                    </a:p>
                  </a:txBody>
                  <a:tcPr/>
                </a:tc>
                <a:extLst>
                  <a:ext uri="{0D108BD9-81ED-4DB2-BD59-A6C34878D82A}">
                    <a16:rowId xmlns:a16="http://schemas.microsoft.com/office/drawing/2014/main" val="2809695704"/>
                  </a:ext>
                </a:extLst>
              </a:tr>
              <a:tr h="460422">
                <a:tc>
                  <a:txBody>
                    <a:bodyPr/>
                    <a:lstStyle/>
                    <a:p>
                      <a:pPr algn="ctr"/>
                      <a:r>
                        <a:rPr lang="en-US" dirty="0" smtClean="0"/>
                        <a:t>1000</a:t>
                      </a:r>
                      <a:endParaRPr lang="en-IN" dirty="0"/>
                    </a:p>
                  </a:txBody>
                  <a:tcPr/>
                </a:tc>
                <a:tc>
                  <a:txBody>
                    <a:bodyPr/>
                    <a:lstStyle/>
                    <a:p>
                      <a:pPr algn="ctr"/>
                      <a:r>
                        <a:rPr lang="en-US" dirty="0" smtClean="0"/>
                        <a:t>15607 </a:t>
                      </a:r>
                      <a:r>
                        <a:rPr lang="en-US" dirty="0" err="1" smtClean="0"/>
                        <a:t>ms</a:t>
                      </a:r>
                      <a:endParaRPr lang="en-IN" dirty="0"/>
                    </a:p>
                  </a:txBody>
                  <a:tcPr/>
                </a:tc>
                <a:tc>
                  <a:txBody>
                    <a:bodyPr/>
                    <a:lstStyle/>
                    <a:p>
                      <a:pPr algn="ctr"/>
                      <a:r>
                        <a:rPr lang="en-US" dirty="0" smtClean="0"/>
                        <a:t>2103 </a:t>
                      </a:r>
                      <a:r>
                        <a:rPr lang="en-US" dirty="0" err="1" smtClean="0"/>
                        <a:t>ms</a:t>
                      </a:r>
                      <a:endParaRPr lang="en-IN" dirty="0"/>
                    </a:p>
                  </a:txBody>
                  <a:tcPr/>
                </a:tc>
                <a:extLst>
                  <a:ext uri="{0D108BD9-81ED-4DB2-BD59-A6C34878D82A}">
                    <a16:rowId xmlns:a16="http://schemas.microsoft.com/office/drawing/2014/main" val="1708432492"/>
                  </a:ext>
                </a:extLst>
              </a:tr>
            </a:tbl>
          </a:graphicData>
        </a:graphic>
      </p:graphicFrame>
    </p:spTree>
    <p:extLst>
      <p:ext uri="{BB962C8B-B14F-4D97-AF65-F5344CB8AC3E}">
        <p14:creationId xmlns:p14="http://schemas.microsoft.com/office/powerpoint/2010/main" val="137708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3636" y="609600"/>
            <a:ext cx="2428101" cy="584775"/>
          </a:xfrm>
          <a:prstGeom prst="rect">
            <a:avLst/>
          </a:prstGeom>
          <a:noFill/>
        </p:spPr>
        <p:txBody>
          <a:bodyPr wrap="none" rtlCol="0">
            <a:spAutoFit/>
          </a:bodyPr>
          <a:lstStyle/>
          <a:p>
            <a:r>
              <a:rPr lang="en-US" sz="3200" dirty="0" smtClean="0"/>
              <a:t>Future Works</a:t>
            </a:r>
            <a:endParaRPr lang="en-IN" sz="3200" dirty="0"/>
          </a:p>
        </p:txBody>
      </p:sp>
      <p:sp>
        <p:nvSpPr>
          <p:cNvPr id="3" name="TextBox 2"/>
          <p:cNvSpPr txBox="1"/>
          <p:nvPr/>
        </p:nvSpPr>
        <p:spPr>
          <a:xfrm>
            <a:off x="1052945" y="1523999"/>
            <a:ext cx="732443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parallel implementation of the algorithm is just the first step in increasing the efficiency</a:t>
            </a:r>
            <a:r>
              <a:rPr lang="en-US" dirty="0" smtClean="0"/>
              <a:t>.</a:t>
            </a:r>
          </a:p>
          <a:p>
            <a:endParaRPr lang="en-US" dirty="0" smtClean="0"/>
          </a:p>
          <a:p>
            <a:pPr marL="285750" indent="-285750">
              <a:buFont typeface="Arial" panose="020B0604020202020204" pitchFamily="34" charset="0"/>
              <a:buChar char="•"/>
            </a:pPr>
            <a:r>
              <a:rPr lang="en-US" dirty="0"/>
              <a:t>Further down the road, a data structure can be implemented to retrieve the entire dataset </a:t>
            </a:r>
            <a:r>
              <a:rPr lang="en-US" dirty="0" smtClean="0"/>
              <a:t>from the </a:t>
            </a:r>
            <a:r>
              <a:rPr lang="en-US" dirty="0"/>
              <a:t>database and store it in the memory</a:t>
            </a:r>
            <a:r>
              <a:rPr lang="en-US" dirty="0" smtClean="0"/>
              <a:t>.</a:t>
            </a:r>
          </a:p>
          <a:p>
            <a:endParaRPr lang="en-US" dirty="0" smtClean="0"/>
          </a:p>
          <a:p>
            <a:pPr marL="285750" indent="-285750">
              <a:buFont typeface="Arial" panose="020B0604020202020204" pitchFamily="34" charset="0"/>
              <a:buChar char="•"/>
            </a:pPr>
            <a:r>
              <a:rPr lang="en-US" dirty="0"/>
              <a:t>This would drastically decrease the time as the whole process of reading the database </a:t>
            </a:r>
            <a:r>
              <a:rPr lang="en-US" dirty="0" smtClean="0"/>
              <a:t>is </a:t>
            </a:r>
            <a:r>
              <a:rPr lang="en-IN" dirty="0" smtClean="0"/>
              <a:t>eliminated.</a:t>
            </a:r>
          </a:p>
          <a:p>
            <a:endParaRPr lang="en-IN" dirty="0" smtClean="0"/>
          </a:p>
          <a:p>
            <a:pPr marL="285750" indent="-285750">
              <a:buFont typeface="Arial" panose="020B0604020202020204" pitchFamily="34" charset="0"/>
              <a:buChar char="•"/>
            </a:pPr>
            <a:r>
              <a:rPr lang="en-US" dirty="0"/>
              <a:t>Also, better pruning methods can be used to remove the unwanted itemsets </a:t>
            </a:r>
            <a:r>
              <a:rPr lang="en-US" dirty="0" smtClean="0"/>
              <a:t>from the </a:t>
            </a:r>
            <a:r>
              <a:rPr lang="en-US" dirty="0"/>
              <a:t>candidate list before forming the Apriori level.</a:t>
            </a: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7221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64000" y="648000"/>
            <a:ext cx="7704000" cy="5616000"/>
          </a:xfrm>
          <a:prstGeom prst="rect">
            <a:avLst/>
          </a:prstGeom>
          <a:noFill/>
          <a:ln>
            <a:noFill/>
          </a:ln>
        </p:spPr>
        <p:txBody>
          <a:bodyPr lIns="0" tIns="0" rIns="0" bIns="0" anchor="ctr">
            <a:normAutofit/>
          </a:bodyPr>
          <a:lstStyle/>
          <a:p>
            <a:pPr algn="just"/>
            <a:r>
              <a:rPr lang="en-IN" sz="2000" b="0" strike="noStrike" spc="-1">
                <a:solidFill>
                  <a:srgbClr val="333333"/>
                </a:solidFill>
                <a:latin typeface="Abyssinica SIL"/>
              </a:rPr>
              <a:t>REFERENCES:</a:t>
            </a:r>
            <a:r>
              <a:t/>
            </a:r>
            <a:br/>
            <a:r>
              <a:t/>
            </a:r>
            <a:br/>
            <a:r>
              <a:rPr lang="en-IN" sz="1800" b="0" strike="noStrike" spc="-1">
                <a:solidFill>
                  <a:srgbClr val="333333"/>
                </a:solidFill>
                <a:latin typeface="Abyssinica SIL"/>
              </a:rPr>
              <a:t>1. Korde, N. S., &amp; Shende, S. W. (2014). Parallel Implementation of Apriori Algorithm. IOSR Journal of Computer Science.</a:t>
            </a:r>
            <a:r>
              <a:t/>
            </a:r>
            <a:br/>
            <a:r>
              <a:t/>
            </a:r>
            <a:br/>
            <a:r>
              <a:rPr lang="en-IN" sz="1800" b="0" strike="noStrike" spc="-1">
                <a:solidFill>
                  <a:srgbClr val="333333"/>
                </a:solidFill>
                <a:latin typeface="Abyssinica SIL"/>
              </a:rPr>
              <a:t>2. Spandana, K., Sirisha, D., &amp; Shahida, S. (2016). Parallelizing Apriori Algorithm on GPU. International Journal of Computer Applications.</a:t>
            </a:r>
            <a:r>
              <a:t/>
            </a:r>
            <a:br/>
            <a:r>
              <a:t/>
            </a:r>
            <a:br/>
            <a:r>
              <a:rPr lang="en-IN" sz="1800" b="0" strike="noStrike" spc="-1">
                <a:solidFill>
                  <a:srgbClr val="333333"/>
                </a:solidFill>
                <a:latin typeface="Abyssinica SIL"/>
              </a:rPr>
              <a:t>3. Rathee, S., Kaul, M., &amp; Kashyap, A. (2015, October). R-Apriori: an efficient apriori based algorithm on spark. In Proceedings of the 8th Workshop on Ph. D. Workshop in Information and Knowledge Management.</a:t>
            </a:r>
            <a:r>
              <a:t/>
            </a:r>
            <a:br/>
            <a:r>
              <a:t/>
            </a:r>
            <a:br/>
            <a:r>
              <a:rPr lang="en-IN" sz="1800" b="0" strike="noStrike" spc="-1">
                <a:solidFill>
                  <a:srgbClr val="333333"/>
                </a:solidFill>
                <a:latin typeface="Abyssinica SIL"/>
              </a:rPr>
              <a:t>4. Parsania, V., Kamani, G., &amp; Ghodasara, Y. R. (2014). Mining Frequent Itemset Using Parallel Computing Apriori Algorithm.</a:t>
            </a:r>
            <a:r>
              <a:t/>
            </a:r>
            <a:br/>
            <a:r>
              <a:t/>
            </a:r>
            <a:br/>
            <a:r>
              <a:rPr lang="en-IN" sz="1800" b="0" strike="noStrike" spc="-1">
                <a:solidFill>
                  <a:srgbClr val="333333"/>
                </a:solidFill>
                <a:latin typeface="Abyssinica SIL"/>
              </a:rPr>
              <a:t>5. Harikumar, S., &amp; Dilipkumar, D. U. (2016, August). Apriori algorithm for association rule mining in high dimensional data. In Data Science and Engineering (ICDSE), 2016 International Conference on (pp. 1-6). IEEE.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FCC1-27BD-4F8B-8292-F5D749F4FB8E}"/>
              </a:ext>
            </a:extLst>
          </p:cNvPr>
          <p:cNvSpPr>
            <a:spLocks noGrp="1"/>
          </p:cNvSpPr>
          <p:nvPr>
            <p:ph type="ctrTitle"/>
          </p:nvPr>
        </p:nvSpPr>
        <p:spPr/>
        <p:txBody>
          <a:bodyPr>
            <a:normAutofit/>
          </a:bodyPr>
          <a:lstStyle/>
          <a:p>
            <a:r>
              <a:rPr lang="en-US" sz="7200" dirty="0">
                <a:latin typeface="+mn-lt"/>
              </a:rPr>
              <a:t>      THANK YOU </a:t>
            </a:r>
            <a:br>
              <a:rPr lang="en-US" sz="7200" dirty="0">
                <a:latin typeface="+mn-lt"/>
              </a:rPr>
            </a:br>
            <a:r>
              <a:rPr lang="en-US" sz="7200" dirty="0">
                <a:latin typeface="+mn-lt"/>
              </a:rPr>
              <a:t>  Any Questions..?</a:t>
            </a:r>
          </a:p>
        </p:txBody>
      </p:sp>
      <p:sp>
        <p:nvSpPr>
          <p:cNvPr id="3" name="Subtitle 2">
            <a:extLst>
              <a:ext uri="{FF2B5EF4-FFF2-40B4-BE49-F238E27FC236}">
                <a16:creationId xmlns:a16="http://schemas.microsoft.com/office/drawing/2014/main" id="{CBA8391C-72E5-41D2-8558-DBC282AF03F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1273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F89B2-23CF-4A69-AFB0-56B24E1C6A64}"/>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4000" dirty="0">
                <a:solidFill>
                  <a:schemeClr val="tx1">
                    <a:lumMod val="85000"/>
                    <a:lumOff val="15000"/>
                  </a:schemeClr>
                </a:solidFill>
                <a:latin typeface="+mn-lt"/>
              </a:rPr>
              <a:t>Forest fire</a:t>
            </a:r>
          </a:p>
        </p:txBody>
      </p:sp>
      <p:pic>
        <p:nvPicPr>
          <p:cNvPr id="6" name="Picture Placeholder 5" descr="A picture containing mountain&#10;&#10;Description automatically generated">
            <a:extLst>
              <a:ext uri="{FF2B5EF4-FFF2-40B4-BE49-F238E27FC236}">
                <a16:creationId xmlns:a16="http://schemas.microsoft.com/office/drawing/2014/main" id="{7C645E88-8001-4DCD-B1D9-3188B3E24CB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95" r="1395"/>
          <a:stretch>
            <a:fillRect/>
          </a:stretch>
        </p:blipFill>
        <p:spPr>
          <a:xfrm>
            <a:off x="476592" y="640079"/>
            <a:ext cx="6702812" cy="4263131"/>
          </a:xfrm>
          <a:prstGeom prst="rect">
            <a:avLst/>
          </a:prstGeom>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6091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653401" y="239151"/>
            <a:ext cx="7925344" cy="6057360"/>
          </a:xfrm>
          <a:prstGeom prst="rect">
            <a:avLst/>
          </a:prstGeom>
          <a:solidFill>
            <a:schemeClr val="bg1"/>
          </a:solidFill>
          <a:ln>
            <a:noFill/>
          </a:ln>
        </p:spPr>
        <p:txBody>
          <a:bodyPr lIns="0" tIns="0" rIns="0" bIns="0" anchor="ctr">
            <a:normAutofit/>
          </a:bodyPr>
          <a:lstStyle/>
          <a:p>
            <a:pPr>
              <a:buClr>
                <a:srgbClr val="000000"/>
              </a:buClr>
              <a:buSzPct val="45000"/>
              <a:buFont typeface="Wingdings" charset="2"/>
              <a:buChar char=""/>
            </a:pPr>
            <a:r>
              <a:rPr lang="en-IN" sz="3600" b="0" strike="noStrike" spc="-1" dirty="0">
                <a:solidFill>
                  <a:srgbClr val="333333"/>
                </a:solidFill>
              </a:rPr>
              <a:t>ABSTRACT</a:t>
            </a:r>
            <a:r>
              <a:rPr dirty="0"/>
              <a:t/>
            </a:r>
            <a:br>
              <a:rPr dirty="0"/>
            </a:br>
            <a:r>
              <a:rPr dirty="0"/>
              <a:t/>
            </a:r>
            <a:br>
              <a:rPr dirty="0"/>
            </a:br>
            <a:r>
              <a:rPr lang="en-IN" b="0" strike="noStrike" spc="-1" dirty="0">
                <a:solidFill>
                  <a:srgbClr val="333333"/>
                </a:solidFill>
                <a:cs typeface="Calibri" panose="020F0502020204030204" pitchFamily="34" charset="0"/>
              </a:rPr>
              <a:t>This is the era of data. There are huge amounts of data being generated every day. Data mining deals with the mining or the understanding of these data and deriving useful information from it. </a:t>
            </a:r>
            <a:r>
              <a:rPr dirty="0">
                <a:cs typeface="Calibri" panose="020F0502020204030204" pitchFamily="34" charset="0"/>
              </a:rPr>
              <a:t/>
            </a:r>
            <a:br>
              <a:rPr dirty="0">
                <a:cs typeface="Calibri" panose="020F0502020204030204" pitchFamily="34" charset="0"/>
              </a:rPr>
            </a:br>
            <a:r>
              <a:rPr dirty="0">
                <a:cs typeface="Calibri" panose="020F0502020204030204" pitchFamily="34" charset="0"/>
              </a:rPr>
              <a:t/>
            </a:r>
            <a:br>
              <a:rPr dirty="0">
                <a:cs typeface="Calibri" panose="020F0502020204030204" pitchFamily="34" charset="0"/>
              </a:rPr>
            </a:br>
            <a:r>
              <a:rPr lang="en-IN" b="0" strike="noStrike" spc="-1" dirty="0">
                <a:solidFill>
                  <a:srgbClr val="333333"/>
                </a:solidFill>
                <a:cs typeface="Calibri" panose="020F0502020204030204" pitchFamily="34" charset="0"/>
              </a:rPr>
              <a:t>A common way of inferring something from the data is to understand the relationship between the different instances in the data or tuples in the table. This particular form of data mining is called Association Rules Mining (ARM), where associations between the different </a:t>
            </a:r>
            <a:r>
              <a:rPr lang="en-IN" b="0" strike="noStrike" spc="-1" dirty="0" err="1">
                <a:solidFill>
                  <a:srgbClr val="333333"/>
                </a:solidFill>
                <a:cs typeface="Calibri" panose="020F0502020204030204" pitchFamily="34" charset="0"/>
              </a:rPr>
              <a:t>itemsets</a:t>
            </a:r>
            <a:r>
              <a:rPr lang="en-IN" b="0" strike="noStrike" spc="-1" dirty="0">
                <a:solidFill>
                  <a:srgbClr val="333333"/>
                </a:solidFill>
                <a:cs typeface="Calibri" panose="020F0502020204030204" pitchFamily="34" charset="0"/>
              </a:rPr>
              <a:t> in the database are found with the help of various algorithms. </a:t>
            </a:r>
            <a:r>
              <a:rPr dirty="0">
                <a:cs typeface="Calibri" panose="020F0502020204030204" pitchFamily="34" charset="0"/>
              </a:rPr>
              <a:t/>
            </a:r>
            <a:br>
              <a:rPr dirty="0">
                <a:cs typeface="Calibri" panose="020F0502020204030204" pitchFamily="34" charset="0"/>
              </a:rPr>
            </a:br>
            <a:r>
              <a:rPr dirty="0">
                <a:cs typeface="Calibri" panose="020F0502020204030204" pitchFamily="34" charset="0"/>
              </a:rPr>
              <a:t/>
            </a:r>
            <a:br>
              <a:rPr dirty="0">
                <a:cs typeface="Calibri" panose="020F0502020204030204" pitchFamily="34" charset="0"/>
              </a:rPr>
            </a:br>
            <a:r>
              <a:rPr lang="en-IN" b="0" strike="noStrike" spc="-1" dirty="0">
                <a:solidFill>
                  <a:srgbClr val="333333"/>
                </a:solidFill>
                <a:cs typeface="Calibri" panose="020F0502020204030204" pitchFamily="34" charset="0"/>
              </a:rPr>
              <a:t>A popular ARM algorithm is called </a:t>
            </a:r>
            <a:r>
              <a:rPr lang="en-IN" b="0" strike="noStrike" spc="-1" dirty="0" err="1">
                <a:solidFill>
                  <a:srgbClr val="333333"/>
                </a:solidFill>
                <a:cs typeface="Calibri" panose="020F0502020204030204" pitchFamily="34" charset="0"/>
              </a:rPr>
              <a:t>Apriori</a:t>
            </a:r>
            <a:r>
              <a:rPr lang="en-IN" b="0" strike="noStrike" spc="-1" dirty="0">
                <a:solidFill>
                  <a:srgbClr val="333333"/>
                </a:solidFill>
                <a:cs typeface="Calibri" panose="020F0502020204030204" pitchFamily="34" charset="0"/>
              </a:rPr>
              <a:t> algorithm. This algorithm helps in finding various frequent </a:t>
            </a:r>
            <a:r>
              <a:rPr lang="en-IN" b="0" strike="noStrike" spc="-1" dirty="0" err="1">
                <a:solidFill>
                  <a:srgbClr val="333333"/>
                </a:solidFill>
                <a:cs typeface="Calibri" panose="020F0502020204030204" pitchFamily="34" charset="0"/>
              </a:rPr>
              <a:t>itemsets</a:t>
            </a:r>
            <a:r>
              <a:rPr lang="en-IN" b="0" strike="noStrike" spc="-1" dirty="0">
                <a:solidFill>
                  <a:srgbClr val="333333"/>
                </a:solidFill>
                <a:cs typeface="Calibri" panose="020F0502020204030204" pitchFamily="34" charset="0"/>
              </a:rPr>
              <a:t> in the database. </a:t>
            </a:r>
            <a:r>
              <a:rPr dirty="0">
                <a:cs typeface="Calibri" panose="020F0502020204030204" pitchFamily="34" charset="0"/>
              </a:rPr>
              <a:t/>
            </a:r>
            <a:br>
              <a:rPr dirty="0">
                <a:cs typeface="Calibri" panose="020F0502020204030204" pitchFamily="34" charset="0"/>
              </a:rPr>
            </a:br>
            <a:r>
              <a:rPr lang="en-IN" b="0" strike="noStrike" spc="-1" dirty="0">
                <a:solidFill>
                  <a:srgbClr val="333333"/>
                </a:solidFill>
                <a:cs typeface="Calibri" panose="020F0502020204030204" pitchFamily="34" charset="0"/>
              </a:rPr>
              <a:t> </a:t>
            </a:r>
            <a:r>
              <a:rPr dirty="0">
                <a:cs typeface="Calibri" panose="020F0502020204030204" pitchFamily="34" charset="0"/>
              </a:rPr>
              <a:t/>
            </a:r>
            <a:br>
              <a:rPr dirty="0">
                <a:cs typeface="Calibri" panose="020F0502020204030204" pitchFamily="34" charset="0"/>
              </a:rPr>
            </a:br>
            <a:r>
              <a:rPr lang="en-IN" b="0" strike="noStrike" spc="-1" dirty="0">
                <a:solidFill>
                  <a:srgbClr val="333333"/>
                </a:solidFill>
                <a:cs typeface="Calibri" panose="020F0502020204030204" pitchFamily="34" charset="0"/>
              </a:rPr>
              <a:t>The problem with this algorithm is that it is highly iterative and thus its efficiency rapidly decreases with increase in size or dimension of the dataset. </a:t>
            </a:r>
            <a:r>
              <a:rPr dirty="0">
                <a:cs typeface="Calibri" panose="020F0502020204030204" pitchFamily="34" charset="0"/>
              </a:rPr>
              <a:t/>
            </a:r>
            <a:br>
              <a:rPr dirty="0">
                <a:cs typeface="Calibri" panose="020F0502020204030204" pitchFamily="34" charset="0"/>
              </a:rPr>
            </a:br>
            <a:r>
              <a:rPr dirty="0">
                <a:cs typeface="Calibri" panose="020F0502020204030204" pitchFamily="34" charset="0"/>
              </a:rPr>
              <a:t/>
            </a:r>
            <a:br>
              <a:rPr dirty="0">
                <a:cs typeface="Calibri" panose="020F0502020204030204" pitchFamily="34" charset="0"/>
              </a:rPr>
            </a:br>
            <a:r>
              <a:rPr lang="en-IN" b="0" strike="noStrike" spc="-1" dirty="0">
                <a:solidFill>
                  <a:srgbClr val="333333"/>
                </a:solidFill>
                <a:cs typeface="Calibri" panose="020F0502020204030204" pitchFamily="34" charset="0"/>
              </a:rPr>
              <a:t>Our project aims to increase the efficiency of the </a:t>
            </a:r>
            <a:r>
              <a:rPr lang="en-IN" b="0" strike="noStrike" spc="-1" dirty="0" err="1">
                <a:solidFill>
                  <a:srgbClr val="333333"/>
                </a:solidFill>
                <a:cs typeface="Calibri" panose="020F0502020204030204" pitchFamily="34" charset="0"/>
              </a:rPr>
              <a:t>Apriori</a:t>
            </a:r>
            <a:r>
              <a:rPr lang="en-IN" b="0" strike="noStrike" spc="-1" dirty="0">
                <a:solidFill>
                  <a:srgbClr val="333333"/>
                </a:solidFill>
                <a:cs typeface="Calibri" panose="020F0502020204030204" pitchFamily="34" charset="0"/>
              </a:rPr>
              <a:t> algorithm using concepts of parallel computing and a few changes in the algorithm.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25EAC-D1C5-4F9E-9B34-0BCB77A737F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8297" y="2341561"/>
            <a:ext cx="1828800" cy="1124712"/>
          </a:xfrm>
          <a:prstGeom prst="rect">
            <a:avLst/>
          </a:prstGeom>
        </p:spPr>
      </p:pic>
      <p:pic>
        <p:nvPicPr>
          <p:cNvPr id="7" name="Picture 6">
            <a:extLst>
              <a:ext uri="{FF2B5EF4-FFF2-40B4-BE49-F238E27FC236}">
                <a16:creationId xmlns:a16="http://schemas.microsoft.com/office/drawing/2014/main" id="{B1653B4F-AA29-4C94-9110-AA79C5C943F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657599" y="2341561"/>
            <a:ext cx="1828800" cy="1124713"/>
          </a:xfrm>
          <a:prstGeom prst="rect">
            <a:avLst/>
          </a:prstGeom>
        </p:spPr>
      </p:pic>
      <p:pic>
        <p:nvPicPr>
          <p:cNvPr id="9" name="Picture 8">
            <a:extLst>
              <a:ext uri="{FF2B5EF4-FFF2-40B4-BE49-F238E27FC236}">
                <a16:creationId xmlns:a16="http://schemas.microsoft.com/office/drawing/2014/main" id="{ED999FAB-5B37-43D9-9FB0-05D7AED9D33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36903" y="2343250"/>
            <a:ext cx="1828801" cy="1124712"/>
          </a:xfrm>
          <a:prstGeom prst="rect">
            <a:avLst/>
          </a:prstGeom>
        </p:spPr>
      </p:pic>
      <p:sp>
        <p:nvSpPr>
          <p:cNvPr id="10" name="Plus Sign 9">
            <a:extLst>
              <a:ext uri="{FF2B5EF4-FFF2-40B4-BE49-F238E27FC236}">
                <a16:creationId xmlns:a16="http://schemas.microsoft.com/office/drawing/2014/main" id="{01BABEC2-4D60-4789-8E76-3BED95AAE10E}"/>
              </a:ext>
            </a:extLst>
          </p:cNvPr>
          <p:cNvSpPr/>
          <p:nvPr/>
        </p:nvSpPr>
        <p:spPr>
          <a:xfrm>
            <a:off x="2539448" y="2561017"/>
            <a:ext cx="685800" cy="6858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11" name="Arrow: Right 10">
            <a:extLst>
              <a:ext uri="{FF2B5EF4-FFF2-40B4-BE49-F238E27FC236}">
                <a16:creationId xmlns:a16="http://schemas.microsoft.com/office/drawing/2014/main" id="{90DD7E12-9E6B-4A3B-85C4-34258DE67FC5}"/>
              </a:ext>
            </a:extLst>
          </p:cNvPr>
          <p:cNvSpPr/>
          <p:nvPr/>
        </p:nvSpPr>
        <p:spPr>
          <a:xfrm>
            <a:off x="5918751" y="2722180"/>
            <a:ext cx="733806" cy="36347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extLst>
              <a:ext uri="{FF2B5EF4-FFF2-40B4-BE49-F238E27FC236}">
                <a16:creationId xmlns:a16="http://schemas.microsoft.com/office/drawing/2014/main" id="{F3FA96B5-C409-42D4-9A30-4F4375B845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78" y="4227467"/>
            <a:ext cx="2143125" cy="1200150"/>
          </a:xfrm>
          <a:prstGeom prst="rect">
            <a:avLst/>
          </a:prstGeom>
        </p:spPr>
      </p:pic>
      <p:pic>
        <p:nvPicPr>
          <p:cNvPr id="12" name="Picture 11">
            <a:extLst>
              <a:ext uri="{FF2B5EF4-FFF2-40B4-BE49-F238E27FC236}">
                <a16:creationId xmlns:a16="http://schemas.microsoft.com/office/drawing/2014/main" id="{7509F68B-C30C-4C0C-A855-FBA57279EE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7454" y="4132761"/>
            <a:ext cx="1909091" cy="1389562"/>
          </a:xfrm>
          <a:prstGeom prst="rect">
            <a:avLst/>
          </a:prstGeom>
        </p:spPr>
      </p:pic>
      <p:pic>
        <p:nvPicPr>
          <p:cNvPr id="13" name="Picture 12">
            <a:extLst>
              <a:ext uri="{FF2B5EF4-FFF2-40B4-BE49-F238E27FC236}">
                <a16:creationId xmlns:a16="http://schemas.microsoft.com/office/drawing/2014/main" id="{582D5694-B654-4F4A-B59D-7AF58AF298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2623" y="3900284"/>
            <a:ext cx="1793081" cy="1435894"/>
          </a:xfrm>
          <a:prstGeom prst="rect">
            <a:avLst/>
          </a:prstGeom>
        </p:spPr>
      </p:pic>
      <p:sp>
        <p:nvSpPr>
          <p:cNvPr id="14" name="Arrow: Right 10">
            <a:extLst>
              <a:ext uri="{FF2B5EF4-FFF2-40B4-BE49-F238E27FC236}">
                <a16:creationId xmlns:a16="http://schemas.microsoft.com/office/drawing/2014/main" id="{90DD7E12-9E6B-4A3B-85C4-34258DE67FC5}"/>
              </a:ext>
            </a:extLst>
          </p:cNvPr>
          <p:cNvSpPr/>
          <p:nvPr/>
        </p:nvSpPr>
        <p:spPr>
          <a:xfrm>
            <a:off x="5932680" y="4464068"/>
            <a:ext cx="733806" cy="36347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Plus Sign 9">
            <a:extLst>
              <a:ext uri="{FF2B5EF4-FFF2-40B4-BE49-F238E27FC236}">
                <a16:creationId xmlns:a16="http://schemas.microsoft.com/office/drawing/2014/main" id="{01BABEC2-4D60-4789-8E76-3BED95AAE10E}"/>
              </a:ext>
            </a:extLst>
          </p:cNvPr>
          <p:cNvSpPr/>
          <p:nvPr/>
        </p:nvSpPr>
        <p:spPr>
          <a:xfrm>
            <a:off x="2615978" y="4464068"/>
            <a:ext cx="685800" cy="6858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2" name="TextBox 1"/>
          <p:cNvSpPr txBox="1"/>
          <p:nvPr/>
        </p:nvSpPr>
        <p:spPr>
          <a:xfrm>
            <a:off x="526475" y="994648"/>
            <a:ext cx="8339229" cy="584775"/>
          </a:xfrm>
          <a:prstGeom prst="rect">
            <a:avLst/>
          </a:prstGeom>
          <a:noFill/>
        </p:spPr>
        <p:txBody>
          <a:bodyPr wrap="square" rtlCol="0">
            <a:spAutoFit/>
          </a:bodyPr>
          <a:lstStyle/>
          <a:p>
            <a:r>
              <a:rPr lang="en-US" sz="3200" b="1" dirty="0"/>
              <a:t>Real Life examples of </a:t>
            </a:r>
            <a:r>
              <a:rPr lang="en-IN" sz="3200" b="1" spc="-1" dirty="0">
                <a:solidFill>
                  <a:srgbClr val="333333"/>
                </a:solidFill>
                <a:cs typeface="Calibri" panose="020F0502020204030204" pitchFamily="34" charset="0"/>
              </a:rPr>
              <a:t>Association </a:t>
            </a:r>
            <a:r>
              <a:rPr lang="en-IN" sz="3200" b="1" spc="-1" dirty="0" smtClean="0">
                <a:solidFill>
                  <a:srgbClr val="333333"/>
                </a:solidFill>
                <a:cs typeface="Calibri" panose="020F0502020204030204" pitchFamily="34" charset="0"/>
              </a:rPr>
              <a:t>Rules </a:t>
            </a:r>
            <a:r>
              <a:rPr lang="en-IN" sz="3200" b="1" spc="-1" dirty="0">
                <a:solidFill>
                  <a:srgbClr val="333333"/>
                </a:solidFill>
                <a:cs typeface="Calibri" panose="020F0502020204030204" pitchFamily="34" charset="0"/>
              </a:rPr>
              <a:t>Mining</a:t>
            </a:r>
            <a:r>
              <a:rPr lang="en-IN" sz="3200" b="1" spc="-1" dirty="0" smtClean="0">
                <a:solidFill>
                  <a:srgbClr val="333333"/>
                </a:solidFill>
                <a:cs typeface="Calibri" panose="020F0502020204030204" pitchFamily="34" charset="0"/>
              </a:rPr>
              <a:t> </a:t>
            </a:r>
            <a:endParaRPr lang="en-IN" sz="3200" b="1" dirty="0"/>
          </a:p>
        </p:txBody>
      </p:sp>
    </p:spTree>
    <p:extLst>
      <p:ext uri="{BB962C8B-B14F-4D97-AF65-F5344CB8AC3E}">
        <p14:creationId xmlns:p14="http://schemas.microsoft.com/office/powerpoint/2010/main" val="225487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1127" y="1265382"/>
            <a:ext cx="7693891" cy="2308324"/>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US" dirty="0"/>
              <a:t>The Apriori </a:t>
            </a:r>
            <a:r>
              <a:rPr lang="en-US" dirty="0" smtClean="0"/>
              <a:t>Algorithm is </a:t>
            </a:r>
            <a:r>
              <a:rPr lang="en-US" dirty="0"/>
              <a:t>an influential algorithm for mining frequent </a:t>
            </a:r>
            <a:r>
              <a:rPr lang="en-US" dirty="0" smtClean="0"/>
              <a:t>item sets </a:t>
            </a:r>
            <a:r>
              <a:rPr lang="en-US" dirty="0"/>
              <a:t>for </a:t>
            </a:r>
            <a:r>
              <a:rPr lang="en-US" dirty="0" smtClean="0"/>
              <a:t>Boolean </a:t>
            </a:r>
            <a:r>
              <a:rPr lang="en-US" dirty="0"/>
              <a:t>association </a:t>
            </a:r>
            <a:r>
              <a:rPr lang="en-US" dirty="0" smtClean="0"/>
              <a:t>rules.</a:t>
            </a:r>
          </a:p>
          <a:p>
            <a:endParaRPr lang="en-US" dirty="0" smtClean="0"/>
          </a:p>
          <a:p>
            <a:pPr marL="285750" indent="-285750">
              <a:buFont typeface="Arial" panose="020B0604020202020204" pitchFamily="34" charset="0"/>
              <a:buChar char="•"/>
            </a:pPr>
            <a:r>
              <a:rPr lang="en-US" dirty="0"/>
              <a:t>Apriori uses a "bottom up" approach, where frequent subsets are extended one item </a:t>
            </a:r>
            <a:r>
              <a:rPr lang="en-US" dirty="0" smtClean="0"/>
              <a:t>at a </a:t>
            </a:r>
            <a:r>
              <a:rPr lang="en-US" dirty="0"/>
              <a:t>time (a step known as </a:t>
            </a:r>
            <a:r>
              <a:rPr lang="en-US" i="1" dirty="0"/>
              <a:t>candidate generation</a:t>
            </a:r>
            <a:r>
              <a:rPr lang="en-US" dirty="0"/>
              <a:t>, and groups of candidates are </a:t>
            </a:r>
            <a:r>
              <a:rPr lang="en-US" dirty="0" smtClean="0"/>
              <a:t>tested </a:t>
            </a:r>
            <a:r>
              <a:rPr lang="en-IN" dirty="0" smtClean="0"/>
              <a:t>against </a:t>
            </a:r>
            <a:r>
              <a:rPr lang="en-IN" dirty="0"/>
              <a:t>the </a:t>
            </a:r>
            <a:r>
              <a:rPr lang="en-IN" dirty="0" smtClean="0"/>
              <a:t>data).</a:t>
            </a:r>
            <a:endParaRPr lang="en-US" dirty="0" smtClean="0"/>
          </a:p>
          <a:p>
            <a:pPr marL="285750" indent="-285750">
              <a:buFont typeface="Arial" panose="020B0604020202020204" pitchFamily="34" charset="0"/>
              <a:buChar char="•"/>
            </a:pPr>
            <a:endParaRPr lang="en-IN" dirty="0"/>
          </a:p>
        </p:txBody>
      </p:sp>
      <p:sp>
        <p:nvSpPr>
          <p:cNvPr id="3" name="TextBox 2"/>
          <p:cNvSpPr txBox="1"/>
          <p:nvPr/>
        </p:nvSpPr>
        <p:spPr>
          <a:xfrm>
            <a:off x="766617" y="591127"/>
            <a:ext cx="4073237" cy="584775"/>
          </a:xfrm>
          <a:prstGeom prst="rect">
            <a:avLst/>
          </a:prstGeom>
          <a:noFill/>
        </p:spPr>
        <p:txBody>
          <a:bodyPr wrap="square" rtlCol="0">
            <a:spAutoFit/>
          </a:bodyPr>
          <a:lstStyle/>
          <a:p>
            <a:r>
              <a:rPr lang="en-US" sz="3200" b="1" dirty="0" smtClean="0"/>
              <a:t>Apriori Algorithm</a:t>
            </a:r>
            <a:endParaRPr lang="en-IN" sz="3200" b="1" dirty="0"/>
          </a:p>
        </p:txBody>
      </p:sp>
      <p:sp>
        <p:nvSpPr>
          <p:cNvPr id="4" name="TextBox 3"/>
          <p:cNvSpPr txBox="1"/>
          <p:nvPr/>
        </p:nvSpPr>
        <p:spPr>
          <a:xfrm>
            <a:off x="591127" y="3277376"/>
            <a:ext cx="7860146" cy="3170099"/>
          </a:xfrm>
          <a:prstGeom prst="rect">
            <a:avLst/>
          </a:prstGeom>
          <a:noFill/>
        </p:spPr>
        <p:txBody>
          <a:bodyPr wrap="square" rtlCol="0">
            <a:spAutoFit/>
          </a:bodyPr>
          <a:lstStyle/>
          <a:p>
            <a:endParaRPr lang="en-IN" dirty="0"/>
          </a:p>
          <a:p>
            <a:r>
              <a:rPr lang="en-IN" sz="2000" b="1" dirty="0"/>
              <a:t>Key Concepts </a:t>
            </a:r>
            <a:r>
              <a:rPr lang="en-IN" dirty="0" smtClean="0"/>
              <a:t>:</a:t>
            </a:r>
          </a:p>
          <a:p>
            <a:endParaRPr lang="en-IN" dirty="0"/>
          </a:p>
          <a:p>
            <a:r>
              <a:rPr lang="en-US" dirty="0"/>
              <a:t>•</a:t>
            </a:r>
            <a:r>
              <a:rPr lang="en-US" b="1" dirty="0"/>
              <a:t>Frequent Itemsets</a:t>
            </a:r>
            <a:r>
              <a:rPr lang="en-US" dirty="0"/>
              <a:t>: The sets of item which has minimum support (denoted by </a:t>
            </a:r>
            <a:r>
              <a:rPr lang="en-US" dirty="0">
                <a:latin typeface="Calibri" panose="020F0502020204030204" pitchFamily="34" charset="0"/>
                <a:ea typeface="Calibri" panose="020F0502020204030204" pitchFamily="34" charset="0"/>
                <a:cs typeface="Times New Roman" panose="02020603050405020304" pitchFamily="18" charset="0"/>
              </a:rPr>
              <a:t>L</a:t>
            </a:r>
            <a:r>
              <a:rPr lang="en-US" baseline="-25000" dirty="0">
                <a:latin typeface="Calibri" panose="020F0502020204030204" pitchFamily="34" charset="0"/>
                <a:ea typeface="Calibri" panose="020F0502020204030204" pitchFamily="34" charset="0"/>
                <a:cs typeface="Times New Roman" panose="02020603050405020304" pitchFamily="18" charset="0"/>
              </a:rPr>
              <a:t>i</a:t>
            </a:r>
            <a:r>
              <a:rPr lang="en-US" dirty="0" smtClean="0"/>
              <a:t> for </a:t>
            </a:r>
            <a:r>
              <a:rPr lang="en-US" dirty="0"/>
              <a:t>i</a:t>
            </a:r>
            <a:r>
              <a:rPr lang="en-US" baseline="30000" dirty="0"/>
              <a:t>th </a:t>
            </a:r>
            <a:r>
              <a:rPr lang="en-US" dirty="0" smtClean="0"/>
              <a:t>-Itemset).</a:t>
            </a:r>
          </a:p>
          <a:p>
            <a:endParaRPr lang="en-US" dirty="0"/>
          </a:p>
          <a:p>
            <a:r>
              <a:rPr lang="en-US" dirty="0"/>
              <a:t>•</a:t>
            </a:r>
            <a:r>
              <a:rPr lang="en-US" b="1" dirty="0"/>
              <a:t>Apriori Property</a:t>
            </a:r>
            <a:r>
              <a:rPr lang="en-US" dirty="0"/>
              <a:t>: </a:t>
            </a:r>
            <a:r>
              <a:rPr lang="en-US" i="1" dirty="0"/>
              <a:t>Any subset of frequent itemset must be frequent</a:t>
            </a:r>
            <a:r>
              <a:rPr lang="en-US" dirty="0" smtClean="0"/>
              <a:t>.</a:t>
            </a:r>
          </a:p>
          <a:p>
            <a:endParaRPr lang="en-US" dirty="0"/>
          </a:p>
          <a:p>
            <a:r>
              <a:rPr lang="en-US" dirty="0"/>
              <a:t>•</a:t>
            </a:r>
            <a:r>
              <a:rPr lang="en-US" b="1" dirty="0"/>
              <a:t>Join Operation</a:t>
            </a:r>
            <a:r>
              <a:rPr lang="en-US" dirty="0"/>
              <a:t>: To find L</a:t>
            </a:r>
            <a:r>
              <a:rPr lang="en-US" baseline="-25000" dirty="0"/>
              <a:t>k</a:t>
            </a:r>
            <a:r>
              <a:rPr lang="en-US" dirty="0" smtClean="0"/>
              <a:t>, </a:t>
            </a:r>
            <a:r>
              <a:rPr lang="en-US" dirty="0"/>
              <a:t>a set of candidate </a:t>
            </a:r>
            <a:r>
              <a:rPr lang="en-US" dirty="0" smtClean="0"/>
              <a:t>k-itemsets </a:t>
            </a:r>
            <a:r>
              <a:rPr lang="en-US" dirty="0"/>
              <a:t>is generated by joining </a:t>
            </a:r>
            <a:r>
              <a:rPr lang="en-US" dirty="0" smtClean="0"/>
              <a:t> L</a:t>
            </a:r>
            <a:r>
              <a:rPr lang="en-US" baseline="-25000" dirty="0" smtClean="0"/>
              <a:t>k-1  </a:t>
            </a:r>
            <a:r>
              <a:rPr lang="en-US" dirty="0" smtClean="0"/>
              <a:t>with </a:t>
            </a:r>
            <a:r>
              <a:rPr lang="en-US" dirty="0"/>
              <a:t>itself. </a:t>
            </a:r>
          </a:p>
          <a:p>
            <a:endParaRPr lang="en-IN" dirty="0"/>
          </a:p>
        </p:txBody>
      </p:sp>
    </p:spTree>
    <p:extLst>
      <p:ext uri="{BB962C8B-B14F-4D97-AF65-F5344CB8AC3E}">
        <p14:creationId xmlns:p14="http://schemas.microsoft.com/office/powerpoint/2010/main" val="225073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FF36-90C0-4BC0-9ED2-60882F2DB939}"/>
              </a:ext>
            </a:extLst>
          </p:cNvPr>
          <p:cNvSpPr>
            <a:spLocks noGrp="1"/>
          </p:cNvSpPr>
          <p:nvPr>
            <p:ph type="title" idx="4294967295"/>
          </p:nvPr>
        </p:nvSpPr>
        <p:spPr>
          <a:xfrm>
            <a:off x="833582" y="518247"/>
            <a:ext cx="7543800" cy="1200150"/>
          </a:xfrm>
        </p:spPr>
        <p:txBody>
          <a:bodyPr>
            <a:normAutofit/>
          </a:bodyPr>
          <a:lstStyle/>
          <a:p>
            <a:r>
              <a:rPr lang="en-US" sz="2700" dirty="0"/>
              <a:t>Example: Find the frequent itemset, Min_support =2</a:t>
            </a:r>
            <a:endParaRPr lang="en-IN" sz="2700" dirty="0"/>
          </a:p>
        </p:txBody>
      </p:sp>
      <p:pic>
        <p:nvPicPr>
          <p:cNvPr id="8" name="Content Placeholder 7">
            <a:extLst>
              <a:ext uri="{FF2B5EF4-FFF2-40B4-BE49-F238E27FC236}">
                <a16:creationId xmlns:a16="http://schemas.microsoft.com/office/drawing/2014/main" id="{EC373389-F143-41B8-ABF0-66D5105B1CD4}"/>
              </a:ext>
            </a:extLst>
          </p:cNvPr>
          <p:cNvPicPr>
            <a:picLocks noGrp="1" noChangeAspect="1"/>
          </p:cNvPicPr>
          <p:nvPr>
            <p:ph idx="4294967295"/>
          </p:nvPr>
        </p:nvPicPr>
        <p:blipFill>
          <a:blip r:embed="rId2" cstate="print"/>
          <a:stretch>
            <a:fillRect/>
          </a:stretch>
        </p:blipFill>
        <p:spPr>
          <a:xfrm>
            <a:off x="900545" y="1977881"/>
            <a:ext cx="4548910" cy="4149977"/>
          </a:xfrm>
        </p:spPr>
      </p:pic>
    </p:spTree>
    <p:extLst>
      <p:ext uri="{BB962C8B-B14F-4D97-AF65-F5344CB8AC3E}">
        <p14:creationId xmlns:p14="http://schemas.microsoft.com/office/powerpoint/2010/main" val="2601360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154A05DB-4995-4598-8A29-016A30BE43C0}"/>
              </a:ext>
            </a:extLst>
          </p:cNvPr>
          <p:cNvPicPr>
            <a:picLocks noChangeAspect="1"/>
          </p:cNvPicPr>
          <p:nvPr/>
        </p:nvPicPr>
        <p:blipFill>
          <a:blip r:embed="rId2" cstate="print"/>
          <a:stretch>
            <a:fillRect/>
          </a:stretch>
        </p:blipFill>
        <p:spPr>
          <a:xfrm>
            <a:off x="1228436" y="1067537"/>
            <a:ext cx="6354618" cy="4830819"/>
          </a:xfrm>
          <a:prstGeom prst="rect">
            <a:avLst/>
          </a:prstGeom>
        </p:spPr>
      </p:pic>
    </p:spTree>
    <p:extLst>
      <p:ext uri="{BB962C8B-B14F-4D97-AF65-F5344CB8AC3E}">
        <p14:creationId xmlns:p14="http://schemas.microsoft.com/office/powerpoint/2010/main" val="3769819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55026" y="305280"/>
            <a:ext cx="7497720" cy="1142640"/>
          </a:xfrm>
          <a:prstGeom prst="rect">
            <a:avLst/>
          </a:prstGeom>
          <a:noFill/>
          <a:ln>
            <a:noFill/>
          </a:ln>
        </p:spPr>
        <p:txBody>
          <a:bodyPr lIns="90000" tIns="45000" rIns="90000" bIns="45000" anchor="ctr"/>
          <a:lstStyle/>
          <a:p>
            <a:pPr>
              <a:lnSpc>
                <a:spcPct val="100000"/>
              </a:lnSpc>
            </a:pPr>
            <a:r>
              <a:rPr lang="en-US" sz="3200" b="1" spc="-1" dirty="0" smtClean="0"/>
              <a:t>Reason behind </a:t>
            </a:r>
            <a:r>
              <a:rPr lang="en-US" sz="3200" b="1" dirty="0" smtClean="0"/>
              <a:t>PARALLELIZING Apriori </a:t>
            </a:r>
            <a:r>
              <a:rPr lang="en-US" sz="3200" b="1" dirty="0" err="1" smtClean="0"/>
              <a:t>Algo</a:t>
            </a:r>
            <a:endParaRPr lang="en-IN" sz="3200" b="1" strike="noStrike" spc="-1" dirty="0"/>
          </a:p>
        </p:txBody>
      </p:sp>
      <p:sp>
        <p:nvSpPr>
          <p:cNvPr id="187" name="TextShape 2"/>
          <p:cNvSpPr txBox="1"/>
          <p:nvPr/>
        </p:nvSpPr>
        <p:spPr>
          <a:xfrm>
            <a:off x="355025" y="1418021"/>
            <a:ext cx="8013119" cy="4391651"/>
          </a:xfrm>
          <a:prstGeom prst="rect">
            <a:avLst/>
          </a:prstGeom>
          <a:noFill/>
          <a:ln>
            <a:noFill/>
          </a:ln>
        </p:spPr>
        <p:txBody>
          <a:bodyPr lIns="90000" tIns="45000" rIns="90000" bIns="45000">
            <a:normAutofit lnSpcReduction="10000"/>
          </a:bodyPr>
          <a:lstStyle/>
          <a:p>
            <a:pPr marL="540000" indent="-457200" algn="just">
              <a:lnSpc>
                <a:spcPct val="100000"/>
              </a:lnSpc>
              <a:spcBef>
                <a:spcPts val="601"/>
              </a:spcBef>
              <a:buSzPct val="80000"/>
              <a:buFont typeface="Arial" panose="020B0604020202020204" pitchFamily="34" charset="0"/>
              <a:buChar char="•"/>
            </a:pPr>
            <a:r>
              <a:rPr lang="en-IN" sz="2600" b="0" strike="noStrike" spc="-1" dirty="0" err="1">
                <a:solidFill>
                  <a:srgbClr val="000000"/>
                </a:solidFill>
                <a:latin typeface="Calibri" panose="020F0502020204030204" pitchFamily="34" charset="0"/>
                <a:cs typeface="Calibri" panose="020F0502020204030204" pitchFamily="34" charset="0"/>
              </a:rPr>
              <a:t>Apriori</a:t>
            </a:r>
            <a:r>
              <a:rPr lang="en-IN" sz="2600" b="0" strike="noStrike" spc="-1" dirty="0">
                <a:solidFill>
                  <a:srgbClr val="000000"/>
                </a:solidFill>
                <a:latin typeface="Calibri" panose="020F0502020204030204" pitchFamily="34" charset="0"/>
                <a:cs typeface="Calibri" panose="020F0502020204030204" pitchFamily="34" charset="0"/>
              </a:rPr>
              <a:t> is an ARM algorithm to find the various frequent </a:t>
            </a:r>
            <a:r>
              <a:rPr lang="en-IN" sz="2600" b="0" strike="noStrike" spc="-1" dirty="0" err="1">
                <a:solidFill>
                  <a:srgbClr val="000000"/>
                </a:solidFill>
                <a:latin typeface="Calibri" panose="020F0502020204030204" pitchFamily="34" charset="0"/>
                <a:cs typeface="Calibri" panose="020F0502020204030204" pitchFamily="34" charset="0"/>
              </a:rPr>
              <a:t>itemsets</a:t>
            </a:r>
            <a:r>
              <a:rPr lang="en-IN" sz="2600" b="0" strike="noStrike" spc="-1" dirty="0">
                <a:solidFill>
                  <a:srgbClr val="000000"/>
                </a:solidFill>
                <a:latin typeface="Calibri" panose="020F0502020204030204" pitchFamily="34" charset="0"/>
                <a:cs typeface="Calibri" panose="020F0502020204030204" pitchFamily="34" charset="0"/>
              </a:rPr>
              <a:t> in a database.</a:t>
            </a:r>
            <a:endParaRPr lang="en-IN" sz="2600" b="0" strike="noStrike" spc="-1" dirty="0">
              <a:solidFill>
                <a:srgbClr val="333333"/>
              </a:solidFill>
              <a:latin typeface="Calibri" panose="020F0502020204030204" pitchFamily="34" charset="0"/>
              <a:cs typeface="Calibri" panose="020F0502020204030204" pitchFamily="34" charset="0"/>
            </a:endParaRPr>
          </a:p>
          <a:p>
            <a:pPr marL="540000" indent="-457200" algn="just">
              <a:lnSpc>
                <a:spcPct val="100000"/>
              </a:lnSpc>
              <a:spcBef>
                <a:spcPts val="601"/>
              </a:spcBef>
              <a:buSzPct val="80000"/>
              <a:buFont typeface="Arial" panose="020B0604020202020204" pitchFamily="34" charset="0"/>
              <a:buChar char="•"/>
            </a:pPr>
            <a:r>
              <a:rPr lang="en-IN" sz="2600" b="0" strike="noStrike" spc="-1" dirty="0">
                <a:solidFill>
                  <a:srgbClr val="000000"/>
                </a:solidFill>
                <a:latin typeface="Calibri" panose="020F0502020204030204" pitchFamily="34" charset="0"/>
                <a:cs typeface="Calibri" panose="020F0502020204030204" pitchFamily="34" charset="0"/>
              </a:rPr>
              <a:t>There are many drawbacks to the </a:t>
            </a:r>
            <a:r>
              <a:rPr lang="en-IN" sz="2600" b="0" strike="noStrike" spc="-1" dirty="0" err="1">
                <a:solidFill>
                  <a:srgbClr val="000000"/>
                </a:solidFill>
                <a:latin typeface="Calibri" panose="020F0502020204030204" pitchFamily="34" charset="0"/>
                <a:cs typeface="Calibri" panose="020F0502020204030204" pitchFamily="34" charset="0"/>
              </a:rPr>
              <a:t>Apriori</a:t>
            </a:r>
            <a:r>
              <a:rPr lang="en-IN" sz="2600" b="0" strike="noStrike" spc="-1" dirty="0">
                <a:solidFill>
                  <a:srgbClr val="000000"/>
                </a:solidFill>
                <a:latin typeface="Calibri" panose="020F0502020204030204" pitchFamily="34" charset="0"/>
                <a:cs typeface="Calibri" panose="020F0502020204030204" pitchFamily="34" charset="0"/>
              </a:rPr>
              <a:t> algorithm like requiring multiple scans of the database, many trivial rules are derived and redundant rules are generated.</a:t>
            </a:r>
            <a:endParaRPr lang="en-IN" sz="2600" b="0" strike="noStrike" spc="-1" dirty="0">
              <a:solidFill>
                <a:srgbClr val="333333"/>
              </a:solidFill>
              <a:latin typeface="Calibri" panose="020F0502020204030204" pitchFamily="34" charset="0"/>
              <a:cs typeface="Calibri" panose="020F0502020204030204" pitchFamily="34" charset="0"/>
            </a:endParaRPr>
          </a:p>
          <a:p>
            <a:pPr marL="540000" indent="-457200" algn="just">
              <a:lnSpc>
                <a:spcPct val="100000"/>
              </a:lnSpc>
              <a:spcBef>
                <a:spcPts val="601"/>
              </a:spcBef>
              <a:buSzPct val="80000"/>
              <a:buFont typeface="Arial" panose="020B0604020202020204" pitchFamily="34" charset="0"/>
              <a:buChar char="•"/>
            </a:pPr>
            <a:r>
              <a:rPr lang="en-IN" sz="2600" b="0" strike="noStrike" spc="-1" dirty="0">
                <a:solidFill>
                  <a:srgbClr val="000000"/>
                </a:solidFill>
                <a:latin typeface="Calibri" panose="020F0502020204030204" pitchFamily="34" charset="0"/>
                <a:cs typeface="Calibri" panose="020F0502020204030204" pitchFamily="34" charset="0"/>
              </a:rPr>
              <a:t>Parallel computing concepts shall be used to increase the efficiency of the algorithm by distributing the iterative load to other cores.</a:t>
            </a:r>
            <a:endParaRPr lang="en-IN" sz="2600" b="0" strike="noStrike" spc="-1" dirty="0">
              <a:solidFill>
                <a:srgbClr val="333333"/>
              </a:solidFill>
              <a:latin typeface="Calibri" panose="020F0502020204030204" pitchFamily="34" charset="0"/>
              <a:cs typeface="Calibri" panose="020F0502020204030204" pitchFamily="34" charset="0"/>
            </a:endParaRPr>
          </a:p>
          <a:p>
            <a:pPr marL="540000" indent="-457200" algn="just">
              <a:lnSpc>
                <a:spcPct val="100000"/>
              </a:lnSpc>
              <a:spcBef>
                <a:spcPts val="601"/>
              </a:spcBef>
              <a:buSzPct val="80000"/>
              <a:buFont typeface="Arial" panose="020B0604020202020204" pitchFamily="34" charset="0"/>
              <a:buChar char="•"/>
            </a:pPr>
            <a:r>
              <a:rPr lang="en-IN" sz="2600" b="0" strike="noStrike" spc="-1" dirty="0">
                <a:solidFill>
                  <a:srgbClr val="000000"/>
                </a:solidFill>
                <a:latin typeface="Calibri" panose="020F0502020204030204" pitchFamily="34" charset="0"/>
                <a:cs typeface="Calibri" panose="020F0502020204030204" pitchFamily="34" charset="0"/>
              </a:rPr>
              <a:t>A few changes in the algorithm like using QR decomposition to further increase the efficiency.</a:t>
            </a:r>
            <a:endParaRPr lang="en-IN" sz="2600" b="0" strike="noStrike" spc="-1" dirty="0">
              <a:solidFill>
                <a:srgbClr val="333333"/>
              </a:solidFill>
              <a:latin typeface="Calibri" panose="020F0502020204030204" pitchFamily="34" charset="0"/>
              <a:cs typeface="Calibri" panose="020F0502020204030204" pitchFamily="34" charset="0"/>
            </a:endParaRPr>
          </a:p>
          <a:p>
            <a:pPr>
              <a:lnSpc>
                <a:spcPct val="100000"/>
              </a:lnSpc>
              <a:spcBef>
                <a:spcPts val="601"/>
              </a:spcBef>
            </a:pPr>
            <a:endParaRPr lang="en-IN" sz="2800" b="0" strike="noStrike" spc="-1" dirty="0">
              <a:solidFill>
                <a:srgbClr val="333333"/>
              </a:solidFill>
              <a:latin typeface="AnjaliOldLip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1403640" y="116640"/>
            <a:ext cx="7497720" cy="1142640"/>
          </a:xfrm>
          <a:prstGeom prst="rect">
            <a:avLst/>
          </a:prstGeom>
          <a:noFill/>
          <a:ln>
            <a:noFill/>
          </a:ln>
        </p:spPr>
        <p:txBody>
          <a:bodyPr lIns="90000" tIns="45000" rIns="90000" bIns="45000" anchor="ctr"/>
          <a:lstStyle/>
          <a:p>
            <a:pPr>
              <a:lnSpc>
                <a:spcPct val="100000"/>
              </a:lnSpc>
            </a:pPr>
            <a:r>
              <a:rPr lang="en-IN" sz="3600" b="0" strike="noStrike" spc="-1" dirty="0">
                <a:solidFill>
                  <a:srgbClr val="572314"/>
                </a:solidFill>
              </a:rPr>
              <a:t>Schematic Representation</a:t>
            </a:r>
            <a:endParaRPr lang="en-IN" sz="3600" b="0" strike="noStrike" spc="-1" dirty="0">
              <a:solidFill>
                <a:srgbClr val="333333"/>
              </a:solidFill>
            </a:endParaRPr>
          </a:p>
        </p:txBody>
      </p:sp>
      <p:pic>
        <p:nvPicPr>
          <p:cNvPr id="192" name="Content Placeholder 3"/>
          <p:cNvPicPr/>
          <p:nvPr/>
        </p:nvPicPr>
        <p:blipFill>
          <a:blip r:embed="rId2"/>
          <a:srcRect t="5172" b="1726"/>
          <a:stretch/>
        </p:blipFill>
        <p:spPr>
          <a:xfrm>
            <a:off x="928468" y="1259280"/>
            <a:ext cx="7972892" cy="482729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Solstice</Template>
  <TotalTime>1712</TotalTime>
  <Words>735</Words>
  <Application>Microsoft Office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Abyssinica SIL</vt:lpstr>
      <vt:lpstr>AnjaliOldLipi</vt:lpstr>
      <vt:lpstr>Arial</vt:lpstr>
      <vt:lpstr>Calibri</vt:lpstr>
      <vt:lpstr>Calibri Light</vt:lpstr>
      <vt:lpstr>Courier New</vt:lpstr>
      <vt:lpstr>Gill Sans MT</vt:lpstr>
      <vt:lpstr>Noto Sans Regular</vt:lpstr>
      <vt:lpstr>Source Sans Pro Black</vt:lpstr>
      <vt:lpstr>Times New Roman</vt:lpstr>
      <vt:lpstr>TimesNewRomanPS-BoldMT</vt:lpstr>
      <vt:lpstr>Wingdings</vt:lpstr>
      <vt:lpstr>Wingdings 2</vt:lpstr>
      <vt:lpstr>Retrospect</vt:lpstr>
      <vt:lpstr>PARALLELIZING APRIORI ALGORITHM USING OPENMP AND ITS APPLICATION IN FOREST FIRE PREDICTION</vt:lpstr>
      <vt:lpstr>Forest fire</vt:lpstr>
      <vt:lpstr>PowerPoint Presentation</vt:lpstr>
      <vt:lpstr>PowerPoint Presentation</vt:lpstr>
      <vt:lpstr>PowerPoint Presentation</vt:lpstr>
      <vt:lpstr>Example: Find the frequent itemset, Min_support =2</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PowerPoint Presentation</vt:lpstr>
      <vt:lpstr>      THANK YOU    Any Questions..?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THE EFFICIENCY OF APRIORI ALGORITHM USING PARALLEL COMPUTING CONCEPTS</dc:title>
  <dc:subject/>
  <dc:creator>Geetanjali Tewari</dc:creator>
  <dc:description/>
  <cp:lastModifiedBy>user</cp:lastModifiedBy>
  <cp:revision>37</cp:revision>
  <dcterms:created xsi:type="dcterms:W3CDTF">2017-09-05T13:08:39Z</dcterms:created>
  <dcterms:modified xsi:type="dcterms:W3CDTF">2021-04-05T11:35:10Z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ies>
</file>