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7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232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8813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553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4454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46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554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6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2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ANALYSIS OF BANKING DATA USING 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DA9823E-500C-4645-8142-BF01BD82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23556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A515CC7-FD3F-4BA7-9151-9EBEAC43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5568"/>
            <a:ext cx="12192000" cy="36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87F-501B-47B2-B48A-EFE21065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8CFE-3D9F-4EC0-AAAE-C01A9CBC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language with PySpark.</a:t>
            </a:r>
          </a:p>
          <a:p>
            <a:r>
              <a:rPr lang="en-IN" dirty="0"/>
              <a:t>One of the best project with high predictions.</a:t>
            </a:r>
          </a:p>
          <a:p>
            <a:r>
              <a:rPr lang="en-IN" dirty="0"/>
              <a:t>Can be used in many sectors.</a:t>
            </a:r>
          </a:p>
          <a:p>
            <a:r>
              <a:rPr lang="en-IN" dirty="0"/>
              <a:t>Will benefit both organisations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424731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Techniques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PySpark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OneHotEncoderEstimator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StringIndexer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VectorAssembler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Pipeline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Logistic regression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Precision and recall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</a:t>
            </a:r>
          </a:p>
          <a:p>
            <a:pPr>
              <a:lnSpc>
                <a:spcPct val="90000"/>
              </a:lnSpc>
            </a:pPr>
            <a:r>
              <a:rPr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D52B-8FBA-4C8C-A231-053242EA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17C3-728C-4ABE-8ED3-847E5A39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is related to direct marketing campaigns (phone calls) of Portuguese.</a:t>
            </a:r>
          </a:p>
          <a:p>
            <a:r>
              <a:rPr lang="en-IN" dirty="0">
                <a:latin typeface="Times New Roman" panose="02020603050405020304" pitchFamily="18" charset="0"/>
              </a:rPr>
              <a:t>PySpark is Used Majorly for Data Cleaning and data analysing.</a:t>
            </a:r>
          </a:p>
          <a:p>
            <a:r>
              <a:rPr lang="en-IN" dirty="0">
                <a:latin typeface="Times New Roman" panose="02020603050405020304" pitchFamily="18" charset="0"/>
              </a:rPr>
              <a:t>Logistic Regression used for probability of discrete outcome.</a:t>
            </a:r>
          </a:p>
          <a:p>
            <a:r>
              <a:rPr lang="en-IN" dirty="0">
                <a:latin typeface="Times New Roman" panose="02020603050405020304" pitchFamily="18" charset="0"/>
              </a:rPr>
              <a:t>Best Prediction with high accuracy rate.</a:t>
            </a:r>
          </a:p>
          <a:p>
            <a:r>
              <a:rPr lang="en-IN" dirty="0">
                <a:latin typeface="Times New Roman" panose="02020603050405020304" pitchFamily="18" charset="0"/>
              </a:rPr>
              <a:t>Can be used in many other sectors where customers are present.</a:t>
            </a:r>
          </a:p>
          <a:p>
            <a:r>
              <a:rPr lang="en-IN" dirty="0">
                <a:latin typeface="Times New Roman" panose="02020603050405020304" pitchFamily="18" charset="0"/>
              </a:rPr>
              <a:t>Can be improved even more with clean dataset.</a:t>
            </a:r>
          </a:p>
          <a:p>
            <a:r>
              <a:rPr lang="en-IN" dirty="0">
                <a:latin typeface="Times New Roman" panose="02020603050405020304" pitchFamily="18" charset="0"/>
              </a:rPr>
              <a:t>Prediction can be varied on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83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1D65-EC15-42AE-AF79-15FF779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6226-91EC-4633-A9B1-19515C81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for organisations and customers.</a:t>
            </a:r>
          </a:p>
          <a:p>
            <a:r>
              <a:rPr lang="en-IN" dirty="0"/>
              <a:t>Can be used in many sectors</a:t>
            </a:r>
          </a:p>
          <a:p>
            <a:r>
              <a:rPr lang="en-IN" dirty="0"/>
              <a:t>Can reduce the project budget with good results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39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BF59-092C-4492-847B-13167991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DESCRIPTION</a:t>
            </a:r>
            <a:endParaRPr lang="en-IN" dirty="0"/>
          </a:p>
        </p:txBody>
      </p: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0188E8B-E92E-415E-B641-947EB9880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15" y="2160588"/>
            <a:ext cx="40854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5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3F1082E-1366-4DD3-B135-4642880E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34" y="90627"/>
            <a:ext cx="5998866" cy="5435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11596-5120-4DF4-BF9E-53F69AE2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627"/>
            <a:ext cx="3962743" cy="2568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AA180-19F4-4DB2-8E06-83BE1D4E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8790"/>
            <a:ext cx="3825572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A9638-96B6-4D66-9ECC-5D7F2D10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4157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51ACD-9AC5-4EC5-B226-E1B46638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57" y="0"/>
            <a:ext cx="3787468" cy="259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0EB0D-9071-40A9-9A15-8E2733C3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8644"/>
            <a:ext cx="650042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4952-5DEF-4503-ACBD-EE88B984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DATA ANALYTICS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FABA-E427-4EAE-8782-EB3AA830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LR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Decision Tree 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Random forest 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Gradient-Boosted Tree classifier.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8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C26B789-C6DA-4E40-BA01-FA2A00CB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34290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1D4F341-1C97-4793-92B4-418C889B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12192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4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162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ANALYSIS OF BANKING DATA USING PYSPARK</vt:lpstr>
      <vt:lpstr>Techniques used</vt:lpstr>
      <vt:lpstr>OVERVIEW</vt:lpstr>
      <vt:lpstr>PROJECT MOTIVATION</vt:lpstr>
      <vt:lpstr>DATA DESCRIPTION</vt:lpstr>
      <vt:lpstr>PowerPoint Presentation</vt:lpstr>
      <vt:lpstr>PowerPoint Presentation</vt:lpstr>
      <vt:lpstr>DATA ANALYTICS USED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BANKING DATA USING PYSPARK</dc:title>
  <dc:creator>gowtham</dc:creator>
  <cp:lastModifiedBy>gowtham</cp:lastModifiedBy>
  <cp:revision>37</cp:revision>
  <dcterms:created xsi:type="dcterms:W3CDTF">2022-05-01T19:37:40Z</dcterms:created>
  <dcterms:modified xsi:type="dcterms:W3CDTF">2022-05-01T20:33:37Z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