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C20FDD-3C7D-4F92-99B6-B800ACDEEF21}" type="datetimeFigureOut">
              <a:rPr lang="en-US" smtClean="0"/>
              <a:pPr/>
              <a:t>13-Apr-17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20FDD-3C7D-4F92-99B6-B800ACDEEF21}" type="datetimeFigureOut">
              <a:rPr lang="en-US" smtClean="0"/>
              <a:pPr/>
              <a:t>13-Apr-17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20FDD-3C7D-4F92-99B6-B800ACDEEF21}" type="datetimeFigureOut">
              <a:rPr lang="en-US" smtClean="0"/>
              <a:pPr/>
              <a:t>13-Apr-17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20FDD-3C7D-4F92-99B6-B800ACDEEF21}" type="datetimeFigureOut">
              <a:rPr lang="en-US" smtClean="0"/>
              <a:pPr/>
              <a:t>13-Apr-17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20FDD-3C7D-4F92-99B6-B800ACDEEF21}" type="datetimeFigureOut">
              <a:rPr lang="en-US" smtClean="0"/>
              <a:pPr/>
              <a:t>13-Apr-17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C20FDD-3C7D-4F92-99B6-B800ACDEEF21}" type="datetimeFigureOut">
              <a:rPr lang="en-US" smtClean="0"/>
              <a:pPr/>
              <a:t>13-Apr-17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C20FDD-3C7D-4F92-99B6-B800ACDEEF21}" type="datetimeFigureOut">
              <a:rPr lang="en-US" smtClean="0"/>
              <a:pPr/>
              <a:t>13-Apr-17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C20FDD-3C7D-4F92-99B6-B800ACDEEF21}" type="datetimeFigureOut">
              <a:rPr lang="en-US" smtClean="0"/>
              <a:pPr/>
              <a:t>13-Apr-17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20FDD-3C7D-4F92-99B6-B800ACDEEF21}" type="datetimeFigureOut">
              <a:rPr lang="en-US" smtClean="0"/>
              <a:pPr/>
              <a:t>13-Apr-17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20FDD-3C7D-4F92-99B6-B800ACDEEF21}" type="datetimeFigureOut">
              <a:rPr lang="en-US" smtClean="0"/>
              <a:pPr/>
              <a:t>13-Apr-17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20FDD-3C7D-4F92-99B6-B800ACDEEF21}" type="datetimeFigureOut">
              <a:rPr lang="en-US" smtClean="0"/>
              <a:pPr/>
              <a:t>13-Apr-17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FD7C0-2F08-4C65-82E7-C4F3700A76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20FDD-3C7D-4F92-99B6-B800ACDEEF21}" type="datetimeFigureOut">
              <a:rPr lang="en-US" smtClean="0"/>
              <a:pPr/>
              <a:t>13-Apr-17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FD7C0-2F08-4C65-82E7-C4F3700A76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2999"/>
          </a:xfrm>
        </p:spPr>
        <p:txBody>
          <a:bodyPr>
            <a:normAutofit/>
          </a:bodyPr>
          <a:lstStyle/>
          <a:p>
            <a:r>
              <a:rPr lang="en-US" sz="2800" dirty="0" smtClean="0">
                <a:latin typeface="Times New Roman" pitchFamily="18" charset="0"/>
                <a:cs typeface="Times New Roman" pitchFamily="18" charset="0"/>
              </a:rPr>
              <a:t>RVS TECHNICAL CAMPUS-COIMBATORE</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905000"/>
            <a:ext cx="8153400" cy="4724400"/>
          </a:xfrm>
        </p:spPr>
        <p:txBody>
          <a:bodyPr>
            <a:normAutofit fontScale="85000" lnSpcReduction="20000"/>
          </a:bodyPr>
          <a:lstStyle/>
          <a:p>
            <a:pPr algn="r"/>
            <a:r>
              <a:rPr lang="en-US" dirty="0" smtClean="0">
                <a:solidFill>
                  <a:schemeClr val="tx1"/>
                </a:solidFill>
                <a:latin typeface="Times New Roman" pitchFamily="18" charset="0"/>
                <a:cs typeface="Times New Roman" pitchFamily="18" charset="0"/>
              </a:rPr>
              <a:t>DATE:13/04/2017</a:t>
            </a:r>
          </a:p>
          <a:p>
            <a:r>
              <a:rPr lang="en-US" b="1" dirty="0" smtClean="0">
                <a:solidFill>
                  <a:schemeClr val="tx1"/>
                </a:solidFill>
                <a:latin typeface="Times New Roman" pitchFamily="18" charset="0"/>
                <a:cs typeface="Times New Roman" pitchFamily="18" charset="0"/>
              </a:rPr>
              <a:t>DESIGN OF 90 DEGREE TURNING MECHANISM</a:t>
            </a:r>
            <a:endParaRPr lang="en-US" b="1" dirty="0" smtClean="0">
              <a:solidFill>
                <a:schemeClr val="tx1"/>
              </a:solidFill>
              <a:latin typeface="Times New Roman" pitchFamily="18" charset="0"/>
              <a:cs typeface="Times New Roman" pitchFamily="18" charset="0"/>
            </a:endParaRPr>
          </a:p>
          <a:p>
            <a:pPr algn="l"/>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PROJECT </a:t>
            </a:r>
            <a:r>
              <a:rPr lang="en-US" sz="2800" dirty="0" smtClean="0">
                <a:solidFill>
                  <a:schemeClr val="tx1"/>
                </a:solidFill>
                <a:latin typeface="Times New Roman" pitchFamily="18" charset="0"/>
                <a:cs typeface="Times New Roman" pitchFamily="18" charset="0"/>
              </a:rPr>
              <a:t>GUIDE: </a:t>
            </a:r>
            <a:r>
              <a:rPr lang="en-US" sz="2800" b="1" dirty="0" smtClean="0">
                <a:solidFill>
                  <a:schemeClr val="tx1"/>
                </a:solidFill>
                <a:latin typeface="Times New Roman" pitchFamily="18" charset="0"/>
                <a:cs typeface="Times New Roman" pitchFamily="18" charset="0"/>
              </a:rPr>
              <a:t>Mr. SATHISHKUMAR.K (M.E/A.PROF)</a:t>
            </a:r>
          </a:p>
          <a:p>
            <a:pPr algn="l"/>
            <a:endParaRPr lang="en-US" sz="2800" dirty="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PROJECT MEMBERS:</a:t>
            </a:r>
          </a:p>
          <a:p>
            <a:pPr algn="l"/>
            <a:r>
              <a:rPr lang="en-US" sz="2800" dirty="0" smtClean="0">
                <a:solidFill>
                  <a:schemeClr val="tx1"/>
                </a:solidFill>
                <a:latin typeface="Times New Roman" pitchFamily="18" charset="0"/>
                <a:cs typeface="Times New Roman" pitchFamily="18" charset="0"/>
              </a:rPr>
              <a:t>         MADHAN KUMAR . T                         712913115019 </a:t>
            </a:r>
          </a:p>
          <a:p>
            <a:pPr algn="l"/>
            <a:r>
              <a:rPr lang="en-US" sz="2800" dirty="0" smtClean="0">
                <a:solidFill>
                  <a:schemeClr val="tx1"/>
                </a:solidFill>
                <a:latin typeface="Times New Roman" pitchFamily="18" charset="0"/>
                <a:cs typeface="Times New Roman" pitchFamily="18" charset="0"/>
              </a:rPr>
              <a:t>         NARAYANAN . S                                  712913115033</a:t>
            </a:r>
          </a:p>
          <a:p>
            <a:pPr algn="l"/>
            <a:r>
              <a:rPr lang="en-US" sz="2800" dirty="0" smtClean="0">
                <a:solidFill>
                  <a:schemeClr val="tx1"/>
                </a:solidFill>
                <a:latin typeface="Times New Roman" pitchFamily="18" charset="0"/>
                <a:cs typeface="Times New Roman" pitchFamily="18" charset="0"/>
              </a:rPr>
              <a:t>         SANKAR . S                                          712913115044</a:t>
            </a:r>
          </a:p>
          <a:p>
            <a:pPr algn="l"/>
            <a:r>
              <a:rPr lang="en-US" sz="2800" dirty="0" smtClean="0">
                <a:solidFill>
                  <a:schemeClr val="tx1"/>
                </a:solidFill>
                <a:latin typeface="Times New Roman" pitchFamily="18" charset="0"/>
                <a:cs typeface="Times New Roman" pitchFamily="18" charset="0"/>
              </a:rPr>
              <a:t>         YESHWANTH GURU . K                     712913115065</a:t>
            </a:r>
          </a:p>
          <a:p>
            <a:pPr algn="l"/>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             MECHATRONICS DEPARTMENT</a:t>
            </a:r>
          </a:p>
          <a:p>
            <a:pPr algn="l"/>
            <a:endParaRPr lang="en-US" dirty="0"/>
          </a:p>
        </p:txBody>
      </p:sp>
      <p:pic>
        <p:nvPicPr>
          <p:cNvPr id="4" name="Picture 3" descr="Description: RVS TECHNICAL CAMPUS letter pad"/>
          <p:cNvPicPr/>
          <p:nvPr/>
        </p:nvPicPr>
        <p:blipFill>
          <a:blip r:embed="rId2"/>
          <a:srcRect/>
          <a:stretch>
            <a:fillRect/>
          </a:stretch>
        </p:blipFill>
        <p:spPr bwMode="auto">
          <a:xfrm>
            <a:off x="8001000" y="304800"/>
            <a:ext cx="914400" cy="1066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0" y="228600"/>
            <a:ext cx="1143000" cy="1295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19" cy="45719"/>
          </a:xfrm>
        </p:spPr>
        <p:txBody>
          <a:bodyPr>
            <a:normAutofit fontScale="90000"/>
          </a:bodyPr>
          <a:lstStyle/>
          <a:p>
            <a:r>
              <a:rPr lang="en-US" sz="800" dirty="0" smtClean="0">
                <a:latin typeface="Times New Roman" pitchFamily="18" charset="0"/>
                <a:cs typeface="Times New Roman" pitchFamily="18" charset="0"/>
              </a:rPr>
              <a:t>.</a:t>
            </a:r>
            <a:endParaRPr lang="en-US" sz="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algn="ctr">
              <a:buNone/>
            </a:pPr>
            <a:r>
              <a:rPr lang="en-US" sz="3600" dirty="0" smtClean="0">
                <a:latin typeface="Times New Roman" pitchFamily="18" charset="0"/>
                <a:cs typeface="Times New Roman" pitchFamily="18" charset="0"/>
              </a:rPr>
              <a:t>THANKING YOU</a:t>
            </a:r>
            <a:endParaRPr lang="en-US" sz="3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In the project the fabrication of the four wheel drive with 90 degree rotation . The project has the equipment by the following arrangements with motor, chain drive, keypad, vehicle model, battery and control unit. Project concept is very useful to reduce the parking time in shopping complex, hotels, etc</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LITERATURE REVIEW</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S.NITHYANANTH,A.JAGATHEESH,K.MADAN,</a:t>
            </a:r>
          </a:p>
          <a:p>
            <a:pPr>
              <a:buNone/>
            </a:pPr>
            <a:r>
              <a:rPr lang="en-US" sz="2400" b="1" dirty="0" smtClean="0">
                <a:latin typeface="Times New Roman" pitchFamily="18" charset="0"/>
                <a:cs typeface="Times New Roman" pitchFamily="18" charset="0"/>
              </a:rPr>
              <a:t>B.NIRMALKUMAR:</a:t>
            </a:r>
          </a:p>
          <a:p>
            <a:pPr algn="just"/>
            <a:r>
              <a:rPr lang="en-US" sz="2400" dirty="0" smtClean="0">
                <a:latin typeface="Times New Roman" pitchFamily="18" charset="0"/>
                <a:cs typeface="Times New Roman" pitchFamily="18" charset="0"/>
              </a:rPr>
              <a:t>The steering column, which contain </a:t>
            </a:r>
            <a:r>
              <a:rPr lang="en-US" sz="2400" dirty="0" err="1" smtClean="0">
                <a:latin typeface="Times New Roman" pitchFamily="18" charset="0"/>
                <a:cs typeface="Times New Roman" pitchFamily="18" charset="0"/>
              </a:rPr>
              <a:t>anuniversal</a:t>
            </a:r>
            <a:r>
              <a:rPr lang="en-US" sz="2400" dirty="0" smtClean="0">
                <a:latin typeface="Times New Roman" pitchFamily="18" charset="0"/>
                <a:cs typeface="Times New Roman" pitchFamily="18" charset="0"/>
              </a:rPr>
              <a:t> joint which is part of the collapsible steering column which is designed to allow it to deviate from a straight line according to the Roadmap.</a:t>
            </a:r>
          </a:p>
          <a:p>
            <a:pPr>
              <a:buNone/>
            </a:pPr>
            <a:r>
              <a:rPr lang="en-US" sz="2400" b="1" dirty="0" smtClean="0">
                <a:latin typeface="Times New Roman" pitchFamily="18" charset="0"/>
                <a:cs typeface="Times New Roman" pitchFamily="18" charset="0"/>
              </a:rPr>
              <a:t>K. LOHITH, Dr. S.R.SHANKAPAL, M.H.MONISHGOWDA</a:t>
            </a:r>
          </a:p>
          <a:p>
            <a:pPr algn="just"/>
            <a:r>
              <a:rPr lang="en-US" sz="2400" dirty="0" smtClean="0">
                <a:latin typeface="Times New Roman" pitchFamily="18" charset="0"/>
                <a:cs typeface="Times New Roman" pitchFamily="18" charset="0"/>
              </a:rPr>
              <a:t>If a car could automatically compensate for an </a:t>
            </a:r>
            <a:r>
              <a:rPr lang="en-US" sz="2400" dirty="0" err="1" smtClean="0">
                <a:latin typeface="Times New Roman" pitchFamily="18" charset="0"/>
                <a:cs typeface="Times New Roman" pitchFamily="18" charset="0"/>
              </a:rPr>
              <a:t>understeer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oversteer</a:t>
            </a:r>
            <a:r>
              <a:rPr lang="en-US" sz="2400" dirty="0" smtClean="0">
                <a:latin typeface="Times New Roman" pitchFamily="18" charset="0"/>
                <a:cs typeface="Times New Roman" pitchFamily="18" charset="0"/>
              </a:rPr>
              <a:t> problem, the driver would enjoy nearly neutral steering under varying operating conditions.</a:t>
            </a:r>
          </a:p>
          <a:p>
            <a:pPr algn="just">
              <a:buNone/>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COMPONENTS USED</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MOTOR</a:t>
            </a:r>
          </a:p>
          <a:p>
            <a:r>
              <a:rPr lang="en-US" sz="2400" dirty="0" smtClean="0">
                <a:latin typeface="Times New Roman" pitchFamily="18" charset="0"/>
                <a:cs typeface="Times New Roman" pitchFamily="18" charset="0"/>
              </a:rPr>
              <a:t>BATTERY</a:t>
            </a:r>
          </a:p>
          <a:p>
            <a:r>
              <a:rPr lang="en-US" sz="2400" dirty="0" smtClean="0">
                <a:latin typeface="Times New Roman" pitchFamily="18" charset="0"/>
                <a:cs typeface="Times New Roman" pitchFamily="18" charset="0"/>
              </a:rPr>
              <a:t>CHAIN DRIVE</a:t>
            </a:r>
          </a:p>
          <a:p>
            <a:r>
              <a:rPr lang="en-US" sz="2400" dirty="0" smtClean="0">
                <a:latin typeface="Times New Roman" pitchFamily="18" charset="0"/>
                <a:cs typeface="Times New Roman" pitchFamily="18" charset="0"/>
              </a:rPr>
              <a:t>SPOCKET</a:t>
            </a:r>
          </a:p>
          <a:p>
            <a:r>
              <a:rPr lang="en-US" sz="2400" dirty="0" smtClean="0">
                <a:latin typeface="Times New Roman" pitchFamily="18" charset="0"/>
                <a:cs typeface="Times New Roman" pitchFamily="18" charset="0"/>
              </a:rPr>
              <a:t>BEARING</a:t>
            </a:r>
          </a:p>
          <a:p>
            <a:r>
              <a:rPr lang="en-US" sz="2400" dirty="0" smtClean="0">
                <a:latin typeface="Times New Roman" pitchFamily="18" charset="0"/>
                <a:cs typeface="Times New Roman" pitchFamily="18" charset="0"/>
              </a:rPr>
              <a:t>CONTROL UNIT</a:t>
            </a:r>
          </a:p>
          <a:p>
            <a:r>
              <a:rPr lang="en-US" sz="2400" dirty="0" smtClean="0">
                <a:latin typeface="Times New Roman" pitchFamily="18" charset="0"/>
                <a:cs typeface="Times New Roman" pitchFamily="18" charset="0"/>
              </a:rPr>
              <a:t>SPUR GEAR</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DESIGN</a:t>
            </a:r>
            <a:endParaRPr lang="en-US" sz="3600" b="1" dirty="0">
              <a:latin typeface="Times New Roman" pitchFamily="18" charset="0"/>
              <a:cs typeface="Times New Roman" pitchFamily="18" charset="0"/>
            </a:endParaRPr>
          </a:p>
        </p:txBody>
      </p:sp>
      <p:pic>
        <p:nvPicPr>
          <p:cNvPr id="4" name="Content Placeholder 3" descr="F:\sathish\projects\paid rep\90 degree steering mechanism\Capture.JPG"/>
          <p:cNvPicPr>
            <a:picLocks noGrp="1"/>
          </p:cNvPicPr>
          <p:nvPr>
            <p:ph idx="1"/>
          </p:nvPr>
        </p:nvPicPr>
        <p:blipFill rotWithShape="1">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333" b="432"/>
          <a:stretch/>
        </p:blipFill>
        <p:spPr bwMode="auto">
          <a:xfrm>
            <a:off x="1371601" y="1752600"/>
            <a:ext cx="6705600" cy="4876800"/>
          </a:xfrm>
          <a:prstGeom prst="rect">
            <a:avLst/>
          </a:prstGeom>
          <a:noFill/>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INTRODUCTION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A vehicle </a:t>
            </a:r>
            <a:r>
              <a:rPr lang="en-US" dirty="0">
                <a:latin typeface="Times New Roman" pitchFamily="18" charset="0"/>
                <a:cs typeface="Times New Roman" pitchFamily="18" charset="0"/>
              </a:rPr>
              <a:t>which can steer through </a:t>
            </a:r>
            <a:r>
              <a:rPr lang="en-US" dirty="0" smtClean="0">
                <a:latin typeface="Times New Roman" pitchFamily="18" charset="0"/>
                <a:cs typeface="Times New Roman" pitchFamily="18" charset="0"/>
              </a:rPr>
              <a:t>90 degrees thus </a:t>
            </a:r>
            <a:r>
              <a:rPr lang="en-US" dirty="0">
                <a:latin typeface="Times New Roman" pitchFamily="18" charset="0"/>
                <a:cs typeface="Times New Roman" pitchFamily="18" charset="0"/>
              </a:rPr>
              <a:t>reducing the turning radius with low efforts has to be defined. Automotive of present time does not have the ability to steer through 90 degrees.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The mechanism works at low speed </a:t>
            </a:r>
            <a:r>
              <a:rPr lang="en-US" dirty="0" smtClean="0">
                <a:latin typeface="Times New Roman" pitchFamily="18" charset="0"/>
                <a:cs typeface="Times New Roman" pitchFamily="18" charset="0"/>
              </a:rPr>
              <a:t>only,</a:t>
            </a:r>
            <a:r>
              <a:rPr lang="en-US" dirty="0">
                <a:latin typeface="Times New Roman" pitchFamily="18" charset="0"/>
                <a:cs typeface="Times New Roman" pitchFamily="18" charset="0"/>
              </a:rPr>
              <a:t> The rear wheels are mounted in such a way that the power is transmitted even when it is being steered through 90 degrees.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WORKING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The battery </a:t>
            </a:r>
            <a:r>
              <a:rPr lang="en-US" dirty="0">
                <a:latin typeface="Times New Roman" pitchFamily="18" charset="0"/>
                <a:cs typeface="Times New Roman" pitchFamily="18" charset="0"/>
              </a:rPr>
              <a:t>provides the power supply to the control unit. The equipment contains totally six motors, two motors are coupled with the vehicle’s left and right wheels of the front side, the next two motors are connected to the vehicle’s left and right side of the back side. The four motors are used to run the vehicle. Another two motors are connected to rotate the vehicle wheel 90 degree by the chain drive arrangements.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RESULT</a:t>
            </a:r>
            <a:endParaRPr lang="en-US" sz="3600" b="1" dirty="0">
              <a:latin typeface="Times New Roman" pitchFamily="18" charset="0"/>
              <a:cs typeface="Times New Roman" pitchFamily="18" charset="0"/>
            </a:endParaRPr>
          </a:p>
        </p:txBody>
      </p:sp>
      <p:pic>
        <p:nvPicPr>
          <p:cNvPr id="4" name="Content Placeholder 3" descr="C:\Users\admin\Desktop\PicsArt_04-04-03.13.11.jpg"/>
          <p:cNvPicPr>
            <a:picLocks noGrp="1"/>
          </p:cNvPicPr>
          <p:nvPr>
            <p:ph idx="1"/>
          </p:nvPr>
        </p:nvPicPr>
        <p:blipFill>
          <a:blip r:embed="rId2" cstate="print"/>
          <a:srcRect/>
          <a:stretch>
            <a:fillRect/>
          </a:stretch>
        </p:blipFill>
        <p:spPr bwMode="auto">
          <a:xfrm>
            <a:off x="1600200" y="1635370"/>
            <a:ext cx="5943600" cy="445562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90 degree steering mechanism basically helps to reduce the efforts and space required for a person to steer his vehicle. The 90 degree steering mechanism is established using rack and pinion mechanism which is feasible to manufacture, easy to set up, and highly efficient in attaining counter-phase.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395</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RVS TECHNICAL CAMPUS-COIMBATORE</vt:lpstr>
      <vt:lpstr>ABSTRACT</vt:lpstr>
      <vt:lpstr>LITERATURE REVIEW</vt:lpstr>
      <vt:lpstr>COMPONENTS USED</vt:lpstr>
      <vt:lpstr>DESIGN</vt:lpstr>
      <vt:lpstr>INTRODUCTION</vt:lpstr>
      <vt:lpstr>WORKING</vt:lpstr>
      <vt:lpstr>RESULT</vt:lpstr>
      <vt:lpstr>CONCLUSION</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RVS TECHNICAL CAMPUS-COIMBATORE</dc:title>
  <dc:creator>admin</dc:creator>
  <cp:lastModifiedBy>admin</cp:lastModifiedBy>
  <cp:revision>7</cp:revision>
  <dcterms:created xsi:type="dcterms:W3CDTF">2017-04-12T12:21:57Z</dcterms:created>
  <dcterms:modified xsi:type="dcterms:W3CDTF">2017-04-13T01:28:43Z</dcterms:modified>
</cp:coreProperties>
</file>