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4"/>
  </p:sldMasterIdLst>
  <p:sldIdLst>
    <p:sldId id="256" r:id="rId5"/>
    <p:sldId id="257" r:id="rId6"/>
    <p:sldId id="258" r:id="rId7"/>
    <p:sldId id="272" r:id="rId8"/>
    <p:sldId id="271" r:id="rId9"/>
    <p:sldId id="263" r:id="rId10"/>
    <p:sldId id="265" r:id="rId11"/>
    <p:sldId id="262" r:id="rId12"/>
    <p:sldId id="268" r:id="rId13"/>
    <p:sldId id="276" r:id="rId14"/>
    <p:sldId id="274" r:id="rId15"/>
    <p:sldId id="269" r:id="rId16"/>
    <p:sldId id="267" r:id="rId17"/>
    <p:sldId id="275" r:id="rId18"/>
    <p:sldId id="266" r:id="rId19"/>
    <p:sldId id="264" r:id="rId20"/>
    <p:sldId id="259" r:id="rId21"/>
    <p:sldId id="26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F9326-51C5-4C67-9EDE-B725448C138D}" v="35" dt="2021-12-03T22:20:03.083"/>
    <p1510:client id="{12FD0D64-B09B-4E20-B05E-6B8FDB5BBE69}" v="30" dt="2021-12-04T07:45:41.485"/>
    <p1510:client id="{147DF805-7491-4CC5-B3F4-5082C57628A4}" v="2" dt="2021-11-30T19:05:52.151"/>
    <p1510:client id="{203B2D30-C40D-49BF-9828-FDE32F07732F}" v="291" dt="2021-12-04T09:04:37.827"/>
    <p1510:client id="{2EE975EC-B4CD-429D-8856-C90671146134}" v="20" dt="2021-12-04T10:35:28.394"/>
    <p1510:client id="{32E6D987-1A2B-4695-81E8-98E63E361C9F}" v="1" dt="2021-11-30T19:13:27.267"/>
    <p1510:client id="{3B996440-2917-4BAC-BB91-A2973173BFEC}" v="3" dt="2021-12-04T10:30:14.609"/>
    <p1510:client id="{3C741FB0-9B19-4877-8BC1-26985689520D}" v="4" dt="2021-11-28T14:33:15.265"/>
    <p1510:client id="{3C9A8730-4BFD-45CF-A0C4-6CDEE7D919C5}" v="90" dt="2021-11-28T14:47:10.412"/>
    <p1510:client id="{4E25BF00-3C2D-4873-AFA0-BBB8DB8624F8}" v="62" dt="2021-11-28T18:15:17.052"/>
    <p1510:client id="{57493E38-C5E3-42AD-B619-FD5B75181E89}" v="230" dt="2021-11-28T12:43:00.944"/>
    <p1510:client id="{59F2C4E7-79E1-4E80-881F-BEE291F58D1E}" v="6" dt="2021-12-04T01:16:44.712"/>
    <p1510:client id="{630C3DB2-EE3B-4602-B041-1E8310795D33}" v="2" dt="2021-11-30T19:20:50.995"/>
    <p1510:client id="{68B1D383-0CFC-4292-B327-5DFB916FB285}" v="5" dt="2021-11-30T19:04:33.434"/>
    <p1510:client id="{72F6D10B-B3AD-4657-A570-3971DA51946D}" v="266" dt="2021-11-28T23:18:44.606"/>
    <p1510:client id="{804EB695-51F7-4F5A-A121-4638D5568282}" v="30" dt="2021-11-28T10:16:19.126"/>
    <p1510:client id="{A1AE8CE0-C312-4530-B639-30C2BA424BB9}" v="91" dt="2021-11-28T14:20:47.825"/>
    <p1510:client id="{A1FBC28C-301D-4EC3-8932-CD74B057C4A9}" v="12" dt="2021-11-28T16:31:50.607"/>
    <p1510:client id="{A77DC09A-908A-4C35-A4A3-6049B2A5B066}" v="2" dt="2021-12-04T08:13:35.999"/>
    <p1510:client id="{AFEF0992-5BF7-4B05-BD70-F2A1DF4C484D}" v="30" dt="2021-11-28T10:45:07.354"/>
    <p1510:client id="{BD18F523-2312-42B9-A724-582002861A0A}" v="805" dt="2021-11-30T22:41:46.274"/>
    <p1510:client id="{C5C3CF3A-5B75-493D-997F-991658F449D3}" v="6" dt="2021-12-04T10:35:31.992"/>
    <p1510:client id="{CBF08AED-03FF-4E73-B464-1E30A1AF8230}" v="29" dt="2021-11-28T15:04:34.133"/>
    <p1510:client id="{D2F01D92-D958-4B24-AF9D-E97354FA721C}" v="10" dt="2021-12-04T09:42:16.890"/>
    <p1510:client id="{D908C15A-9359-481E-B192-5D45CC0C9811}" v="18" dt="2021-12-04T04:37:44.892"/>
    <p1510:client id="{DBCBBF86-6F61-DF7B-5E66-ABBC8F70D524}" v="59" dt="2021-11-27T14:19:06.518"/>
    <p1510:client id="{DC81FE97-3667-43DD-83B6-3060E1C4658F}" v="6" dt="2021-11-28T14:51:10.726"/>
    <p1510:client id="{E8B4F50E-AA8E-41BE-A88E-FABD12361F7B}" v="7" dt="2021-12-03T22:24:36.396"/>
    <p1510:client id="{F94ACDF2-EFAA-44DF-9B4C-45D095CEFAD4}" v="12" dt="2021-12-04T10:12:37.465"/>
    <p1510:client id="{F9B98057-D9B1-467A-BE22-3D622E3E08E6}" v="153" dt="2021-11-28T16:23:19.776"/>
    <p1510:client id="{FEB92870-BF58-4670-89BC-360A2C9C235A}" v="6" dt="2021-12-02T17:45:46.299"/>
    <p1510:client id="{FF4F05F7-2C52-4521-9450-23523D24C2CD}" v="102" dt="2021-11-28T22:36:52.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mani Maskalmatti Lakshman" userId="S::s5053566@studenti.unige.it::a913cc9a-bd2b-451a-846d-b2dda5187a11" providerId="AD" clId="Web-{A77DC09A-908A-4C35-A4A3-6049B2A5B066}"/>
    <pc:docChg chg="modSld">
      <pc:chgData name="Koushikmani Maskalmatti Lakshman" userId="S::s5053566@studenti.unige.it::a913cc9a-bd2b-451a-846d-b2dda5187a11" providerId="AD" clId="Web-{A77DC09A-908A-4C35-A4A3-6049B2A5B066}" dt="2021-12-04T08:13:30.186" v="0" actId="20577"/>
      <pc:docMkLst>
        <pc:docMk/>
      </pc:docMkLst>
      <pc:sldChg chg="modSp">
        <pc:chgData name="Koushikmani Maskalmatti Lakshman" userId="S::s5053566@studenti.unige.it::a913cc9a-bd2b-451a-846d-b2dda5187a11" providerId="AD" clId="Web-{A77DC09A-908A-4C35-A4A3-6049B2A5B066}" dt="2021-12-04T08:13:30.186" v="0" actId="20577"/>
        <pc:sldMkLst>
          <pc:docMk/>
          <pc:sldMk cId="1730165000" sldId="265"/>
        </pc:sldMkLst>
        <pc:spChg chg="mod">
          <ac:chgData name="Koushikmani Maskalmatti Lakshman" userId="S::s5053566@studenti.unige.it::a913cc9a-bd2b-451a-846d-b2dda5187a11" providerId="AD" clId="Web-{A77DC09A-908A-4C35-A4A3-6049B2A5B066}" dt="2021-12-04T08:13:30.186" v="0" actId="20577"/>
          <ac:spMkLst>
            <pc:docMk/>
            <pc:sldMk cId="1730165000" sldId="265"/>
            <ac:spMk id="2" creationId="{D9974260-9D6D-4898-A68D-4C91470C4DBA}"/>
          </ac:spMkLst>
        </pc:spChg>
      </pc:sldChg>
    </pc:docChg>
  </pc:docChgLst>
  <pc:docChgLst>
    <pc:chgData name="Koushikmani Maskalmatti Lakshman" userId="S::s5053566@studenti.unige.it::a913cc9a-bd2b-451a-846d-b2dda5187a11" providerId="AD" clId="Web-{72F6D10B-B3AD-4657-A570-3971DA51946D}"/>
    <pc:docChg chg="addSld delSld modSld">
      <pc:chgData name="Koushikmani Maskalmatti Lakshman" userId="S::s5053566@studenti.unige.it::a913cc9a-bd2b-451a-846d-b2dda5187a11" providerId="AD" clId="Web-{72F6D10B-B3AD-4657-A570-3971DA51946D}" dt="2021-11-28T23:18:44.606" v="248" actId="14100"/>
      <pc:docMkLst>
        <pc:docMk/>
      </pc:docMkLst>
      <pc:sldChg chg="modSp">
        <pc:chgData name="Koushikmani Maskalmatti Lakshman" userId="S::s5053566@studenti.unige.it::a913cc9a-bd2b-451a-846d-b2dda5187a11" providerId="AD" clId="Web-{72F6D10B-B3AD-4657-A570-3971DA51946D}" dt="2021-11-28T23:18:44.606" v="248" actId="14100"/>
        <pc:sldMkLst>
          <pc:docMk/>
          <pc:sldMk cId="3622623347" sldId="263"/>
        </pc:sldMkLst>
        <pc:spChg chg="mod">
          <ac:chgData name="Koushikmani Maskalmatti Lakshman" userId="S::s5053566@studenti.unige.it::a913cc9a-bd2b-451a-846d-b2dda5187a11" providerId="AD" clId="Web-{72F6D10B-B3AD-4657-A570-3971DA51946D}" dt="2021-11-28T23:18:44.606" v="248" actId="14100"/>
          <ac:spMkLst>
            <pc:docMk/>
            <pc:sldMk cId="3622623347" sldId="263"/>
            <ac:spMk id="21" creationId="{BA2879A2-A86C-4F57-BC8E-405C1F096BAD}"/>
          </ac:spMkLst>
        </pc:spChg>
      </pc:sldChg>
      <pc:sldChg chg="addSp delSp modSp">
        <pc:chgData name="Koushikmani Maskalmatti Lakshman" userId="S::s5053566@studenti.unige.it::a913cc9a-bd2b-451a-846d-b2dda5187a11" providerId="AD" clId="Web-{72F6D10B-B3AD-4657-A570-3971DA51946D}" dt="2021-11-28T22:50:52.632" v="198" actId="20577"/>
        <pc:sldMkLst>
          <pc:docMk/>
          <pc:sldMk cId="1730165000" sldId="265"/>
        </pc:sldMkLst>
        <pc:spChg chg="mod">
          <ac:chgData name="Koushikmani Maskalmatti Lakshman" userId="S::s5053566@studenti.unige.it::a913cc9a-bd2b-451a-846d-b2dda5187a11" providerId="AD" clId="Web-{72F6D10B-B3AD-4657-A570-3971DA51946D}" dt="2021-11-28T22:50:12.693" v="192" actId="20577"/>
          <ac:spMkLst>
            <pc:docMk/>
            <pc:sldMk cId="1730165000" sldId="265"/>
            <ac:spMk id="2" creationId="{D9974260-9D6D-4898-A68D-4C91470C4DBA}"/>
          </ac:spMkLst>
        </pc:spChg>
        <pc:spChg chg="del">
          <ac:chgData name="Koushikmani Maskalmatti Lakshman" userId="S::s5053566@studenti.unige.it::a913cc9a-bd2b-451a-846d-b2dda5187a11" providerId="AD" clId="Web-{72F6D10B-B3AD-4657-A570-3971DA51946D}" dt="2021-11-28T22:41:08.264" v="47"/>
          <ac:spMkLst>
            <pc:docMk/>
            <pc:sldMk cId="1730165000" sldId="265"/>
            <ac:spMk id="31" creationId="{660EB578-C970-4186-B93C-45851BBC6E34}"/>
          </ac:spMkLst>
        </pc:spChg>
        <pc:spChg chg="add">
          <ac:chgData name="Koushikmani Maskalmatti Lakshman" userId="S::s5053566@studenti.unige.it::a913cc9a-bd2b-451a-846d-b2dda5187a11" providerId="AD" clId="Web-{72F6D10B-B3AD-4657-A570-3971DA51946D}" dt="2021-11-28T22:41:08.264" v="47"/>
          <ac:spMkLst>
            <pc:docMk/>
            <pc:sldMk cId="1730165000" sldId="265"/>
            <ac:spMk id="42" creationId="{E49D7415-2F11-44C2-B6AA-13A25B6814B9}"/>
          </ac:spMkLst>
        </pc:spChg>
        <pc:graphicFrameChg chg="mod modGraphic">
          <ac:chgData name="Koushikmani Maskalmatti Lakshman" userId="S::s5053566@studenti.unige.it::a913cc9a-bd2b-451a-846d-b2dda5187a11" providerId="AD" clId="Web-{72F6D10B-B3AD-4657-A570-3971DA51946D}" dt="2021-11-28T22:50:52.632" v="198" actId="20577"/>
          <ac:graphicFrameMkLst>
            <pc:docMk/>
            <pc:sldMk cId="1730165000" sldId="265"/>
            <ac:graphicFrameMk id="37" creationId="{E2A0B97A-9D4B-401C-875E-83AE98379F0F}"/>
          </ac:graphicFrameMkLst>
        </pc:graphicFrameChg>
        <pc:picChg chg="mod">
          <ac:chgData name="Koushikmani Maskalmatti Lakshman" userId="S::s5053566@studenti.unige.it::a913cc9a-bd2b-451a-846d-b2dda5187a11" providerId="AD" clId="Web-{72F6D10B-B3AD-4657-A570-3971DA51946D}" dt="2021-11-28T22:41:08.264" v="47"/>
          <ac:picMkLst>
            <pc:docMk/>
            <pc:sldMk cId="1730165000" sldId="265"/>
            <ac:picMk id="4" creationId="{2F487339-31F6-465A-9753-4464FBD111D6}"/>
          </ac:picMkLst>
        </pc:picChg>
        <pc:cxnChg chg="del">
          <ac:chgData name="Koushikmani Maskalmatti Lakshman" userId="S::s5053566@studenti.unige.it::a913cc9a-bd2b-451a-846d-b2dda5187a11" providerId="AD" clId="Web-{72F6D10B-B3AD-4657-A570-3971DA51946D}" dt="2021-11-28T22:41:08.264" v="47"/>
          <ac:cxnSpMkLst>
            <pc:docMk/>
            <pc:sldMk cId="1730165000" sldId="265"/>
            <ac:cxnSpMk id="33" creationId="{CDF57B02-07BB-407B-BB36-06D9C64A673E}"/>
          </ac:cxnSpMkLst>
        </pc:cxnChg>
        <pc:cxnChg chg="del">
          <ac:chgData name="Koushikmani Maskalmatti Lakshman" userId="S::s5053566@studenti.unige.it::a913cc9a-bd2b-451a-846d-b2dda5187a11" providerId="AD" clId="Web-{72F6D10B-B3AD-4657-A570-3971DA51946D}" dt="2021-11-28T22:41:08.264" v="47"/>
          <ac:cxnSpMkLst>
            <pc:docMk/>
            <pc:sldMk cId="1730165000" sldId="265"/>
            <ac:cxnSpMk id="35" creationId="{C6855964-C920-48EB-8804-74291211C8A9}"/>
          </ac:cxnSpMkLst>
        </pc:cxnChg>
        <pc:cxnChg chg="add">
          <ac:chgData name="Koushikmani Maskalmatti Lakshman" userId="S::s5053566@studenti.unige.it::a913cc9a-bd2b-451a-846d-b2dda5187a11" providerId="AD" clId="Web-{72F6D10B-B3AD-4657-A570-3971DA51946D}" dt="2021-11-28T22:41:08.264" v="47"/>
          <ac:cxnSpMkLst>
            <pc:docMk/>
            <pc:sldMk cId="1730165000" sldId="265"/>
            <ac:cxnSpMk id="44" creationId="{5EF1A8C6-8F60-4EF2-B4D7-A5A5E94F6946}"/>
          </ac:cxnSpMkLst>
        </pc:cxnChg>
        <pc:cxnChg chg="add">
          <ac:chgData name="Koushikmani Maskalmatti Lakshman" userId="S::s5053566@studenti.unige.it::a913cc9a-bd2b-451a-846d-b2dda5187a11" providerId="AD" clId="Web-{72F6D10B-B3AD-4657-A570-3971DA51946D}" dt="2021-11-28T22:41:08.264" v="47"/>
          <ac:cxnSpMkLst>
            <pc:docMk/>
            <pc:sldMk cId="1730165000" sldId="265"/>
            <ac:cxnSpMk id="46" creationId="{FD9760AA-CA3F-4C65-B688-B44307731F5A}"/>
          </ac:cxnSpMkLst>
        </pc:cxnChg>
      </pc:sldChg>
      <pc:sldChg chg="addSp delSp modSp mod setBg">
        <pc:chgData name="Koushikmani Maskalmatti Lakshman" userId="S::s5053566@studenti.unige.it::a913cc9a-bd2b-451a-846d-b2dda5187a11" providerId="AD" clId="Web-{72F6D10B-B3AD-4657-A570-3971DA51946D}" dt="2021-11-28T22:52:46.526" v="210" actId="20577"/>
        <pc:sldMkLst>
          <pc:docMk/>
          <pc:sldMk cId="120641309" sldId="267"/>
        </pc:sldMkLst>
        <pc:spChg chg="mod">
          <ac:chgData name="Koushikmani Maskalmatti Lakshman" userId="S::s5053566@studenti.unige.it::a913cc9a-bd2b-451a-846d-b2dda5187a11" providerId="AD" clId="Web-{72F6D10B-B3AD-4657-A570-3971DA51946D}" dt="2021-11-28T22:52:46.526" v="210" actId="20577"/>
          <ac:spMkLst>
            <pc:docMk/>
            <pc:sldMk cId="120641309" sldId="267"/>
            <ac:spMk id="2" creationId="{CE4412E0-7031-4C33-9012-43449F7F6FCC}"/>
          </ac:spMkLst>
        </pc:spChg>
        <pc:spChg chg="mod ord">
          <ac:chgData name="Koushikmani Maskalmatti Lakshman" userId="S::s5053566@studenti.unige.it::a913cc9a-bd2b-451a-846d-b2dda5187a11" providerId="AD" clId="Web-{72F6D10B-B3AD-4657-A570-3971DA51946D}" dt="2021-11-28T22:42:51.111" v="73"/>
          <ac:spMkLst>
            <pc:docMk/>
            <pc:sldMk cId="120641309" sldId="267"/>
            <ac:spMk id="3" creationId="{5B33E559-1BEB-4822-A570-13356758C9D9}"/>
          </ac:spMkLst>
        </pc:spChg>
        <pc:spChg chg="add del">
          <ac:chgData name="Koushikmani Maskalmatti Lakshman" userId="S::s5053566@studenti.unige.it::a913cc9a-bd2b-451a-846d-b2dda5187a11" providerId="AD" clId="Web-{72F6D10B-B3AD-4657-A570-3971DA51946D}" dt="2021-11-28T22:42:28.657" v="60"/>
          <ac:spMkLst>
            <pc:docMk/>
            <pc:sldMk cId="120641309" sldId="267"/>
            <ac:spMk id="6" creationId="{E49D7415-2F11-44C2-B6AA-13A25B6814B9}"/>
          </ac:spMkLst>
        </pc:spChg>
        <pc:spChg chg="add del">
          <ac:chgData name="Koushikmani Maskalmatti Lakshman" userId="S::s5053566@studenti.unige.it::a913cc9a-bd2b-451a-846d-b2dda5187a11" providerId="AD" clId="Web-{72F6D10B-B3AD-4657-A570-3971DA51946D}" dt="2021-11-28T22:42:31.658" v="62"/>
          <ac:spMkLst>
            <pc:docMk/>
            <pc:sldMk cId="120641309" sldId="267"/>
            <ac:spMk id="8" creationId="{E49D7415-2F11-44C2-B6AA-13A25B6814B9}"/>
          </ac:spMkLst>
        </pc:spChg>
        <pc:spChg chg="add del">
          <ac:chgData name="Koushikmani Maskalmatti Lakshman" userId="S::s5053566@studenti.unige.it::a913cc9a-bd2b-451a-846d-b2dda5187a11" providerId="AD" clId="Web-{72F6D10B-B3AD-4657-A570-3971DA51946D}" dt="2021-11-28T22:42:24.251" v="58"/>
          <ac:spMkLst>
            <pc:docMk/>
            <pc:sldMk cId="120641309" sldId="267"/>
            <ac:spMk id="9" creationId="{E49D7415-2F11-44C2-B6AA-13A25B6814B9}"/>
          </ac:spMkLst>
        </pc:spChg>
        <pc:spChg chg="add del">
          <ac:chgData name="Koushikmani Maskalmatti Lakshman" userId="S::s5053566@studenti.unige.it::a913cc9a-bd2b-451a-846d-b2dda5187a11" providerId="AD" clId="Web-{72F6D10B-B3AD-4657-A570-3971DA51946D}" dt="2021-11-28T22:42:33.158" v="64"/>
          <ac:spMkLst>
            <pc:docMk/>
            <pc:sldMk cId="120641309" sldId="267"/>
            <ac:spMk id="14" creationId="{E49D7415-2F11-44C2-B6AA-13A25B6814B9}"/>
          </ac:spMkLst>
        </pc:spChg>
        <pc:spChg chg="add del">
          <ac:chgData name="Koushikmani Maskalmatti Lakshman" userId="S::s5053566@studenti.unige.it::a913cc9a-bd2b-451a-846d-b2dda5187a11" providerId="AD" clId="Web-{72F6D10B-B3AD-4657-A570-3971DA51946D}" dt="2021-11-28T22:42:41.580" v="66"/>
          <ac:spMkLst>
            <pc:docMk/>
            <pc:sldMk cId="120641309" sldId="267"/>
            <ac:spMk id="16" creationId="{E49D7415-2F11-44C2-B6AA-13A25B6814B9}"/>
          </ac:spMkLst>
        </pc:spChg>
        <pc:spChg chg="add del">
          <ac:chgData name="Koushikmani Maskalmatti Lakshman" userId="S::s5053566@studenti.unige.it::a913cc9a-bd2b-451a-846d-b2dda5187a11" providerId="AD" clId="Web-{72F6D10B-B3AD-4657-A570-3971DA51946D}" dt="2021-11-28T22:42:45.689" v="68"/>
          <ac:spMkLst>
            <pc:docMk/>
            <pc:sldMk cId="120641309" sldId="267"/>
            <ac:spMk id="19" creationId="{E49D7415-2F11-44C2-B6AA-13A25B6814B9}"/>
          </ac:spMkLst>
        </pc:spChg>
        <pc:spChg chg="add del">
          <ac:chgData name="Koushikmani Maskalmatti Lakshman" userId="S::s5053566@studenti.unige.it::a913cc9a-bd2b-451a-846d-b2dda5187a11" providerId="AD" clId="Web-{72F6D10B-B3AD-4657-A570-3971DA51946D}" dt="2021-11-28T22:42:47.049" v="70"/>
          <ac:spMkLst>
            <pc:docMk/>
            <pc:sldMk cId="120641309" sldId="267"/>
            <ac:spMk id="22" creationId="{E49D7415-2F11-44C2-B6AA-13A25B6814B9}"/>
          </ac:spMkLst>
        </pc:spChg>
        <pc:spChg chg="add del">
          <ac:chgData name="Koushikmani Maskalmatti Lakshman" userId="S::s5053566@studenti.unige.it::a913cc9a-bd2b-451a-846d-b2dda5187a11" providerId="AD" clId="Web-{72F6D10B-B3AD-4657-A570-3971DA51946D}" dt="2021-11-28T22:42:51.111" v="72"/>
          <ac:spMkLst>
            <pc:docMk/>
            <pc:sldMk cId="120641309" sldId="267"/>
            <ac:spMk id="24" creationId="{E49D7415-2F11-44C2-B6AA-13A25B6814B9}"/>
          </ac:spMkLst>
        </pc:spChg>
        <pc:spChg chg="add">
          <ac:chgData name="Koushikmani Maskalmatti Lakshman" userId="S::s5053566@studenti.unige.it::a913cc9a-bd2b-451a-846d-b2dda5187a11" providerId="AD" clId="Web-{72F6D10B-B3AD-4657-A570-3971DA51946D}" dt="2021-11-28T22:42:51.111" v="73"/>
          <ac:spMkLst>
            <pc:docMk/>
            <pc:sldMk cId="120641309" sldId="267"/>
            <ac:spMk id="26" creationId="{E49D7415-2F11-44C2-B6AA-13A25B6814B9}"/>
          </ac:spMkLst>
        </pc:spChg>
        <pc:picChg chg="add mod modCrop">
          <ac:chgData name="Koushikmani Maskalmatti Lakshman" userId="S::s5053566@studenti.unige.it::a913cc9a-bd2b-451a-846d-b2dda5187a11" providerId="AD" clId="Web-{72F6D10B-B3AD-4657-A570-3971DA51946D}" dt="2021-11-28T22:42:56.721" v="74" actId="14100"/>
          <ac:picMkLst>
            <pc:docMk/>
            <pc:sldMk cId="120641309" sldId="267"/>
            <ac:picMk id="4" creationId="{86288BC9-0192-4835-82E8-91A1636EC32E}"/>
          </ac:picMkLst>
        </pc:picChg>
        <pc:cxnChg chg="add del">
          <ac:chgData name="Koushikmani Maskalmatti Lakshman" userId="S::s5053566@studenti.unige.it::a913cc9a-bd2b-451a-846d-b2dda5187a11" providerId="AD" clId="Web-{72F6D10B-B3AD-4657-A570-3971DA51946D}" dt="2021-11-28T22:42:28.657" v="60"/>
          <ac:cxnSpMkLst>
            <pc:docMk/>
            <pc:sldMk cId="120641309" sldId="267"/>
            <ac:cxnSpMk id="7" creationId="{7F1E95A2-E5F1-4C8A-92DC-CE369D193924}"/>
          </ac:cxnSpMkLst>
        </pc:cxnChg>
        <pc:cxnChg chg="add del">
          <ac:chgData name="Koushikmani Maskalmatti Lakshman" userId="S::s5053566@studenti.unige.it::a913cc9a-bd2b-451a-846d-b2dda5187a11" providerId="AD" clId="Web-{72F6D10B-B3AD-4657-A570-3971DA51946D}" dt="2021-11-28T22:42:31.658" v="62"/>
          <ac:cxnSpMkLst>
            <pc:docMk/>
            <pc:sldMk cId="120641309" sldId="267"/>
            <ac:cxnSpMk id="10" creationId="{BCE733BF-B95F-4869-AB8F-D90C6F595769}"/>
          </ac:cxnSpMkLst>
        </pc:cxnChg>
        <pc:cxnChg chg="add del">
          <ac:chgData name="Koushikmani Maskalmatti Lakshman" userId="S::s5053566@studenti.unige.it::a913cc9a-bd2b-451a-846d-b2dda5187a11" providerId="AD" clId="Web-{72F6D10B-B3AD-4657-A570-3971DA51946D}" dt="2021-11-28T22:42:24.251" v="58"/>
          <ac:cxnSpMkLst>
            <pc:docMk/>
            <pc:sldMk cId="120641309" sldId="267"/>
            <ac:cxnSpMk id="11" creationId="{D2E57F3D-33BE-4306-87E6-245763719516}"/>
          </ac:cxnSpMkLst>
        </pc:cxnChg>
        <pc:cxnChg chg="add del">
          <ac:chgData name="Koushikmani Maskalmatti Lakshman" userId="S::s5053566@studenti.unige.it::a913cc9a-bd2b-451a-846d-b2dda5187a11" providerId="AD" clId="Web-{72F6D10B-B3AD-4657-A570-3971DA51946D}" dt="2021-11-28T22:42:31.658" v="62"/>
          <ac:cxnSpMkLst>
            <pc:docMk/>
            <pc:sldMk cId="120641309" sldId="267"/>
            <ac:cxnSpMk id="12" creationId="{8D1166D6-1A36-41B0-8A82-37761E6F3DF9}"/>
          </ac:cxnSpMkLst>
        </pc:cxnChg>
        <pc:cxnChg chg="add del">
          <ac:chgData name="Koushikmani Maskalmatti Lakshman" userId="S::s5053566@studenti.unige.it::a913cc9a-bd2b-451a-846d-b2dda5187a11" providerId="AD" clId="Web-{72F6D10B-B3AD-4657-A570-3971DA51946D}" dt="2021-11-28T22:42:28.657" v="60"/>
          <ac:cxnSpMkLst>
            <pc:docMk/>
            <pc:sldMk cId="120641309" sldId="267"/>
            <ac:cxnSpMk id="13" creationId="{AFCF674C-D208-4497-A189-02E8503DA8F3}"/>
          </ac:cxnSpMkLst>
        </pc:cxnChg>
        <pc:cxnChg chg="add del">
          <ac:chgData name="Koushikmani Maskalmatti Lakshman" userId="S::s5053566@studenti.unige.it::a913cc9a-bd2b-451a-846d-b2dda5187a11" providerId="AD" clId="Web-{72F6D10B-B3AD-4657-A570-3971DA51946D}" dt="2021-11-28T22:42:33.158" v="64"/>
          <ac:cxnSpMkLst>
            <pc:docMk/>
            <pc:sldMk cId="120641309" sldId="267"/>
            <ac:cxnSpMk id="15" creationId="{D2E57F3D-33BE-4306-87E6-245763719516}"/>
          </ac:cxnSpMkLst>
        </pc:cxnChg>
        <pc:cxnChg chg="add del">
          <ac:chgData name="Koushikmani Maskalmatti Lakshman" userId="S::s5053566@studenti.unige.it::a913cc9a-bd2b-451a-846d-b2dda5187a11" providerId="AD" clId="Web-{72F6D10B-B3AD-4657-A570-3971DA51946D}" dt="2021-11-28T22:42:41.580" v="66"/>
          <ac:cxnSpMkLst>
            <pc:docMk/>
            <pc:sldMk cId="120641309" sldId="267"/>
            <ac:cxnSpMk id="17" creationId="{511FC409-B3C2-4F68-865C-C5333D6F2710}"/>
          </ac:cxnSpMkLst>
        </pc:cxnChg>
        <pc:cxnChg chg="add del">
          <ac:chgData name="Koushikmani Maskalmatti Lakshman" userId="S::s5053566@studenti.unige.it::a913cc9a-bd2b-451a-846d-b2dda5187a11" providerId="AD" clId="Web-{72F6D10B-B3AD-4657-A570-3971DA51946D}" dt="2021-11-28T22:42:41.580" v="66"/>
          <ac:cxnSpMkLst>
            <pc:docMk/>
            <pc:sldMk cId="120641309" sldId="267"/>
            <ac:cxnSpMk id="18" creationId="{B810270D-76A7-44B3-9746-7EDF5788602E}"/>
          </ac:cxnSpMkLst>
        </pc:cxnChg>
        <pc:cxnChg chg="add del">
          <ac:chgData name="Koushikmani Maskalmatti Lakshman" userId="S::s5053566@studenti.unige.it::a913cc9a-bd2b-451a-846d-b2dda5187a11" providerId="AD" clId="Web-{72F6D10B-B3AD-4657-A570-3971DA51946D}" dt="2021-11-28T22:42:45.689" v="68"/>
          <ac:cxnSpMkLst>
            <pc:docMk/>
            <pc:sldMk cId="120641309" sldId="267"/>
            <ac:cxnSpMk id="20" creationId="{5EF1A8C6-8F60-4EF2-B4D7-A5A5E94F6946}"/>
          </ac:cxnSpMkLst>
        </pc:cxnChg>
        <pc:cxnChg chg="add del">
          <ac:chgData name="Koushikmani Maskalmatti Lakshman" userId="S::s5053566@studenti.unige.it::a913cc9a-bd2b-451a-846d-b2dda5187a11" providerId="AD" clId="Web-{72F6D10B-B3AD-4657-A570-3971DA51946D}" dt="2021-11-28T22:42:45.689" v="68"/>
          <ac:cxnSpMkLst>
            <pc:docMk/>
            <pc:sldMk cId="120641309" sldId="267"/>
            <ac:cxnSpMk id="21" creationId="{FD9760AA-CA3F-4C65-B688-B44307731F5A}"/>
          </ac:cxnSpMkLst>
        </pc:cxnChg>
        <pc:cxnChg chg="add del">
          <ac:chgData name="Koushikmani Maskalmatti Lakshman" userId="S::s5053566@studenti.unige.it::a913cc9a-bd2b-451a-846d-b2dda5187a11" providerId="AD" clId="Web-{72F6D10B-B3AD-4657-A570-3971DA51946D}" dt="2021-11-28T22:42:47.049" v="70"/>
          <ac:cxnSpMkLst>
            <pc:docMk/>
            <pc:sldMk cId="120641309" sldId="267"/>
            <ac:cxnSpMk id="23" creationId="{D2E57F3D-33BE-4306-87E6-245763719516}"/>
          </ac:cxnSpMkLst>
        </pc:cxnChg>
        <pc:cxnChg chg="add del">
          <ac:chgData name="Koushikmani Maskalmatti Lakshman" userId="S::s5053566@studenti.unige.it::a913cc9a-bd2b-451a-846d-b2dda5187a11" providerId="AD" clId="Web-{72F6D10B-B3AD-4657-A570-3971DA51946D}" dt="2021-11-28T22:42:51.111" v="72"/>
          <ac:cxnSpMkLst>
            <pc:docMk/>
            <pc:sldMk cId="120641309" sldId="267"/>
            <ac:cxnSpMk id="25" creationId="{D2E57F3D-33BE-4306-87E6-245763719516}"/>
          </ac:cxnSpMkLst>
        </pc:cxnChg>
        <pc:cxnChg chg="add">
          <ac:chgData name="Koushikmani Maskalmatti Lakshman" userId="S::s5053566@studenti.unige.it::a913cc9a-bd2b-451a-846d-b2dda5187a11" providerId="AD" clId="Web-{72F6D10B-B3AD-4657-A570-3971DA51946D}" dt="2021-11-28T22:42:51.111" v="73"/>
          <ac:cxnSpMkLst>
            <pc:docMk/>
            <pc:sldMk cId="120641309" sldId="267"/>
            <ac:cxnSpMk id="27" creationId="{7F1E95A2-E5F1-4C8A-92DC-CE369D193924}"/>
          </ac:cxnSpMkLst>
        </pc:cxnChg>
        <pc:cxnChg chg="add">
          <ac:chgData name="Koushikmani Maskalmatti Lakshman" userId="S::s5053566@studenti.unige.it::a913cc9a-bd2b-451a-846d-b2dda5187a11" providerId="AD" clId="Web-{72F6D10B-B3AD-4657-A570-3971DA51946D}" dt="2021-11-28T22:42:51.111" v="73"/>
          <ac:cxnSpMkLst>
            <pc:docMk/>
            <pc:sldMk cId="120641309" sldId="267"/>
            <ac:cxnSpMk id="28" creationId="{AFCF674C-D208-4497-A189-02E8503DA8F3}"/>
          </ac:cxnSpMkLst>
        </pc:cxnChg>
      </pc:sldChg>
      <pc:sldChg chg="modSp">
        <pc:chgData name="Koushikmani Maskalmatti Lakshman" userId="S::s5053566@studenti.unige.it::a913cc9a-bd2b-451a-846d-b2dda5187a11" providerId="AD" clId="Web-{72F6D10B-B3AD-4657-A570-3971DA51946D}" dt="2021-11-28T22:51:10.289" v="200" actId="20577"/>
        <pc:sldMkLst>
          <pc:docMk/>
          <pc:sldMk cId="2488189155" sldId="268"/>
        </pc:sldMkLst>
        <pc:spChg chg="mod">
          <ac:chgData name="Koushikmani Maskalmatti Lakshman" userId="S::s5053566@studenti.unige.it::a913cc9a-bd2b-451a-846d-b2dda5187a11" providerId="AD" clId="Web-{72F6D10B-B3AD-4657-A570-3971DA51946D}" dt="2021-11-28T22:51:10.289" v="200" actId="20577"/>
          <ac:spMkLst>
            <pc:docMk/>
            <pc:sldMk cId="2488189155" sldId="268"/>
            <ac:spMk id="2" creationId="{1DCCCFAC-32EF-4B7D-83B5-CD7345A140E2}"/>
          </ac:spMkLst>
        </pc:spChg>
      </pc:sldChg>
      <pc:sldChg chg="modSp">
        <pc:chgData name="Koushikmani Maskalmatti Lakshman" userId="S::s5053566@studenti.unige.it::a913cc9a-bd2b-451a-846d-b2dda5187a11" providerId="AD" clId="Web-{72F6D10B-B3AD-4657-A570-3971DA51946D}" dt="2021-11-28T22:52:02.353" v="205" actId="20577"/>
        <pc:sldMkLst>
          <pc:docMk/>
          <pc:sldMk cId="3766545647" sldId="269"/>
        </pc:sldMkLst>
        <pc:spChg chg="mod">
          <ac:chgData name="Koushikmani Maskalmatti Lakshman" userId="S::s5053566@studenti.unige.it::a913cc9a-bd2b-451a-846d-b2dda5187a11" providerId="AD" clId="Web-{72F6D10B-B3AD-4657-A570-3971DA51946D}" dt="2021-11-28T22:52:02.353" v="205" actId="20577"/>
          <ac:spMkLst>
            <pc:docMk/>
            <pc:sldMk cId="3766545647" sldId="269"/>
            <ac:spMk id="2" creationId="{21B1C5AB-E0C7-4555-92DC-F8D75E9A3745}"/>
          </ac:spMkLst>
        </pc:spChg>
        <pc:graphicFrameChg chg="modGraphic">
          <ac:chgData name="Koushikmani Maskalmatti Lakshman" userId="S::s5053566@studenti.unige.it::a913cc9a-bd2b-451a-846d-b2dda5187a11" providerId="AD" clId="Web-{72F6D10B-B3AD-4657-A570-3971DA51946D}" dt="2021-11-28T22:42:02.922" v="56"/>
          <ac:graphicFrameMkLst>
            <pc:docMk/>
            <pc:sldMk cId="3766545647" sldId="269"/>
            <ac:graphicFrameMk id="8" creationId="{EDA40C86-6BED-45CF-95F6-67F79BDD62B6}"/>
          </ac:graphicFrameMkLst>
        </pc:graphicFrameChg>
      </pc:sldChg>
      <pc:sldChg chg="del">
        <pc:chgData name="Koushikmani Maskalmatti Lakshman" userId="S::s5053566@studenti.unige.it::a913cc9a-bd2b-451a-846d-b2dda5187a11" providerId="AD" clId="Web-{72F6D10B-B3AD-4657-A570-3971DA51946D}" dt="2021-11-28T23:02:24.809" v="217"/>
        <pc:sldMkLst>
          <pc:docMk/>
          <pc:sldMk cId="4196779462" sldId="270"/>
        </pc:sldMkLst>
      </pc:sldChg>
      <pc:sldChg chg="addSp delSp modSp mod setBg">
        <pc:chgData name="Koushikmani Maskalmatti Lakshman" userId="S::s5053566@studenti.unige.it::a913cc9a-bd2b-451a-846d-b2dda5187a11" providerId="AD" clId="Web-{72F6D10B-B3AD-4657-A570-3971DA51946D}" dt="2021-11-28T22:51:30.914" v="203" actId="20577"/>
        <pc:sldMkLst>
          <pc:docMk/>
          <pc:sldMk cId="842373834" sldId="274"/>
        </pc:sldMkLst>
        <pc:spChg chg="add del mod">
          <ac:chgData name="Koushikmani Maskalmatti Lakshman" userId="S::s5053566@studenti.unige.it::a913cc9a-bd2b-451a-846d-b2dda5187a11" providerId="AD" clId="Web-{72F6D10B-B3AD-4657-A570-3971DA51946D}" dt="2021-11-28T22:41:41.953" v="54"/>
          <ac:spMkLst>
            <pc:docMk/>
            <pc:sldMk cId="842373834" sldId="274"/>
            <ac:spMk id="3" creationId="{77696DD5-57DC-4559-A858-B4DB26369A12}"/>
          </ac:spMkLst>
        </pc:spChg>
        <pc:spChg chg="add del">
          <ac:chgData name="Koushikmani Maskalmatti Lakshman" userId="S::s5053566@studenti.unige.it::a913cc9a-bd2b-451a-846d-b2dda5187a11" providerId="AD" clId="Web-{72F6D10B-B3AD-4657-A570-3971DA51946D}" dt="2021-11-28T22:41:37.750" v="51"/>
          <ac:spMkLst>
            <pc:docMk/>
            <pc:sldMk cId="842373834" sldId="274"/>
            <ac:spMk id="6" creationId="{6B3CA38D-7BB0-4D35-BE00-0F487660272C}"/>
          </ac:spMkLst>
        </pc:spChg>
        <pc:spChg chg="add del">
          <ac:chgData name="Koushikmani Maskalmatti Lakshman" userId="S::s5053566@studenti.unige.it::a913cc9a-bd2b-451a-846d-b2dda5187a11" providerId="AD" clId="Web-{72F6D10B-B3AD-4657-A570-3971DA51946D}" dt="2021-11-28T22:41:34.843" v="49"/>
          <ac:spMkLst>
            <pc:docMk/>
            <pc:sldMk cId="842373834" sldId="274"/>
            <ac:spMk id="8" creationId="{5F710FDB-0919-493E-8539-8240C23F1EB2}"/>
          </ac:spMkLst>
        </pc:spChg>
        <pc:spChg chg="add del">
          <ac:chgData name="Koushikmani Maskalmatti Lakshman" userId="S::s5053566@studenti.unige.it::a913cc9a-bd2b-451a-846d-b2dda5187a11" providerId="AD" clId="Web-{72F6D10B-B3AD-4657-A570-3971DA51946D}" dt="2021-11-28T22:41:41.906" v="53"/>
          <ac:spMkLst>
            <pc:docMk/>
            <pc:sldMk cId="842373834" sldId="274"/>
            <ac:spMk id="9" creationId="{F68B2C62-7648-4430-90D5-AE0F252AF113}"/>
          </ac:spMkLst>
        </pc:spChg>
        <pc:spChg chg="add mod">
          <ac:chgData name="Koushikmani Maskalmatti Lakshman" userId="S::s5053566@studenti.unige.it::a913cc9a-bd2b-451a-846d-b2dda5187a11" providerId="AD" clId="Web-{72F6D10B-B3AD-4657-A570-3971DA51946D}" dt="2021-11-28T22:51:30.914" v="203" actId="20577"/>
          <ac:spMkLst>
            <pc:docMk/>
            <pc:sldMk cId="842373834" sldId="274"/>
            <ac:spMk id="38" creationId="{33E72C25-AA1F-4A33-A453-AB578DA2F84C}"/>
          </ac:spMkLst>
        </pc:spChg>
        <pc:spChg chg="add">
          <ac:chgData name="Koushikmani Maskalmatti Lakshman" userId="S::s5053566@studenti.unige.it::a913cc9a-bd2b-451a-846d-b2dda5187a11" providerId="AD" clId="Web-{72F6D10B-B3AD-4657-A570-3971DA51946D}" dt="2021-11-28T22:44:25.817" v="116"/>
          <ac:spMkLst>
            <pc:docMk/>
            <pc:sldMk cId="842373834" sldId="274"/>
            <ac:spMk id="40" creationId="{F68B2C62-7648-4430-90D5-AE0F252AF113}"/>
          </ac:spMkLst>
        </pc:spChg>
        <pc:spChg chg="add del">
          <ac:chgData name="Koushikmani Maskalmatti Lakshman" userId="S::s5053566@studenti.unige.it::a913cc9a-bd2b-451a-846d-b2dda5187a11" providerId="AD" clId="Web-{72F6D10B-B3AD-4657-A570-3971DA51946D}" dt="2021-11-28T22:44:25.770" v="115"/>
          <ac:spMkLst>
            <pc:docMk/>
            <pc:sldMk cId="842373834" sldId="274"/>
            <ac:spMk id="43" creationId="{F68B2C62-7648-4430-90D5-AE0F252AF113}"/>
          </ac:spMkLst>
        </pc:spChg>
        <pc:graphicFrameChg chg="add del">
          <ac:chgData name="Koushikmani Maskalmatti Lakshman" userId="S::s5053566@studenti.unige.it::a913cc9a-bd2b-451a-846d-b2dda5187a11" providerId="AD" clId="Web-{72F6D10B-B3AD-4657-A570-3971DA51946D}" dt="2021-11-28T22:41:41.906" v="53"/>
          <ac:graphicFrameMkLst>
            <pc:docMk/>
            <pc:sldMk cId="842373834" sldId="274"/>
            <ac:graphicFrameMk id="13" creationId="{D8F55FDB-0EF8-434C-B39C-5909BD282827}"/>
          </ac:graphicFrameMkLst>
        </pc:graphicFrameChg>
        <pc:graphicFrameChg chg="add mod ord modGraphic">
          <ac:chgData name="Koushikmani Maskalmatti Lakshman" userId="S::s5053566@studenti.unige.it::a913cc9a-bd2b-451a-846d-b2dda5187a11" providerId="AD" clId="Web-{72F6D10B-B3AD-4657-A570-3971DA51946D}" dt="2021-11-28T22:44:25.817" v="116"/>
          <ac:graphicFrameMkLst>
            <pc:docMk/>
            <pc:sldMk cId="842373834" sldId="274"/>
            <ac:graphicFrameMk id="14" creationId="{61D14971-5593-4425-BA28-6B7757F97693}"/>
          </ac:graphicFrameMkLst>
        </pc:graphicFrameChg>
        <pc:cxnChg chg="add del">
          <ac:chgData name="Koushikmani Maskalmatti Lakshman" userId="S::s5053566@studenti.unige.it::a913cc9a-bd2b-451a-846d-b2dda5187a11" providerId="AD" clId="Web-{72F6D10B-B3AD-4657-A570-3971DA51946D}" dt="2021-11-28T22:41:37.750" v="51"/>
          <ac:cxnSpMkLst>
            <pc:docMk/>
            <pc:sldMk cId="842373834" sldId="274"/>
            <ac:cxnSpMk id="7" creationId="{4514FD1B-A0BF-4C73-A68E-4B1F7299F6AE}"/>
          </ac:cxnSpMkLst>
        </pc:cxnChg>
        <pc:cxnChg chg="add del">
          <ac:chgData name="Koushikmani Maskalmatti Lakshman" userId="S::s5053566@studenti.unige.it::a913cc9a-bd2b-451a-846d-b2dda5187a11" providerId="AD" clId="Web-{72F6D10B-B3AD-4657-A570-3971DA51946D}" dt="2021-11-28T22:41:34.843" v="49"/>
          <ac:cxnSpMkLst>
            <pc:docMk/>
            <pc:sldMk cId="842373834" sldId="274"/>
            <ac:cxnSpMk id="10" creationId="{033715A5-8048-453E-A44A-0F17BBB481A4}"/>
          </ac:cxnSpMkLst>
        </pc:cxnChg>
        <pc:cxnChg chg="add del">
          <ac:chgData name="Koushikmani Maskalmatti Lakshman" userId="S::s5053566@studenti.unige.it::a913cc9a-bd2b-451a-846d-b2dda5187a11" providerId="AD" clId="Web-{72F6D10B-B3AD-4657-A570-3971DA51946D}" dt="2021-11-28T22:41:41.906" v="53"/>
          <ac:cxnSpMkLst>
            <pc:docMk/>
            <pc:sldMk cId="842373834" sldId="274"/>
            <ac:cxnSpMk id="11" creationId="{E423DFCF-3B37-4389-873D-3308EBD44D88}"/>
          </ac:cxnSpMkLst>
        </pc:cxnChg>
        <pc:cxnChg chg="add del">
          <ac:chgData name="Koushikmani Maskalmatti Lakshman" userId="S::s5053566@studenti.unige.it::a913cc9a-bd2b-451a-846d-b2dda5187a11" providerId="AD" clId="Web-{72F6D10B-B3AD-4657-A570-3971DA51946D}" dt="2021-11-28T22:41:37.750" v="51"/>
          <ac:cxnSpMkLst>
            <pc:docMk/>
            <pc:sldMk cId="842373834" sldId="274"/>
            <ac:cxnSpMk id="12" creationId="{18B100A6-1EBC-40AB-BB7E-26807F3CFC31}"/>
          </ac:cxnSpMkLst>
        </pc:cxnChg>
        <pc:cxnChg chg="add">
          <ac:chgData name="Koushikmani Maskalmatti Lakshman" userId="S::s5053566@studenti.unige.it::a913cc9a-bd2b-451a-846d-b2dda5187a11" providerId="AD" clId="Web-{72F6D10B-B3AD-4657-A570-3971DA51946D}" dt="2021-11-28T22:44:25.817" v="116"/>
          <ac:cxnSpMkLst>
            <pc:docMk/>
            <pc:sldMk cId="842373834" sldId="274"/>
            <ac:cxnSpMk id="41" creationId="{AAD0195E-7F27-4D06-9427-0C121D721A14}"/>
          </ac:cxnSpMkLst>
        </pc:cxnChg>
        <pc:cxnChg chg="add del">
          <ac:chgData name="Koushikmani Maskalmatti Lakshman" userId="S::s5053566@studenti.unige.it::a913cc9a-bd2b-451a-846d-b2dda5187a11" providerId="AD" clId="Web-{72F6D10B-B3AD-4657-A570-3971DA51946D}" dt="2021-11-28T22:44:25.770" v="115"/>
          <ac:cxnSpMkLst>
            <pc:docMk/>
            <pc:sldMk cId="842373834" sldId="274"/>
            <ac:cxnSpMk id="45" creationId="{9BB96FAB-CCBF-4D1E-9D0D-B038ACC29BD0}"/>
          </ac:cxnSpMkLst>
        </pc:cxnChg>
        <pc:cxnChg chg="add">
          <ac:chgData name="Koushikmani Maskalmatti Lakshman" userId="S::s5053566@studenti.unige.it::a913cc9a-bd2b-451a-846d-b2dda5187a11" providerId="AD" clId="Web-{72F6D10B-B3AD-4657-A570-3971DA51946D}" dt="2021-11-28T22:44:25.817" v="116"/>
          <ac:cxnSpMkLst>
            <pc:docMk/>
            <pc:sldMk cId="842373834" sldId="274"/>
            <ac:cxnSpMk id="47" creationId="{9D74C2FC-3228-4FC1-B97B-87AD35508D91}"/>
          </ac:cxnSpMkLst>
        </pc:cxnChg>
      </pc:sldChg>
      <pc:sldChg chg="addSp delSp modSp new mod setBg">
        <pc:chgData name="Koushikmani Maskalmatti Lakshman" userId="S::s5053566@studenti.unige.it::a913cc9a-bd2b-451a-846d-b2dda5187a11" providerId="AD" clId="Web-{72F6D10B-B3AD-4657-A570-3971DA51946D}" dt="2021-11-28T22:53:07.761" v="216" actId="20577"/>
        <pc:sldMkLst>
          <pc:docMk/>
          <pc:sldMk cId="595107187" sldId="275"/>
        </pc:sldMkLst>
        <pc:spChg chg="mod">
          <ac:chgData name="Koushikmani Maskalmatti Lakshman" userId="S::s5053566@studenti.unige.it::a913cc9a-bd2b-451a-846d-b2dda5187a11" providerId="AD" clId="Web-{72F6D10B-B3AD-4657-A570-3971DA51946D}" dt="2021-11-28T22:49:29.551" v="190"/>
          <ac:spMkLst>
            <pc:docMk/>
            <pc:sldMk cId="595107187" sldId="275"/>
            <ac:spMk id="2" creationId="{83908A11-DA8B-4732-A404-9FF8615A43A8}"/>
          </ac:spMkLst>
        </pc:spChg>
        <pc:spChg chg="del">
          <ac:chgData name="Koushikmani Maskalmatti Lakshman" userId="S::s5053566@studenti.unige.it::a913cc9a-bd2b-451a-846d-b2dda5187a11" providerId="AD" clId="Web-{72F6D10B-B3AD-4657-A570-3971DA51946D}" dt="2021-11-28T22:45:32.147" v="127"/>
          <ac:spMkLst>
            <pc:docMk/>
            <pc:sldMk cId="595107187" sldId="275"/>
            <ac:spMk id="3" creationId="{BC7BE484-C0A6-4B06-B465-A2EA5287D37E}"/>
          </ac:spMkLst>
        </pc:spChg>
        <pc:spChg chg="add mod">
          <ac:chgData name="Koushikmani Maskalmatti Lakshman" userId="S::s5053566@studenti.unige.it::a913cc9a-bd2b-451a-846d-b2dda5187a11" providerId="AD" clId="Web-{72F6D10B-B3AD-4657-A570-3971DA51946D}" dt="2021-11-28T22:53:07.761" v="216" actId="20577"/>
          <ac:spMkLst>
            <pc:docMk/>
            <pc:sldMk cId="595107187" sldId="275"/>
            <ac:spMk id="5" creationId="{7CEDB8E0-BAA8-456A-A22F-C3F444DC60C0}"/>
          </ac:spMkLst>
        </pc:spChg>
        <pc:spChg chg="add del">
          <ac:chgData name="Koushikmani Maskalmatti Lakshman" userId="S::s5053566@studenti.unige.it::a913cc9a-bd2b-451a-846d-b2dda5187a11" providerId="AD" clId="Web-{72F6D10B-B3AD-4657-A570-3971DA51946D}" dt="2021-11-28T22:48:28.877" v="176"/>
          <ac:spMkLst>
            <pc:docMk/>
            <pc:sldMk cId="595107187" sldId="275"/>
            <ac:spMk id="7" creationId="{E49D7415-2F11-44C2-B6AA-13A25B6814B9}"/>
          </ac:spMkLst>
        </pc:spChg>
        <pc:spChg chg="add del">
          <ac:chgData name="Koushikmani Maskalmatti Lakshman" userId="S::s5053566@studenti.unige.it::a913cc9a-bd2b-451a-846d-b2dda5187a11" providerId="AD" clId="Web-{72F6D10B-B3AD-4657-A570-3971DA51946D}" dt="2021-11-28T22:48:29.862" v="178"/>
          <ac:spMkLst>
            <pc:docMk/>
            <pc:sldMk cId="595107187" sldId="275"/>
            <ac:spMk id="9" creationId="{E49D7415-2F11-44C2-B6AA-13A25B6814B9}"/>
          </ac:spMkLst>
        </pc:spChg>
        <pc:spChg chg="add del">
          <ac:chgData name="Koushikmani Maskalmatti Lakshman" userId="S::s5053566@studenti.unige.it::a913cc9a-bd2b-451a-846d-b2dda5187a11" providerId="AD" clId="Web-{72F6D10B-B3AD-4657-A570-3971DA51946D}" dt="2021-11-28T22:48:26.721" v="174"/>
          <ac:spMkLst>
            <pc:docMk/>
            <pc:sldMk cId="595107187" sldId="275"/>
            <ac:spMk id="10" creationId="{E49D7415-2F11-44C2-B6AA-13A25B6814B9}"/>
          </ac:spMkLst>
        </pc:spChg>
        <pc:spChg chg="add del">
          <ac:chgData name="Koushikmani Maskalmatti Lakshman" userId="S::s5053566@studenti.unige.it::a913cc9a-bd2b-451a-846d-b2dda5187a11" providerId="AD" clId="Web-{72F6D10B-B3AD-4657-A570-3971DA51946D}" dt="2021-11-28T22:48:40.487" v="180"/>
          <ac:spMkLst>
            <pc:docMk/>
            <pc:sldMk cId="595107187" sldId="275"/>
            <ac:spMk id="13" creationId="{E49D7415-2F11-44C2-B6AA-13A25B6814B9}"/>
          </ac:spMkLst>
        </pc:spChg>
        <pc:spChg chg="add">
          <ac:chgData name="Koushikmani Maskalmatti Lakshman" userId="S::s5053566@studenti.unige.it::a913cc9a-bd2b-451a-846d-b2dda5187a11" providerId="AD" clId="Web-{72F6D10B-B3AD-4657-A570-3971DA51946D}" dt="2021-11-28T22:48:40.487" v="181"/>
          <ac:spMkLst>
            <pc:docMk/>
            <pc:sldMk cId="595107187" sldId="275"/>
            <ac:spMk id="17" creationId="{E49D7415-2F11-44C2-B6AA-13A25B6814B9}"/>
          </ac:spMkLst>
        </pc:spChg>
        <pc:picChg chg="add mod ord modCrop">
          <ac:chgData name="Koushikmani Maskalmatti Lakshman" userId="S::s5053566@studenti.unige.it::a913cc9a-bd2b-451a-846d-b2dda5187a11" providerId="AD" clId="Web-{72F6D10B-B3AD-4657-A570-3971DA51946D}" dt="2021-11-28T22:48:48.441" v="183" actId="14100"/>
          <ac:picMkLst>
            <pc:docMk/>
            <pc:sldMk cId="595107187" sldId="275"/>
            <ac:picMk id="4" creationId="{83CF0658-904A-411D-9AC6-339905645B30}"/>
          </ac:picMkLst>
        </pc:picChg>
        <pc:cxnChg chg="add del">
          <ac:chgData name="Koushikmani Maskalmatti Lakshman" userId="S::s5053566@studenti.unige.it::a913cc9a-bd2b-451a-846d-b2dda5187a11" providerId="AD" clId="Web-{72F6D10B-B3AD-4657-A570-3971DA51946D}" dt="2021-11-28T22:48:28.877" v="176"/>
          <ac:cxnSpMkLst>
            <pc:docMk/>
            <pc:sldMk cId="595107187" sldId="275"/>
            <ac:cxnSpMk id="8" creationId="{D2E57F3D-33BE-4306-87E6-245763719516}"/>
          </ac:cxnSpMkLst>
        </pc:cxnChg>
        <pc:cxnChg chg="add del">
          <ac:chgData name="Koushikmani Maskalmatti Lakshman" userId="S::s5053566@studenti.unige.it::a913cc9a-bd2b-451a-846d-b2dda5187a11" providerId="AD" clId="Web-{72F6D10B-B3AD-4657-A570-3971DA51946D}" dt="2021-11-28T22:48:29.862" v="178"/>
          <ac:cxnSpMkLst>
            <pc:docMk/>
            <pc:sldMk cId="595107187" sldId="275"/>
            <ac:cxnSpMk id="11" creationId="{D2E57F3D-33BE-4306-87E6-245763719516}"/>
          </ac:cxnSpMkLst>
        </pc:cxnChg>
        <pc:cxnChg chg="add del">
          <ac:chgData name="Koushikmani Maskalmatti Lakshman" userId="S::s5053566@studenti.unige.it::a913cc9a-bd2b-451a-846d-b2dda5187a11" providerId="AD" clId="Web-{72F6D10B-B3AD-4657-A570-3971DA51946D}" dt="2021-11-28T22:48:26.721" v="174"/>
          <ac:cxnSpMkLst>
            <pc:docMk/>
            <pc:sldMk cId="595107187" sldId="275"/>
            <ac:cxnSpMk id="12" creationId="{BCE733BF-B95F-4869-AB8F-D90C6F595769}"/>
          </ac:cxnSpMkLst>
        </pc:cxnChg>
        <pc:cxnChg chg="add del">
          <ac:chgData name="Koushikmani Maskalmatti Lakshman" userId="S::s5053566@studenti.unige.it::a913cc9a-bd2b-451a-846d-b2dda5187a11" providerId="AD" clId="Web-{72F6D10B-B3AD-4657-A570-3971DA51946D}" dt="2021-11-28T22:48:26.721" v="174"/>
          <ac:cxnSpMkLst>
            <pc:docMk/>
            <pc:sldMk cId="595107187" sldId="275"/>
            <ac:cxnSpMk id="14" creationId="{8D1166D6-1A36-41B0-8A82-37761E6F3DF9}"/>
          </ac:cxnSpMkLst>
        </pc:cxnChg>
        <pc:cxnChg chg="add del">
          <ac:chgData name="Koushikmani Maskalmatti Lakshman" userId="S::s5053566@studenti.unige.it::a913cc9a-bd2b-451a-846d-b2dda5187a11" providerId="AD" clId="Web-{72F6D10B-B3AD-4657-A570-3971DA51946D}" dt="2021-11-28T22:48:40.487" v="180"/>
          <ac:cxnSpMkLst>
            <pc:docMk/>
            <pc:sldMk cId="595107187" sldId="275"/>
            <ac:cxnSpMk id="15" creationId="{5EF1A8C6-8F60-4EF2-B4D7-A5A5E94F6946}"/>
          </ac:cxnSpMkLst>
        </pc:cxnChg>
        <pc:cxnChg chg="add del">
          <ac:chgData name="Koushikmani Maskalmatti Lakshman" userId="S::s5053566@studenti.unige.it::a913cc9a-bd2b-451a-846d-b2dda5187a11" providerId="AD" clId="Web-{72F6D10B-B3AD-4657-A570-3971DA51946D}" dt="2021-11-28T22:48:40.487" v="180"/>
          <ac:cxnSpMkLst>
            <pc:docMk/>
            <pc:sldMk cId="595107187" sldId="275"/>
            <ac:cxnSpMk id="16" creationId="{FD9760AA-CA3F-4C65-B688-B44307731F5A}"/>
          </ac:cxnSpMkLst>
        </pc:cxnChg>
        <pc:cxnChg chg="add">
          <ac:chgData name="Koushikmani Maskalmatti Lakshman" userId="S::s5053566@studenti.unige.it::a913cc9a-bd2b-451a-846d-b2dda5187a11" providerId="AD" clId="Web-{72F6D10B-B3AD-4657-A570-3971DA51946D}" dt="2021-11-28T22:48:40.487" v="181"/>
          <ac:cxnSpMkLst>
            <pc:docMk/>
            <pc:sldMk cId="595107187" sldId="275"/>
            <ac:cxnSpMk id="18" creationId="{7F1E95A2-E5F1-4C8A-92DC-CE369D193924}"/>
          </ac:cxnSpMkLst>
        </pc:cxnChg>
        <pc:cxnChg chg="add">
          <ac:chgData name="Koushikmani Maskalmatti Lakshman" userId="S::s5053566@studenti.unige.it::a913cc9a-bd2b-451a-846d-b2dda5187a11" providerId="AD" clId="Web-{72F6D10B-B3AD-4657-A570-3971DA51946D}" dt="2021-11-28T22:48:40.487" v="181"/>
          <ac:cxnSpMkLst>
            <pc:docMk/>
            <pc:sldMk cId="595107187" sldId="275"/>
            <ac:cxnSpMk id="19" creationId="{AFCF674C-D208-4497-A189-02E8503DA8F3}"/>
          </ac:cxnSpMkLst>
        </pc:cxnChg>
      </pc:sldChg>
    </pc:docChg>
  </pc:docChgLst>
  <pc:docChgLst>
    <pc:chgData name="Suraj Deshini" userId="S::s5066029@studenti.unige.it::d1738ad8-4077-40e6-86c5-c491d8e207c2" providerId="AD" clId="Web-{D2F01D92-D958-4B24-AF9D-E97354FA721C}"/>
    <pc:docChg chg="modSld">
      <pc:chgData name="Suraj Deshini" userId="S::s5066029@studenti.unige.it::d1738ad8-4077-40e6-86c5-c491d8e207c2" providerId="AD" clId="Web-{D2F01D92-D958-4B24-AF9D-E97354FA721C}" dt="2021-12-04T09:42:30.328" v="5" actId="20577"/>
      <pc:docMkLst>
        <pc:docMk/>
      </pc:docMkLst>
      <pc:sldChg chg="addSp delSp modSp">
        <pc:chgData name="Suraj Deshini" userId="S::s5066029@studenti.unige.it::d1738ad8-4077-40e6-86c5-c491d8e207c2" providerId="AD" clId="Web-{D2F01D92-D958-4B24-AF9D-E97354FA721C}" dt="2021-12-04T09:42:30.328" v="5" actId="20577"/>
        <pc:sldMkLst>
          <pc:docMk/>
          <pc:sldMk cId="4145758862" sldId="259"/>
        </pc:sldMkLst>
        <pc:spChg chg="add del mod">
          <ac:chgData name="Suraj Deshini" userId="S::s5066029@studenti.unige.it::d1738ad8-4077-40e6-86c5-c491d8e207c2" providerId="AD" clId="Web-{D2F01D92-D958-4B24-AF9D-E97354FA721C}" dt="2021-12-04T09:42:09.374" v="1"/>
          <ac:spMkLst>
            <pc:docMk/>
            <pc:sldMk cId="4145758862" sldId="259"/>
            <ac:spMk id="20" creationId="{A91D7BD7-8D1D-4168-B4FD-3023759D3153}"/>
          </ac:spMkLst>
        </pc:spChg>
        <pc:graphicFrameChg chg="add del mod modGraphic">
          <ac:chgData name="Suraj Deshini" userId="S::s5066029@studenti.unige.it::d1738ad8-4077-40e6-86c5-c491d8e207c2" providerId="AD" clId="Web-{D2F01D92-D958-4B24-AF9D-E97354FA721C}" dt="2021-12-04T09:42:30.328" v="5" actId="20577"/>
          <ac:graphicFrameMkLst>
            <pc:docMk/>
            <pc:sldMk cId="4145758862" sldId="259"/>
            <ac:graphicFrameMk id="5" creationId="{FD7375F4-B5D7-4886-BAD6-DE6781052A7C}"/>
          </ac:graphicFrameMkLst>
        </pc:graphicFrameChg>
      </pc:sldChg>
    </pc:docChg>
  </pc:docChgLst>
  <pc:docChgLst>
    <pc:chgData name="Yeshwanth Guru krishnakumar" userId="S::s5059111@studenti.unige.it::bfc45bab-ea7d-4a36-b342-f02125abbc27" providerId="AD" clId="Web-{AFEF0992-5BF7-4B05-BD70-F2A1DF4C484D}"/>
    <pc:docChg chg="addSld modSld">
      <pc:chgData name="Yeshwanth Guru krishnakumar" userId="S::s5059111@studenti.unige.it::bfc45bab-ea7d-4a36-b342-f02125abbc27" providerId="AD" clId="Web-{AFEF0992-5BF7-4B05-BD70-F2A1DF4C484D}" dt="2021-11-28T10:45:07.354" v="29" actId="20577"/>
      <pc:docMkLst>
        <pc:docMk/>
      </pc:docMkLst>
      <pc:sldChg chg="modSp">
        <pc:chgData name="Yeshwanth Guru krishnakumar" userId="S::s5059111@studenti.unige.it::bfc45bab-ea7d-4a36-b342-f02125abbc27" providerId="AD" clId="Web-{AFEF0992-5BF7-4B05-BD70-F2A1DF4C484D}" dt="2021-11-28T10:45:07.354" v="29" actId="20577"/>
        <pc:sldMkLst>
          <pc:docMk/>
          <pc:sldMk cId="4125045908" sldId="257"/>
        </pc:sldMkLst>
        <pc:spChg chg="mod">
          <ac:chgData name="Yeshwanth Guru krishnakumar" userId="S::s5059111@studenti.unige.it::bfc45bab-ea7d-4a36-b342-f02125abbc27" providerId="AD" clId="Web-{AFEF0992-5BF7-4B05-BD70-F2A1DF4C484D}" dt="2021-11-28T10:45:07.354" v="29" actId="20577"/>
          <ac:spMkLst>
            <pc:docMk/>
            <pc:sldMk cId="4125045908" sldId="257"/>
            <ac:spMk id="3" creationId="{8B2F9E49-5269-4CA4-88B5-60C6F965E8FB}"/>
          </ac:spMkLst>
        </pc:spChg>
      </pc:sldChg>
      <pc:sldChg chg="new">
        <pc:chgData name="Yeshwanth Guru krishnakumar" userId="S::s5059111@studenti.unige.it::bfc45bab-ea7d-4a36-b342-f02125abbc27" providerId="AD" clId="Web-{AFEF0992-5BF7-4B05-BD70-F2A1DF4C484D}" dt="2021-11-28T10:26:23.706" v="0"/>
        <pc:sldMkLst>
          <pc:docMk/>
          <pc:sldMk cId="2235921812" sldId="258"/>
        </pc:sldMkLst>
      </pc:sldChg>
      <pc:sldChg chg="new">
        <pc:chgData name="Yeshwanth Guru krishnakumar" userId="S::s5059111@studenti.unige.it::bfc45bab-ea7d-4a36-b342-f02125abbc27" providerId="AD" clId="Web-{AFEF0992-5BF7-4B05-BD70-F2A1DF4C484D}" dt="2021-11-28T10:26:25.690" v="1"/>
        <pc:sldMkLst>
          <pc:docMk/>
          <pc:sldMk cId="4145758862" sldId="259"/>
        </pc:sldMkLst>
      </pc:sldChg>
      <pc:sldChg chg="new">
        <pc:chgData name="Yeshwanth Guru krishnakumar" userId="S::s5059111@studenti.unige.it::bfc45bab-ea7d-4a36-b342-f02125abbc27" providerId="AD" clId="Web-{AFEF0992-5BF7-4B05-BD70-F2A1DF4C484D}" dt="2021-11-28T10:26:29.159" v="2"/>
        <pc:sldMkLst>
          <pc:docMk/>
          <pc:sldMk cId="247232497" sldId="260"/>
        </pc:sldMkLst>
      </pc:sldChg>
    </pc:docChg>
  </pc:docChgLst>
  <pc:docChgLst>
    <pc:chgData name="Yeshwanth Guru krishnakumar" userId="S::s5059111@studenti.unige.it::bfc45bab-ea7d-4a36-b342-f02125abbc27" providerId="AD" clId="Web-{3B996440-2917-4BAC-BB91-A2973173BFEC}"/>
    <pc:docChg chg="modSld">
      <pc:chgData name="Yeshwanth Guru krishnakumar" userId="S::s5059111@studenti.unige.it::bfc45bab-ea7d-4a36-b342-f02125abbc27" providerId="AD" clId="Web-{3B996440-2917-4BAC-BB91-A2973173BFEC}" dt="2021-12-04T10:30:14.609" v="2" actId="20577"/>
      <pc:docMkLst>
        <pc:docMk/>
      </pc:docMkLst>
      <pc:sldChg chg="modSp">
        <pc:chgData name="Yeshwanth Guru krishnakumar" userId="S::s5059111@studenti.unige.it::bfc45bab-ea7d-4a36-b342-f02125abbc27" providerId="AD" clId="Web-{3B996440-2917-4BAC-BB91-A2973173BFEC}" dt="2021-12-04T10:30:14.609" v="2" actId="20577"/>
        <pc:sldMkLst>
          <pc:docMk/>
          <pc:sldMk cId="1101151622" sldId="262"/>
        </pc:sldMkLst>
        <pc:spChg chg="mod">
          <ac:chgData name="Yeshwanth Guru krishnakumar" userId="S::s5059111@studenti.unige.it::bfc45bab-ea7d-4a36-b342-f02125abbc27" providerId="AD" clId="Web-{3B996440-2917-4BAC-BB91-A2973173BFEC}" dt="2021-12-04T10:30:14.609" v="2" actId="20577"/>
          <ac:spMkLst>
            <pc:docMk/>
            <pc:sldMk cId="1101151622" sldId="262"/>
            <ac:spMk id="3" creationId="{EEA6C2C8-BE67-440D-9C72-2E80DAAA72AF}"/>
          </ac:spMkLst>
        </pc:spChg>
      </pc:sldChg>
    </pc:docChg>
  </pc:docChgLst>
  <pc:docChgLst>
    <pc:chgData name="Yeshwanth Guru krishnakumar" userId="S::s5059111@studenti.unige.it::bfc45bab-ea7d-4a36-b342-f02125abbc27" providerId="AD" clId="Web-{12FD0D64-B09B-4E20-B05E-6B8FDB5BBE69}"/>
    <pc:docChg chg="modSld">
      <pc:chgData name="Yeshwanth Guru krishnakumar" userId="S::s5059111@studenti.unige.it::bfc45bab-ea7d-4a36-b342-f02125abbc27" providerId="AD" clId="Web-{12FD0D64-B09B-4E20-B05E-6B8FDB5BBE69}" dt="2021-12-04T07:45:41.485" v="23" actId="20577"/>
      <pc:docMkLst>
        <pc:docMk/>
      </pc:docMkLst>
      <pc:sldChg chg="addSp delSp modSp">
        <pc:chgData name="Yeshwanth Guru krishnakumar" userId="S::s5059111@studenti.unige.it::bfc45bab-ea7d-4a36-b342-f02125abbc27" providerId="AD" clId="Web-{12FD0D64-B09B-4E20-B05E-6B8FDB5BBE69}" dt="2021-12-04T07:45:41.485" v="23" actId="20577"/>
        <pc:sldMkLst>
          <pc:docMk/>
          <pc:sldMk cId="1340028442" sldId="264"/>
        </pc:sldMkLst>
        <pc:spChg chg="mod">
          <ac:chgData name="Yeshwanth Guru krishnakumar" userId="S::s5059111@studenti.unige.it::bfc45bab-ea7d-4a36-b342-f02125abbc27" providerId="AD" clId="Web-{12FD0D64-B09B-4E20-B05E-6B8FDB5BBE69}" dt="2021-12-04T07:45:41.485" v="23" actId="20577"/>
          <ac:spMkLst>
            <pc:docMk/>
            <pc:sldMk cId="1340028442" sldId="264"/>
            <ac:spMk id="2" creationId="{AB7D34BE-8311-4CD5-8088-74A2A155884A}"/>
          </ac:spMkLst>
        </pc:spChg>
        <pc:spChg chg="del">
          <ac:chgData name="Yeshwanth Guru krishnakumar" userId="S::s5059111@studenti.unige.it::bfc45bab-ea7d-4a36-b342-f02125abbc27" providerId="AD" clId="Web-{12FD0D64-B09B-4E20-B05E-6B8FDB5BBE69}" dt="2021-12-04T07:43:51.967" v="18"/>
          <ac:spMkLst>
            <pc:docMk/>
            <pc:sldMk cId="1340028442" sldId="264"/>
            <ac:spMk id="17" creationId="{F68B2C62-7648-4430-90D5-AE0F252AF113}"/>
          </ac:spMkLst>
        </pc:spChg>
        <pc:spChg chg="add del">
          <ac:chgData name="Yeshwanth Guru krishnakumar" userId="S::s5059111@studenti.unige.it::bfc45bab-ea7d-4a36-b342-f02125abbc27" providerId="AD" clId="Web-{12FD0D64-B09B-4E20-B05E-6B8FDB5BBE69}" dt="2021-12-04T07:44:53.859" v="21"/>
          <ac:spMkLst>
            <pc:docMk/>
            <pc:sldMk cId="1340028442" sldId="264"/>
            <ac:spMk id="24" creationId="{F68B2C62-7648-4430-90D5-AE0F252AF113}"/>
          </ac:spMkLst>
        </pc:spChg>
        <pc:spChg chg="add">
          <ac:chgData name="Yeshwanth Guru krishnakumar" userId="S::s5059111@studenti.unige.it::bfc45bab-ea7d-4a36-b342-f02125abbc27" providerId="AD" clId="Web-{12FD0D64-B09B-4E20-B05E-6B8FDB5BBE69}" dt="2021-12-04T07:44:53.859" v="21"/>
          <ac:spMkLst>
            <pc:docMk/>
            <pc:sldMk cId="1340028442" sldId="264"/>
            <ac:spMk id="95" creationId="{E49D7415-2F11-44C2-B6AA-13A25B6814B9}"/>
          </ac:spMkLst>
        </pc:spChg>
        <pc:graphicFrameChg chg="mod ord modGraphic">
          <ac:chgData name="Yeshwanth Guru krishnakumar" userId="S::s5059111@studenti.unige.it::bfc45bab-ea7d-4a36-b342-f02125abbc27" providerId="AD" clId="Web-{12FD0D64-B09B-4E20-B05E-6B8FDB5BBE69}" dt="2021-12-04T07:44:53.859" v="21"/>
          <ac:graphicFrameMkLst>
            <pc:docMk/>
            <pc:sldMk cId="1340028442" sldId="264"/>
            <ac:graphicFrameMk id="13" creationId="{7518BA72-8C91-49B8-901E-8FDF26D628D4}"/>
          </ac:graphicFrameMkLst>
        </pc:graphicFrameChg>
        <pc:picChg chg="add mod">
          <ac:chgData name="Yeshwanth Guru krishnakumar" userId="S::s5059111@studenti.unige.it::bfc45bab-ea7d-4a36-b342-f02125abbc27" providerId="AD" clId="Web-{12FD0D64-B09B-4E20-B05E-6B8FDB5BBE69}" dt="2021-12-04T07:44:53.859" v="21"/>
          <ac:picMkLst>
            <pc:docMk/>
            <pc:sldMk cId="1340028442" sldId="264"/>
            <ac:picMk id="90" creationId="{8B4C1963-895E-4B72-A535-5BB03D8224F1}"/>
          </ac:picMkLst>
        </pc:picChg>
        <pc:cxnChg chg="del">
          <ac:chgData name="Yeshwanth Guru krishnakumar" userId="S::s5059111@studenti.unige.it::bfc45bab-ea7d-4a36-b342-f02125abbc27" providerId="AD" clId="Web-{12FD0D64-B09B-4E20-B05E-6B8FDB5BBE69}" dt="2021-12-04T07:43:51.967" v="18"/>
          <ac:cxnSpMkLst>
            <pc:docMk/>
            <pc:sldMk cId="1340028442" sldId="264"/>
            <ac:cxnSpMk id="19" creationId="{9BB96FAB-CCBF-4D1E-9D0D-B038ACC29BD0}"/>
          </ac:cxnSpMkLst>
        </pc:cxnChg>
        <pc:cxnChg chg="add del">
          <ac:chgData name="Yeshwanth Guru krishnakumar" userId="S::s5059111@studenti.unige.it::bfc45bab-ea7d-4a36-b342-f02125abbc27" providerId="AD" clId="Web-{12FD0D64-B09B-4E20-B05E-6B8FDB5BBE69}" dt="2021-12-04T07:44:53.859" v="21"/>
          <ac:cxnSpMkLst>
            <pc:docMk/>
            <pc:sldMk cId="1340028442" sldId="264"/>
            <ac:cxnSpMk id="26" creationId="{E423DFCF-3B37-4389-873D-3308EBD44D88}"/>
          </ac:cxnSpMkLst>
        </pc:cxnChg>
        <pc:cxnChg chg="add">
          <ac:chgData name="Yeshwanth Guru krishnakumar" userId="S::s5059111@studenti.unige.it::bfc45bab-ea7d-4a36-b342-f02125abbc27" providerId="AD" clId="Web-{12FD0D64-B09B-4E20-B05E-6B8FDB5BBE69}" dt="2021-12-04T07:44:53.859" v="21"/>
          <ac:cxnSpMkLst>
            <pc:docMk/>
            <pc:sldMk cId="1340028442" sldId="264"/>
            <ac:cxnSpMk id="97" creationId="{D2E57F3D-33BE-4306-87E6-245763719516}"/>
          </ac:cxnSpMkLst>
        </pc:cxnChg>
      </pc:sldChg>
      <pc:sldChg chg="addSp delSp modSp mod modClrScheme delDesignElem chgLayout">
        <pc:chgData name="Yeshwanth Guru krishnakumar" userId="S::s5059111@studenti.unige.it::bfc45bab-ea7d-4a36-b342-f02125abbc27" providerId="AD" clId="Web-{12FD0D64-B09B-4E20-B05E-6B8FDB5BBE69}" dt="2021-12-04T07:08:31.033" v="17"/>
        <pc:sldMkLst>
          <pc:docMk/>
          <pc:sldMk cId="2786685144" sldId="272"/>
        </pc:sldMkLst>
        <pc:spChg chg="mod ord">
          <ac:chgData name="Yeshwanth Guru krishnakumar" userId="S::s5059111@studenti.unige.it::bfc45bab-ea7d-4a36-b342-f02125abbc27" providerId="AD" clId="Web-{12FD0D64-B09B-4E20-B05E-6B8FDB5BBE69}" dt="2021-12-04T07:04:49.857" v="1"/>
          <ac:spMkLst>
            <pc:docMk/>
            <pc:sldMk cId="2786685144" sldId="272"/>
            <ac:spMk id="2" creationId="{052A0DE5-E278-4BDB-BC9E-8793801B1801}"/>
          </ac:spMkLst>
        </pc:spChg>
        <pc:spChg chg="add del mod ord">
          <ac:chgData name="Yeshwanth Guru krishnakumar" userId="S::s5059111@studenti.unige.it::bfc45bab-ea7d-4a36-b342-f02125abbc27" providerId="AD" clId="Web-{12FD0D64-B09B-4E20-B05E-6B8FDB5BBE69}" dt="2021-12-04T07:04:49.857" v="1"/>
          <ac:spMkLst>
            <pc:docMk/>
            <pc:sldMk cId="2786685144" sldId="272"/>
            <ac:spMk id="3" creationId="{F23B459B-0B7B-4F0A-8E1D-4C7B693137E6}"/>
          </ac:spMkLst>
        </pc:spChg>
        <pc:spChg chg="del">
          <ac:chgData name="Yeshwanth Guru krishnakumar" userId="S::s5059111@studenti.unige.it::bfc45bab-ea7d-4a36-b342-f02125abbc27" providerId="AD" clId="Web-{12FD0D64-B09B-4E20-B05E-6B8FDB5BBE69}" dt="2021-12-04T07:08:31.033" v="17"/>
          <ac:spMkLst>
            <pc:docMk/>
            <pc:sldMk cId="2786685144" sldId="272"/>
            <ac:spMk id="5" creationId="{179FF807-19C9-4F58-83F6-089F3F1D0AAA}"/>
          </ac:spMkLst>
        </pc:spChg>
        <pc:spChg chg="add del mod ord">
          <ac:chgData name="Yeshwanth Guru krishnakumar" userId="S::s5059111@studenti.unige.it::bfc45bab-ea7d-4a36-b342-f02125abbc27" providerId="AD" clId="Web-{12FD0D64-B09B-4E20-B05E-6B8FDB5BBE69}" dt="2021-12-04T07:04:49.857" v="1"/>
          <ac:spMkLst>
            <pc:docMk/>
            <pc:sldMk cId="2786685144" sldId="272"/>
            <ac:spMk id="6" creationId="{E5B75548-1ECA-4128-B35A-E5D231E7C662}"/>
          </ac:spMkLst>
        </pc:spChg>
        <pc:spChg chg="add del mod">
          <ac:chgData name="Yeshwanth Guru krishnakumar" userId="S::s5059111@studenti.unige.it::bfc45bab-ea7d-4a36-b342-f02125abbc27" providerId="AD" clId="Web-{12FD0D64-B09B-4E20-B05E-6B8FDB5BBE69}" dt="2021-12-04T07:05:26.733" v="14"/>
          <ac:spMkLst>
            <pc:docMk/>
            <pc:sldMk cId="2786685144" sldId="272"/>
            <ac:spMk id="7" creationId="{2846F273-EA3F-45C6-A651-5FAD68D5FB9F}"/>
          </ac:spMkLst>
        </pc:spChg>
        <pc:spChg chg="add del">
          <ac:chgData name="Yeshwanth Guru krishnakumar" userId="S::s5059111@studenti.unige.it::bfc45bab-ea7d-4a36-b342-f02125abbc27" providerId="AD" clId="Web-{12FD0D64-B09B-4E20-B05E-6B8FDB5BBE69}" dt="2021-12-04T07:04:49.857" v="1"/>
          <ac:spMkLst>
            <pc:docMk/>
            <pc:sldMk cId="2786685144" sldId="272"/>
            <ac:spMk id="15" creationId="{E49D7415-2F11-44C2-B6AA-13A25B6814B9}"/>
          </ac:spMkLst>
        </pc:spChg>
        <pc:picChg chg="add mod">
          <ac:chgData name="Yeshwanth Guru krishnakumar" userId="S::s5059111@studenti.unige.it::bfc45bab-ea7d-4a36-b342-f02125abbc27" providerId="AD" clId="Web-{12FD0D64-B09B-4E20-B05E-6B8FDB5BBE69}" dt="2021-12-04T07:08:14.424" v="16" actId="1076"/>
          <ac:picMkLst>
            <pc:docMk/>
            <pc:sldMk cId="2786685144" sldId="272"/>
            <ac:picMk id="8" creationId="{7BB8A0D5-B0F0-469A-8486-3115F6AC2FA2}"/>
          </ac:picMkLst>
        </pc:picChg>
        <pc:cxnChg chg="add del">
          <ac:chgData name="Yeshwanth Guru krishnakumar" userId="S::s5059111@studenti.unige.it::bfc45bab-ea7d-4a36-b342-f02125abbc27" providerId="AD" clId="Web-{12FD0D64-B09B-4E20-B05E-6B8FDB5BBE69}" dt="2021-12-04T07:04:49.857" v="1"/>
          <ac:cxnSpMkLst>
            <pc:docMk/>
            <pc:sldMk cId="2786685144" sldId="272"/>
            <ac:cxnSpMk id="16" creationId="{D2E57F3D-33BE-4306-87E6-245763719516}"/>
          </ac:cxnSpMkLst>
        </pc:cxnChg>
      </pc:sldChg>
    </pc:docChg>
  </pc:docChgLst>
  <pc:docChgLst>
    <pc:chgData name="Anderson Siqueira De Andrade" userId="S::s5060539@studenti.unige.it::d5065ee6-e145-4d59-a052-f9dcdbe7b50a" providerId="AD" clId="Web-{630C3DB2-EE3B-4602-B041-1E8310795D33}"/>
    <pc:docChg chg="modSld">
      <pc:chgData name="Anderson Siqueira De Andrade" userId="S::s5060539@studenti.unige.it::d5065ee6-e145-4d59-a052-f9dcdbe7b50a" providerId="AD" clId="Web-{630C3DB2-EE3B-4602-B041-1E8310795D33}" dt="2021-11-30T19:20:50.995" v="1" actId="1076"/>
      <pc:docMkLst>
        <pc:docMk/>
      </pc:docMkLst>
      <pc:sldChg chg="modSp">
        <pc:chgData name="Anderson Siqueira De Andrade" userId="S::s5060539@studenti.unige.it::d5065ee6-e145-4d59-a052-f9dcdbe7b50a" providerId="AD" clId="Web-{630C3DB2-EE3B-4602-B041-1E8310795D33}" dt="2021-11-30T19:20:50.995" v="1" actId="1076"/>
        <pc:sldMkLst>
          <pc:docMk/>
          <pc:sldMk cId="3222793158" sldId="266"/>
        </pc:sldMkLst>
        <pc:spChg chg="mod">
          <ac:chgData name="Anderson Siqueira De Andrade" userId="S::s5060539@studenti.unige.it::d5065ee6-e145-4d59-a052-f9dcdbe7b50a" providerId="AD" clId="Web-{630C3DB2-EE3B-4602-B041-1E8310795D33}" dt="2021-11-30T19:20:50.995" v="1" actId="1076"/>
          <ac:spMkLst>
            <pc:docMk/>
            <pc:sldMk cId="3222793158" sldId="266"/>
            <ac:spMk id="2" creationId="{E45A4510-91C9-4A77-9CA5-39A6C0798F04}"/>
          </ac:spMkLst>
        </pc:spChg>
      </pc:sldChg>
    </pc:docChg>
  </pc:docChgLst>
  <pc:docChgLst>
    <pc:chgData name="Yeshwanth Guru krishnakumar" userId="S::s5059111@studenti.unige.it::bfc45bab-ea7d-4a36-b342-f02125abbc27" providerId="AD" clId="Web-{804EB695-51F7-4F5A-A121-4638D5568282}"/>
    <pc:docChg chg="modSld">
      <pc:chgData name="Yeshwanth Guru krishnakumar" userId="S::s5059111@studenti.unige.it::bfc45bab-ea7d-4a36-b342-f02125abbc27" providerId="AD" clId="Web-{804EB695-51F7-4F5A-A121-4638D5568282}" dt="2021-11-28T10:16:19.126" v="29" actId="20577"/>
      <pc:docMkLst>
        <pc:docMk/>
      </pc:docMkLst>
      <pc:sldChg chg="modSp">
        <pc:chgData name="Yeshwanth Guru krishnakumar" userId="S::s5059111@studenti.unige.it::bfc45bab-ea7d-4a36-b342-f02125abbc27" providerId="AD" clId="Web-{804EB695-51F7-4F5A-A121-4638D5568282}" dt="2021-11-28T10:16:19.126" v="29" actId="20577"/>
        <pc:sldMkLst>
          <pc:docMk/>
          <pc:sldMk cId="4125045908" sldId="257"/>
        </pc:sldMkLst>
        <pc:spChg chg="mod">
          <ac:chgData name="Yeshwanth Guru krishnakumar" userId="S::s5059111@studenti.unige.it::bfc45bab-ea7d-4a36-b342-f02125abbc27" providerId="AD" clId="Web-{804EB695-51F7-4F5A-A121-4638D5568282}" dt="2021-11-28T10:16:19.126" v="29" actId="20577"/>
          <ac:spMkLst>
            <pc:docMk/>
            <pc:sldMk cId="4125045908" sldId="257"/>
            <ac:spMk id="3" creationId="{8B2F9E49-5269-4CA4-88B5-60C6F965E8FB}"/>
          </ac:spMkLst>
        </pc:spChg>
      </pc:sldChg>
    </pc:docChg>
  </pc:docChgLst>
  <pc:docChgLst>
    <pc:chgData name="Koushikmani Maskalmatti Lakshman" userId="S::s5053566@studenti.unige.it::a913cc9a-bd2b-451a-846d-b2dda5187a11" providerId="AD" clId="Web-{32E6D987-1A2B-4695-81E8-98E63E361C9F}"/>
    <pc:docChg chg="addSld">
      <pc:chgData name="Koushikmani Maskalmatti Lakshman" userId="S::s5053566@studenti.unige.it::a913cc9a-bd2b-451a-846d-b2dda5187a11" providerId="AD" clId="Web-{32E6D987-1A2B-4695-81E8-98E63E361C9F}" dt="2021-11-30T19:13:27.267" v="0"/>
      <pc:docMkLst>
        <pc:docMk/>
      </pc:docMkLst>
      <pc:sldChg chg="new">
        <pc:chgData name="Koushikmani Maskalmatti Lakshman" userId="S::s5053566@studenti.unige.it::a913cc9a-bd2b-451a-846d-b2dda5187a11" providerId="AD" clId="Web-{32E6D987-1A2B-4695-81E8-98E63E361C9F}" dt="2021-11-30T19:13:27.267" v="0"/>
        <pc:sldMkLst>
          <pc:docMk/>
          <pc:sldMk cId="4038085509" sldId="276"/>
        </pc:sldMkLst>
      </pc:sldChg>
    </pc:docChg>
  </pc:docChgLst>
  <pc:docChgLst>
    <pc:chgData name="Koushikmani Maskalmatti Lakshman" userId="S::s5053566@studenti.unige.it::a913cc9a-bd2b-451a-846d-b2dda5187a11" providerId="AD" clId="Web-{BD18F523-2312-42B9-A724-582002861A0A}"/>
    <pc:docChg chg="modSld sldOrd">
      <pc:chgData name="Koushikmani Maskalmatti Lakshman" userId="S::s5053566@studenti.unige.it::a913cc9a-bd2b-451a-846d-b2dda5187a11" providerId="AD" clId="Web-{BD18F523-2312-42B9-A724-582002861A0A}" dt="2021-11-30T22:41:46.274" v="653" actId="20577"/>
      <pc:docMkLst>
        <pc:docMk/>
      </pc:docMkLst>
      <pc:sldChg chg="addSp modSp">
        <pc:chgData name="Koushikmani Maskalmatti Lakshman" userId="S::s5053566@studenti.unige.it::a913cc9a-bd2b-451a-846d-b2dda5187a11" providerId="AD" clId="Web-{BD18F523-2312-42B9-A724-582002861A0A}" dt="2021-11-30T22:41:46.274" v="653" actId="20577"/>
        <pc:sldMkLst>
          <pc:docMk/>
          <pc:sldMk cId="109857222" sldId="256"/>
        </pc:sldMkLst>
        <pc:spChg chg="mod">
          <ac:chgData name="Koushikmani Maskalmatti Lakshman" userId="S::s5053566@studenti.unige.it::a913cc9a-bd2b-451a-846d-b2dda5187a11" providerId="AD" clId="Web-{BD18F523-2312-42B9-A724-582002861A0A}" dt="2021-11-30T22:41:46.274" v="653" actId="20577"/>
          <ac:spMkLst>
            <pc:docMk/>
            <pc:sldMk cId="109857222" sldId="256"/>
            <ac:spMk id="2" creationId="{00000000-0000-0000-0000-000000000000}"/>
          </ac:spMkLst>
        </pc:spChg>
        <pc:spChg chg="mod">
          <ac:chgData name="Koushikmani Maskalmatti Lakshman" userId="S::s5053566@studenti.unige.it::a913cc9a-bd2b-451a-846d-b2dda5187a11" providerId="AD" clId="Web-{BD18F523-2312-42B9-A724-582002861A0A}" dt="2021-11-30T22:23:16.060" v="452" actId="20577"/>
          <ac:spMkLst>
            <pc:docMk/>
            <pc:sldMk cId="109857222" sldId="256"/>
            <ac:spMk id="3" creationId="{00000000-0000-0000-0000-000000000000}"/>
          </ac:spMkLst>
        </pc:spChg>
        <pc:spChg chg="add mod">
          <ac:chgData name="Koushikmani Maskalmatti Lakshman" userId="S::s5053566@studenti.unige.it::a913cc9a-bd2b-451a-846d-b2dda5187a11" providerId="AD" clId="Web-{BD18F523-2312-42B9-A724-582002861A0A}" dt="2021-11-30T22:31:26.727" v="643"/>
          <ac:spMkLst>
            <pc:docMk/>
            <pc:sldMk cId="109857222" sldId="256"/>
            <ac:spMk id="4" creationId="{400574D7-A28D-42F1-9343-062B01806196}"/>
          </ac:spMkLst>
        </pc:spChg>
      </pc:sldChg>
      <pc:sldChg chg="modSp">
        <pc:chgData name="Koushikmani Maskalmatti Lakshman" userId="S::s5053566@studenti.unige.it::a913cc9a-bd2b-451a-846d-b2dda5187a11" providerId="AD" clId="Web-{BD18F523-2312-42B9-A724-582002861A0A}" dt="2021-11-30T22:22:14.527" v="443" actId="20577"/>
        <pc:sldMkLst>
          <pc:docMk/>
          <pc:sldMk cId="4125045908" sldId="257"/>
        </pc:sldMkLst>
        <pc:spChg chg="mod">
          <ac:chgData name="Koushikmani Maskalmatti Lakshman" userId="S::s5053566@studenti.unige.it::a913cc9a-bd2b-451a-846d-b2dda5187a11" providerId="AD" clId="Web-{BD18F523-2312-42B9-A724-582002861A0A}" dt="2021-11-30T22:05:08.941" v="280" actId="20577"/>
          <ac:spMkLst>
            <pc:docMk/>
            <pc:sldMk cId="4125045908" sldId="257"/>
            <ac:spMk id="2" creationId="{5882B4C5-CAE7-409B-AF0B-349A8A505880}"/>
          </ac:spMkLst>
        </pc:spChg>
        <pc:spChg chg="mod">
          <ac:chgData name="Koushikmani Maskalmatti Lakshman" userId="S::s5053566@studenti.unige.it::a913cc9a-bd2b-451a-846d-b2dda5187a11" providerId="AD" clId="Web-{BD18F523-2312-42B9-A724-582002861A0A}" dt="2021-11-30T22:22:14.527" v="443" actId="20577"/>
          <ac:spMkLst>
            <pc:docMk/>
            <pc:sldMk cId="4125045908" sldId="257"/>
            <ac:spMk id="3" creationId="{8B2F9E49-5269-4CA4-88B5-60C6F965E8FB}"/>
          </ac:spMkLst>
        </pc:spChg>
      </pc:sldChg>
      <pc:sldChg chg="modSp">
        <pc:chgData name="Koushikmani Maskalmatti Lakshman" userId="S::s5053566@studenti.unige.it::a913cc9a-bd2b-451a-846d-b2dda5187a11" providerId="AD" clId="Web-{BD18F523-2312-42B9-A724-582002861A0A}" dt="2021-11-30T22:22:32.434" v="447" actId="20577"/>
        <pc:sldMkLst>
          <pc:docMk/>
          <pc:sldMk cId="2235921812" sldId="258"/>
        </pc:sldMkLst>
        <pc:spChg chg="mod">
          <ac:chgData name="Koushikmani Maskalmatti Lakshman" userId="S::s5053566@studenti.unige.it::a913cc9a-bd2b-451a-846d-b2dda5187a11" providerId="AD" clId="Web-{BD18F523-2312-42B9-A724-582002861A0A}" dt="2021-11-30T22:05:00.379" v="279" actId="20577"/>
          <ac:spMkLst>
            <pc:docMk/>
            <pc:sldMk cId="2235921812" sldId="258"/>
            <ac:spMk id="2" creationId="{C8EB7548-DB53-4731-9BF9-EB1F98E02EAD}"/>
          </ac:spMkLst>
        </pc:spChg>
        <pc:spChg chg="mod">
          <ac:chgData name="Koushikmani Maskalmatti Lakshman" userId="S::s5053566@studenti.unige.it::a913cc9a-bd2b-451a-846d-b2dda5187a11" providerId="AD" clId="Web-{BD18F523-2312-42B9-A724-582002861A0A}" dt="2021-11-30T22:22:32.434" v="447" actId="20577"/>
          <ac:spMkLst>
            <pc:docMk/>
            <pc:sldMk cId="2235921812" sldId="258"/>
            <ac:spMk id="10" creationId="{224B6DCE-251A-42A1-AA27-1867B7E8E3F4}"/>
          </ac:spMkLst>
        </pc:spChg>
      </pc:sldChg>
      <pc:sldChg chg="modSp">
        <pc:chgData name="Koushikmani Maskalmatti Lakshman" userId="S::s5053566@studenti.unige.it::a913cc9a-bd2b-451a-846d-b2dda5187a11" providerId="AD" clId="Web-{BD18F523-2312-42B9-A724-582002861A0A}" dt="2021-11-30T22:19:45.836" v="416"/>
        <pc:sldMkLst>
          <pc:docMk/>
          <pc:sldMk cId="4145758862" sldId="259"/>
        </pc:sldMkLst>
        <pc:spChg chg="mod">
          <ac:chgData name="Koushikmani Maskalmatti Lakshman" userId="S::s5053566@studenti.unige.it::a913cc9a-bd2b-451a-846d-b2dda5187a11" providerId="AD" clId="Web-{BD18F523-2312-42B9-A724-582002861A0A}" dt="2021-11-30T22:19:45.836" v="416"/>
          <ac:spMkLst>
            <pc:docMk/>
            <pc:sldMk cId="4145758862" sldId="259"/>
            <ac:spMk id="2" creationId="{53484401-8A73-4EE4-8130-B6A76365BBE3}"/>
          </ac:spMkLst>
        </pc:spChg>
      </pc:sldChg>
      <pc:sldChg chg="modSp">
        <pc:chgData name="Koushikmani Maskalmatti Lakshman" userId="S::s5053566@studenti.unige.it::a913cc9a-bd2b-451a-846d-b2dda5187a11" providerId="AD" clId="Web-{BD18F523-2312-42B9-A724-582002861A0A}" dt="2021-11-30T22:33:45.527" v="651" actId="1076"/>
        <pc:sldMkLst>
          <pc:docMk/>
          <pc:sldMk cId="247232497" sldId="260"/>
        </pc:sldMkLst>
        <pc:spChg chg="mod">
          <ac:chgData name="Koushikmani Maskalmatti Lakshman" userId="S::s5053566@studenti.unige.it::a913cc9a-bd2b-451a-846d-b2dda5187a11" providerId="AD" clId="Web-{BD18F523-2312-42B9-A724-582002861A0A}" dt="2021-11-30T22:33:45.527" v="651" actId="1076"/>
          <ac:spMkLst>
            <pc:docMk/>
            <pc:sldMk cId="247232497" sldId="260"/>
            <ac:spMk id="2" creationId="{E6E5F191-8F28-4E48-8A11-0C39F56E91C9}"/>
          </ac:spMkLst>
        </pc:spChg>
        <pc:spChg chg="mod">
          <ac:chgData name="Koushikmani Maskalmatti Lakshman" userId="S::s5053566@studenti.unige.it::a913cc9a-bd2b-451a-846d-b2dda5187a11" providerId="AD" clId="Web-{BD18F523-2312-42B9-A724-582002861A0A}" dt="2021-11-30T22:33:37.339" v="650" actId="20577"/>
          <ac:spMkLst>
            <pc:docMk/>
            <pc:sldMk cId="247232497" sldId="260"/>
            <ac:spMk id="3" creationId="{BFD773C0-4ABA-4F23-9B78-C07C2DCC8F78}"/>
          </ac:spMkLst>
        </pc:spChg>
      </pc:sldChg>
      <pc:sldChg chg="modSp">
        <pc:chgData name="Koushikmani Maskalmatti Lakshman" userId="S::s5053566@studenti.unige.it::a913cc9a-bd2b-451a-846d-b2dda5187a11" providerId="AD" clId="Web-{BD18F523-2312-42B9-A724-582002861A0A}" dt="2021-11-30T22:19:11.913" v="411" actId="20577"/>
        <pc:sldMkLst>
          <pc:docMk/>
          <pc:sldMk cId="1101151622" sldId="262"/>
        </pc:sldMkLst>
        <pc:spChg chg="mod">
          <ac:chgData name="Koushikmani Maskalmatti Lakshman" userId="S::s5053566@studenti.unige.it::a913cc9a-bd2b-451a-846d-b2dda5187a11" providerId="AD" clId="Web-{BD18F523-2312-42B9-A724-582002861A0A}" dt="2021-11-30T22:19:11.913" v="411" actId="20577"/>
          <ac:spMkLst>
            <pc:docMk/>
            <pc:sldMk cId="1101151622" sldId="262"/>
            <ac:spMk id="2" creationId="{637768F5-9D27-4A2A-A7F4-FFDBDC3B0EC0}"/>
          </ac:spMkLst>
        </pc:spChg>
      </pc:sldChg>
      <pc:sldChg chg="modSp">
        <pc:chgData name="Koushikmani Maskalmatti Lakshman" userId="S::s5053566@studenti.unige.it::a913cc9a-bd2b-451a-846d-b2dda5187a11" providerId="AD" clId="Web-{BD18F523-2312-42B9-A724-582002861A0A}" dt="2021-11-30T22:07:39.429" v="306" actId="20577"/>
        <pc:sldMkLst>
          <pc:docMk/>
          <pc:sldMk cId="3622623347" sldId="263"/>
        </pc:sldMkLst>
        <pc:spChg chg="mod">
          <ac:chgData name="Koushikmani Maskalmatti Lakshman" userId="S::s5053566@studenti.unige.it::a913cc9a-bd2b-451a-846d-b2dda5187a11" providerId="AD" clId="Web-{BD18F523-2312-42B9-A724-582002861A0A}" dt="2021-11-30T22:07:27.710" v="304" actId="20577"/>
          <ac:spMkLst>
            <pc:docMk/>
            <pc:sldMk cId="3622623347" sldId="263"/>
            <ac:spMk id="2" creationId="{F7C3B2F9-6906-4EA2-BC50-67F17E94B790}"/>
          </ac:spMkLst>
        </pc:spChg>
        <pc:spChg chg="mod">
          <ac:chgData name="Koushikmani Maskalmatti Lakshman" userId="S::s5053566@studenti.unige.it::a913cc9a-bd2b-451a-846d-b2dda5187a11" providerId="AD" clId="Web-{BD18F523-2312-42B9-A724-582002861A0A}" dt="2021-11-30T22:07:39.429" v="306" actId="20577"/>
          <ac:spMkLst>
            <pc:docMk/>
            <pc:sldMk cId="3622623347" sldId="263"/>
            <ac:spMk id="21" creationId="{BA2879A2-A86C-4F57-BC8E-405C1F096BAD}"/>
          </ac:spMkLst>
        </pc:spChg>
      </pc:sldChg>
      <pc:sldChg chg="modSp">
        <pc:chgData name="Koushikmani Maskalmatti Lakshman" userId="S::s5053566@studenti.unige.it::a913cc9a-bd2b-451a-846d-b2dda5187a11" providerId="AD" clId="Web-{BD18F523-2312-42B9-A724-582002861A0A}" dt="2021-11-30T22:18:53.101" v="407" actId="14100"/>
        <pc:sldMkLst>
          <pc:docMk/>
          <pc:sldMk cId="1340028442" sldId="264"/>
        </pc:sldMkLst>
        <pc:spChg chg="mod">
          <ac:chgData name="Koushikmani Maskalmatti Lakshman" userId="S::s5053566@studenti.unige.it::a913cc9a-bd2b-451a-846d-b2dda5187a11" providerId="AD" clId="Web-{BD18F523-2312-42B9-A724-582002861A0A}" dt="2021-11-30T22:18:53.101" v="407" actId="14100"/>
          <ac:spMkLst>
            <pc:docMk/>
            <pc:sldMk cId="1340028442" sldId="264"/>
            <ac:spMk id="2" creationId="{AB7D34BE-8311-4CD5-8088-74A2A155884A}"/>
          </ac:spMkLst>
        </pc:spChg>
      </pc:sldChg>
      <pc:sldChg chg="modSp">
        <pc:chgData name="Koushikmani Maskalmatti Lakshman" userId="S::s5053566@studenti.unige.it::a913cc9a-bd2b-451a-846d-b2dda5187a11" providerId="AD" clId="Web-{BD18F523-2312-42B9-A724-582002861A0A}" dt="2021-11-30T22:10:26.745" v="325" actId="20577"/>
        <pc:sldMkLst>
          <pc:docMk/>
          <pc:sldMk cId="1730165000" sldId="265"/>
        </pc:sldMkLst>
        <pc:spChg chg="mod">
          <ac:chgData name="Koushikmani Maskalmatti Lakshman" userId="S::s5053566@studenti.unige.it::a913cc9a-bd2b-451a-846d-b2dda5187a11" providerId="AD" clId="Web-{BD18F523-2312-42B9-A724-582002861A0A}" dt="2021-11-30T22:10:26.745" v="325" actId="20577"/>
          <ac:spMkLst>
            <pc:docMk/>
            <pc:sldMk cId="1730165000" sldId="265"/>
            <ac:spMk id="2" creationId="{D9974260-9D6D-4898-A68D-4C91470C4DBA}"/>
          </ac:spMkLst>
        </pc:spChg>
      </pc:sldChg>
      <pc:sldChg chg="modSp">
        <pc:chgData name="Koushikmani Maskalmatti Lakshman" userId="S::s5053566@studenti.unige.it::a913cc9a-bd2b-451a-846d-b2dda5187a11" providerId="AD" clId="Web-{BD18F523-2312-42B9-A724-582002861A0A}" dt="2021-11-30T22:18:29.475" v="400" actId="20577"/>
        <pc:sldMkLst>
          <pc:docMk/>
          <pc:sldMk cId="3222793158" sldId="266"/>
        </pc:sldMkLst>
        <pc:spChg chg="mod">
          <ac:chgData name="Koushikmani Maskalmatti Lakshman" userId="S::s5053566@studenti.unige.it::a913cc9a-bd2b-451a-846d-b2dda5187a11" providerId="AD" clId="Web-{BD18F523-2312-42B9-A724-582002861A0A}" dt="2021-11-30T22:18:29.475" v="400" actId="20577"/>
          <ac:spMkLst>
            <pc:docMk/>
            <pc:sldMk cId="3222793158" sldId="266"/>
            <ac:spMk id="2" creationId="{E45A4510-91C9-4A77-9CA5-39A6C0798F04}"/>
          </ac:spMkLst>
        </pc:spChg>
        <pc:picChg chg="mod modCrop">
          <ac:chgData name="Koushikmani Maskalmatti Lakshman" userId="S::s5053566@studenti.unige.it::a913cc9a-bd2b-451a-846d-b2dda5187a11" providerId="AD" clId="Web-{BD18F523-2312-42B9-A724-582002861A0A}" dt="2021-11-30T22:17:37.271" v="395" actId="14100"/>
          <ac:picMkLst>
            <pc:docMk/>
            <pc:sldMk cId="3222793158" sldId="266"/>
            <ac:picMk id="7" creationId="{2076754F-2B2F-462A-A808-B0B7BEA72820}"/>
          </ac:picMkLst>
        </pc:picChg>
      </pc:sldChg>
      <pc:sldChg chg="modSp">
        <pc:chgData name="Koushikmani Maskalmatti Lakshman" userId="S::s5053566@studenti.unige.it::a913cc9a-bd2b-451a-846d-b2dda5187a11" providerId="AD" clId="Web-{BD18F523-2312-42B9-A724-582002861A0A}" dt="2021-11-30T22:16:41.832" v="382" actId="20577"/>
        <pc:sldMkLst>
          <pc:docMk/>
          <pc:sldMk cId="120641309" sldId="267"/>
        </pc:sldMkLst>
        <pc:spChg chg="mod">
          <ac:chgData name="Koushikmani Maskalmatti Lakshman" userId="S::s5053566@studenti.unige.it::a913cc9a-bd2b-451a-846d-b2dda5187a11" providerId="AD" clId="Web-{BD18F523-2312-42B9-A724-582002861A0A}" dt="2021-11-30T22:16:11.425" v="375" actId="20577"/>
          <ac:spMkLst>
            <pc:docMk/>
            <pc:sldMk cId="120641309" sldId="267"/>
            <ac:spMk id="2" creationId="{CE4412E0-7031-4C33-9012-43449F7F6FCC}"/>
          </ac:spMkLst>
        </pc:spChg>
        <pc:spChg chg="mod">
          <ac:chgData name="Koushikmani Maskalmatti Lakshman" userId="S::s5053566@studenti.unige.it::a913cc9a-bd2b-451a-846d-b2dda5187a11" providerId="AD" clId="Web-{BD18F523-2312-42B9-A724-582002861A0A}" dt="2021-11-30T22:16:41.832" v="382" actId="20577"/>
          <ac:spMkLst>
            <pc:docMk/>
            <pc:sldMk cId="120641309" sldId="267"/>
            <ac:spMk id="3" creationId="{5B33E559-1BEB-4822-A570-13356758C9D9}"/>
          </ac:spMkLst>
        </pc:spChg>
      </pc:sldChg>
      <pc:sldChg chg="modSp">
        <pc:chgData name="Koushikmani Maskalmatti Lakshman" userId="S::s5053566@studenti.unige.it::a913cc9a-bd2b-451a-846d-b2dda5187a11" providerId="AD" clId="Web-{BD18F523-2312-42B9-A724-582002861A0A}" dt="2021-11-30T22:09:55.120" v="322" actId="1076"/>
        <pc:sldMkLst>
          <pc:docMk/>
          <pc:sldMk cId="2488189155" sldId="268"/>
        </pc:sldMkLst>
        <pc:spChg chg="mod">
          <ac:chgData name="Koushikmani Maskalmatti Lakshman" userId="S::s5053566@studenti.unige.it::a913cc9a-bd2b-451a-846d-b2dda5187a11" providerId="AD" clId="Web-{BD18F523-2312-42B9-A724-582002861A0A}" dt="2021-11-30T22:09:48.338" v="321" actId="20577"/>
          <ac:spMkLst>
            <pc:docMk/>
            <pc:sldMk cId="2488189155" sldId="268"/>
            <ac:spMk id="2" creationId="{1DCCCFAC-32EF-4B7D-83B5-CD7345A140E2}"/>
          </ac:spMkLst>
        </pc:spChg>
        <pc:picChg chg="mod">
          <ac:chgData name="Koushikmani Maskalmatti Lakshman" userId="S::s5053566@studenti.unige.it::a913cc9a-bd2b-451a-846d-b2dda5187a11" providerId="AD" clId="Web-{BD18F523-2312-42B9-A724-582002861A0A}" dt="2021-11-30T22:09:55.120" v="322" actId="1076"/>
          <ac:picMkLst>
            <pc:docMk/>
            <pc:sldMk cId="2488189155" sldId="268"/>
            <ac:picMk id="49" creationId="{B6D461C4-53B7-4679-B67B-2AD525532BF3}"/>
          </ac:picMkLst>
        </pc:picChg>
      </pc:sldChg>
      <pc:sldChg chg="modSp">
        <pc:chgData name="Koushikmani Maskalmatti Lakshman" userId="S::s5053566@studenti.unige.it::a913cc9a-bd2b-451a-846d-b2dda5187a11" providerId="AD" clId="Web-{BD18F523-2312-42B9-A724-582002861A0A}" dt="2021-11-30T22:15:50.737" v="373" actId="20577"/>
        <pc:sldMkLst>
          <pc:docMk/>
          <pc:sldMk cId="3766545647" sldId="269"/>
        </pc:sldMkLst>
        <pc:spChg chg="mod">
          <ac:chgData name="Koushikmani Maskalmatti Lakshman" userId="S::s5053566@studenti.unige.it::a913cc9a-bd2b-451a-846d-b2dda5187a11" providerId="AD" clId="Web-{BD18F523-2312-42B9-A724-582002861A0A}" dt="2021-11-30T22:15:50.737" v="373" actId="20577"/>
          <ac:spMkLst>
            <pc:docMk/>
            <pc:sldMk cId="3766545647" sldId="269"/>
            <ac:spMk id="2" creationId="{21B1C5AB-E0C7-4555-92DC-F8D75E9A3745}"/>
          </ac:spMkLst>
        </pc:spChg>
      </pc:sldChg>
      <pc:sldChg chg="modSp">
        <pc:chgData name="Koushikmani Maskalmatti Lakshman" userId="S::s5053566@studenti.unige.it::a913cc9a-bd2b-451a-846d-b2dda5187a11" providerId="AD" clId="Web-{BD18F523-2312-42B9-A724-582002861A0A}" dt="2021-11-30T22:08:54.650" v="318" actId="20577"/>
        <pc:sldMkLst>
          <pc:docMk/>
          <pc:sldMk cId="1225048646" sldId="271"/>
        </pc:sldMkLst>
        <pc:spChg chg="mod">
          <ac:chgData name="Koushikmani Maskalmatti Lakshman" userId="S::s5053566@studenti.unige.it::a913cc9a-bd2b-451a-846d-b2dda5187a11" providerId="AD" clId="Web-{BD18F523-2312-42B9-A724-582002861A0A}" dt="2021-11-30T22:07:00.569" v="298" actId="20577"/>
          <ac:spMkLst>
            <pc:docMk/>
            <pc:sldMk cId="1225048646" sldId="271"/>
            <ac:spMk id="2" creationId="{13A7F19A-64D0-401D-9A9D-350E1199D9EB}"/>
          </ac:spMkLst>
        </pc:spChg>
        <pc:spChg chg="mod">
          <ac:chgData name="Koushikmani Maskalmatti Lakshman" userId="S::s5053566@studenti.unige.it::a913cc9a-bd2b-451a-846d-b2dda5187a11" providerId="AD" clId="Web-{BD18F523-2312-42B9-A724-582002861A0A}" dt="2021-11-30T22:08:54.650" v="318" actId="20577"/>
          <ac:spMkLst>
            <pc:docMk/>
            <pc:sldMk cId="1225048646" sldId="271"/>
            <ac:spMk id="45" creationId="{2BD76C58-BD7D-4F2F-962D-831C1E0B31A5}"/>
          </ac:spMkLst>
        </pc:spChg>
      </pc:sldChg>
      <pc:sldChg chg="modSp">
        <pc:chgData name="Koushikmani Maskalmatti Lakshman" userId="S::s5053566@studenti.unige.it::a913cc9a-bd2b-451a-846d-b2dda5187a11" providerId="AD" clId="Web-{BD18F523-2312-42B9-A724-582002861A0A}" dt="2021-11-30T22:06:23.646" v="292" actId="14100"/>
        <pc:sldMkLst>
          <pc:docMk/>
          <pc:sldMk cId="2786685144" sldId="272"/>
        </pc:sldMkLst>
        <pc:spChg chg="mod">
          <ac:chgData name="Koushikmani Maskalmatti Lakshman" userId="S::s5053566@studenti.unige.it::a913cc9a-bd2b-451a-846d-b2dda5187a11" providerId="AD" clId="Web-{BD18F523-2312-42B9-A724-582002861A0A}" dt="2021-11-30T22:06:23.646" v="292" actId="14100"/>
          <ac:spMkLst>
            <pc:docMk/>
            <pc:sldMk cId="2786685144" sldId="272"/>
            <ac:spMk id="2" creationId="{052A0DE5-E278-4BDB-BC9E-8793801B1801}"/>
          </ac:spMkLst>
        </pc:spChg>
      </pc:sldChg>
      <pc:sldChg chg="addSp delSp modSp">
        <pc:chgData name="Koushikmani Maskalmatti Lakshman" userId="S::s5053566@studenti.unige.it::a913cc9a-bd2b-451a-846d-b2dda5187a11" providerId="AD" clId="Web-{BD18F523-2312-42B9-A724-582002861A0A}" dt="2021-11-30T22:32:47.541" v="648" actId="20577"/>
        <pc:sldMkLst>
          <pc:docMk/>
          <pc:sldMk cId="2975594099" sldId="273"/>
        </pc:sldMkLst>
        <pc:spChg chg="mod">
          <ac:chgData name="Koushikmani Maskalmatti Lakshman" userId="S::s5053566@studenti.unige.it::a913cc9a-bd2b-451a-846d-b2dda5187a11" providerId="AD" clId="Web-{BD18F523-2312-42B9-A724-582002861A0A}" dt="2021-11-30T22:32:47.541" v="648" actId="20577"/>
          <ac:spMkLst>
            <pc:docMk/>
            <pc:sldMk cId="2975594099" sldId="273"/>
            <ac:spMk id="2" creationId="{8DD8FA4C-3616-4D48-B2F5-E4BC1378BE51}"/>
          </ac:spMkLst>
        </pc:spChg>
        <pc:spChg chg="add del">
          <ac:chgData name="Koushikmani Maskalmatti Lakshman" userId="S::s5053566@studenti.unige.it::a913cc9a-bd2b-451a-846d-b2dda5187a11" providerId="AD" clId="Web-{BD18F523-2312-42B9-A724-582002861A0A}" dt="2021-11-30T22:21:28.963" v="437"/>
          <ac:spMkLst>
            <pc:docMk/>
            <pc:sldMk cId="2975594099" sldId="273"/>
            <ac:spMk id="14" creationId="{33E93247-6229-44AB-A550-739E971E690B}"/>
          </ac:spMkLst>
        </pc:spChg>
        <pc:spChg chg="add del">
          <ac:chgData name="Koushikmani Maskalmatti Lakshman" userId="S::s5053566@studenti.unige.it::a913cc9a-bd2b-451a-846d-b2dda5187a11" providerId="AD" clId="Web-{BD18F523-2312-42B9-A724-582002861A0A}" dt="2021-11-30T22:21:28.963" v="437"/>
          <ac:spMkLst>
            <pc:docMk/>
            <pc:sldMk cId="2975594099" sldId="273"/>
            <ac:spMk id="16" creationId="{6BB6B482-ACCA-4938-8AEA-49D525C17221}"/>
          </ac:spMkLst>
        </pc:spChg>
        <pc:spChg chg="add del">
          <ac:chgData name="Koushikmani Maskalmatti Lakshman" userId="S::s5053566@studenti.unige.it::a913cc9a-bd2b-451a-846d-b2dda5187a11" providerId="AD" clId="Web-{BD18F523-2312-42B9-A724-582002861A0A}" dt="2021-11-30T22:21:28.963" v="437"/>
          <ac:spMkLst>
            <pc:docMk/>
            <pc:sldMk cId="2975594099" sldId="273"/>
            <ac:spMk id="21" creationId="{33E93247-6229-44AB-A550-739E971E690B}"/>
          </ac:spMkLst>
        </pc:spChg>
        <pc:spChg chg="add del">
          <ac:chgData name="Koushikmani Maskalmatti Lakshman" userId="S::s5053566@studenti.unige.it::a913cc9a-bd2b-451a-846d-b2dda5187a11" providerId="AD" clId="Web-{BD18F523-2312-42B9-A724-582002861A0A}" dt="2021-11-30T22:21:21.838" v="435"/>
          <ac:spMkLst>
            <pc:docMk/>
            <pc:sldMk cId="2975594099" sldId="273"/>
            <ac:spMk id="22" creationId="{33CFB04F-70B3-4E5E-A686-E6119FD3F529}"/>
          </ac:spMkLst>
        </pc:spChg>
        <pc:spChg chg="add del">
          <ac:chgData name="Koushikmani Maskalmatti Lakshman" userId="S::s5053566@studenti.unige.it::a913cc9a-bd2b-451a-846d-b2dda5187a11" providerId="AD" clId="Web-{BD18F523-2312-42B9-A724-582002861A0A}" dt="2021-11-30T22:21:21.838" v="435"/>
          <ac:spMkLst>
            <pc:docMk/>
            <pc:sldMk cId="2975594099" sldId="273"/>
            <ac:spMk id="25" creationId="{E49D7415-2F11-44C2-B6AA-13A25B6814B9}"/>
          </ac:spMkLst>
        </pc:spChg>
        <pc:picChg chg="mod ord">
          <ac:chgData name="Koushikmani Maskalmatti Lakshman" userId="S::s5053566@studenti.unige.it::a913cc9a-bd2b-451a-846d-b2dda5187a11" providerId="AD" clId="Web-{BD18F523-2312-42B9-A724-582002861A0A}" dt="2021-11-30T22:21:28.963" v="437"/>
          <ac:picMkLst>
            <pc:docMk/>
            <pc:sldMk cId="2975594099" sldId="273"/>
            <ac:picMk id="4" creationId="{162F43D8-9E57-41DD-A15A-F41359AF8DE3}"/>
          </ac:picMkLst>
        </pc:picChg>
        <pc:cxnChg chg="add del">
          <ac:chgData name="Koushikmani Maskalmatti Lakshman" userId="S::s5053566@studenti.unige.it::a913cc9a-bd2b-451a-846d-b2dda5187a11" providerId="AD" clId="Web-{BD18F523-2312-42B9-A724-582002861A0A}" dt="2021-11-30T22:21:28.963" v="437"/>
          <ac:cxnSpMkLst>
            <pc:docMk/>
            <pc:sldMk cId="2975594099" sldId="273"/>
            <ac:cxnSpMk id="10" creationId="{F64F9B95-9045-48D2-B9F3-2927E98F54AA}"/>
          </ac:cxnSpMkLst>
        </pc:cxnChg>
        <pc:cxnChg chg="add del">
          <ac:chgData name="Koushikmani Maskalmatti Lakshman" userId="S::s5053566@studenti.unige.it::a913cc9a-bd2b-451a-846d-b2dda5187a11" providerId="AD" clId="Web-{BD18F523-2312-42B9-A724-582002861A0A}" dt="2021-11-30T22:21:28.963" v="437"/>
          <ac:cxnSpMkLst>
            <pc:docMk/>
            <pc:sldMk cId="2975594099" sldId="273"/>
            <ac:cxnSpMk id="12" creationId="{085AA86F-6A4D-4BCB-A045-D992CDC2959B}"/>
          </ac:cxnSpMkLst>
        </pc:cxnChg>
        <pc:cxnChg chg="add del">
          <ac:chgData name="Koushikmani Maskalmatti Lakshman" userId="S::s5053566@studenti.unige.it::a913cc9a-bd2b-451a-846d-b2dda5187a11" providerId="AD" clId="Web-{BD18F523-2312-42B9-A724-582002861A0A}" dt="2021-11-30T22:21:28.963" v="437"/>
          <ac:cxnSpMkLst>
            <pc:docMk/>
            <pc:sldMk cId="2975594099" sldId="273"/>
            <ac:cxnSpMk id="18" creationId="{EE2E603F-4A95-4FE8-BB06-211DFD75DBEF}"/>
          </ac:cxnSpMkLst>
        </pc:cxnChg>
        <pc:cxnChg chg="add del">
          <ac:chgData name="Koushikmani Maskalmatti Lakshman" userId="S::s5053566@studenti.unige.it::a913cc9a-bd2b-451a-846d-b2dda5187a11" providerId="AD" clId="Web-{BD18F523-2312-42B9-A724-582002861A0A}" dt="2021-11-30T22:21:28.963" v="437"/>
          <ac:cxnSpMkLst>
            <pc:docMk/>
            <pc:sldMk cId="2975594099" sldId="273"/>
            <ac:cxnSpMk id="20" creationId="{085AA86F-6A4D-4BCB-A045-D992CDC2959B}"/>
          </ac:cxnSpMkLst>
        </pc:cxnChg>
        <pc:cxnChg chg="add del">
          <ac:chgData name="Koushikmani Maskalmatti Lakshman" userId="S::s5053566@studenti.unige.it::a913cc9a-bd2b-451a-846d-b2dda5187a11" providerId="AD" clId="Web-{BD18F523-2312-42B9-A724-582002861A0A}" dt="2021-11-30T22:21:28.963" v="437"/>
          <ac:cxnSpMkLst>
            <pc:docMk/>
            <pc:sldMk cId="2975594099" sldId="273"/>
            <ac:cxnSpMk id="23" creationId="{F64F9B95-9045-48D2-B9F3-2927E98F54AA}"/>
          </ac:cxnSpMkLst>
        </pc:cxnChg>
        <pc:cxnChg chg="add del">
          <ac:chgData name="Koushikmani Maskalmatti Lakshman" userId="S::s5053566@studenti.unige.it::a913cc9a-bd2b-451a-846d-b2dda5187a11" providerId="AD" clId="Web-{BD18F523-2312-42B9-A724-582002861A0A}" dt="2021-11-30T22:21:21.838" v="435"/>
          <ac:cxnSpMkLst>
            <pc:docMk/>
            <pc:sldMk cId="2975594099" sldId="273"/>
            <ac:cxnSpMk id="27" creationId="{D2E57F3D-33BE-4306-87E6-245763719516}"/>
          </ac:cxnSpMkLst>
        </pc:cxnChg>
        <pc:cxnChg chg="add del">
          <ac:chgData name="Koushikmani Maskalmatti Lakshman" userId="S::s5053566@studenti.unige.it::a913cc9a-bd2b-451a-846d-b2dda5187a11" providerId="AD" clId="Web-{BD18F523-2312-42B9-A724-582002861A0A}" dt="2021-11-30T22:21:28.963" v="437"/>
          <ac:cxnSpMkLst>
            <pc:docMk/>
            <pc:sldMk cId="2975594099" sldId="273"/>
            <ac:cxnSpMk id="29" creationId="{F9600FFC-92AF-4AD3-9595-B0E23476BD05}"/>
          </ac:cxnSpMkLst>
        </pc:cxnChg>
      </pc:sldChg>
      <pc:sldChg chg="addSp delSp modSp">
        <pc:chgData name="Koushikmani Maskalmatti Lakshman" userId="S::s5053566@studenti.unige.it::a913cc9a-bd2b-451a-846d-b2dda5187a11" providerId="AD" clId="Web-{BD18F523-2312-42B9-A724-582002861A0A}" dt="2021-11-30T22:14:59.486" v="371" actId="20577"/>
        <pc:sldMkLst>
          <pc:docMk/>
          <pc:sldMk cId="842373834" sldId="274"/>
        </pc:sldMkLst>
        <pc:spChg chg="add del">
          <ac:chgData name="Koushikmani Maskalmatti Lakshman" userId="S::s5053566@studenti.unige.it::a913cc9a-bd2b-451a-846d-b2dda5187a11" providerId="AD" clId="Web-{BD18F523-2312-42B9-A724-582002861A0A}" dt="2021-11-30T22:12:38.733" v="342"/>
          <ac:spMkLst>
            <pc:docMk/>
            <pc:sldMk cId="842373834" sldId="274"/>
            <ac:spMk id="11" creationId="{51F32592-277C-4AD6-8F6B-E7B83DDE5732}"/>
          </ac:spMkLst>
        </pc:spChg>
        <pc:spChg chg="mod">
          <ac:chgData name="Koushikmani Maskalmatti Lakshman" userId="S::s5053566@studenti.unige.it::a913cc9a-bd2b-451a-846d-b2dda5187a11" providerId="AD" clId="Web-{BD18F523-2312-42B9-A724-582002861A0A}" dt="2021-11-30T22:14:59.486" v="371" actId="20577"/>
          <ac:spMkLst>
            <pc:docMk/>
            <pc:sldMk cId="842373834" sldId="274"/>
            <ac:spMk id="38" creationId="{33E72C25-AA1F-4A33-A453-AB578DA2F84C}"/>
          </ac:spMkLst>
        </pc:spChg>
        <pc:graphicFrameChg chg="modGraphic">
          <ac:chgData name="Koushikmani Maskalmatti Lakshman" userId="S::s5053566@studenti.unige.it::a913cc9a-bd2b-451a-846d-b2dda5187a11" providerId="AD" clId="Web-{BD18F523-2312-42B9-A724-582002861A0A}" dt="2021-11-30T22:13:37.578" v="346" actId="20577"/>
          <ac:graphicFrameMkLst>
            <pc:docMk/>
            <pc:sldMk cId="842373834" sldId="274"/>
            <ac:graphicFrameMk id="14" creationId="{61D14971-5593-4425-BA28-6B7757F97693}"/>
          </ac:graphicFrameMkLst>
        </pc:graphicFrameChg>
      </pc:sldChg>
      <pc:sldChg chg="modSp">
        <pc:chgData name="Koushikmani Maskalmatti Lakshman" userId="S::s5053566@studenti.unige.it::a913cc9a-bd2b-451a-846d-b2dda5187a11" providerId="AD" clId="Web-{BD18F523-2312-42B9-A724-582002861A0A}" dt="2021-11-30T22:16:53.817" v="385" actId="20577"/>
        <pc:sldMkLst>
          <pc:docMk/>
          <pc:sldMk cId="595107187" sldId="275"/>
        </pc:sldMkLst>
        <pc:spChg chg="mod">
          <ac:chgData name="Koushikmani Maskalmatti Lakshman" userId="S::s5053566@studenti.unige.it::a913cc9a-bd2b-451a-846d-b2dda5187a11" providerId="AD" clId="Web-{BD18F523-2312-42B9-A724-582002861A0A}" dt="2021-11-30T22:16:53.817" v="385" actId="20577"/>
          <ac:spMkLst>
            <pc:docMk/>
            <pc:sldMk cId="595107187" sldId="275"/>
            <ac:spMk id="2" creationId="{83908A11-DA8B-4732-A404-9FF8615A43A8}"/>
          </ac:spMkLst>
        </pc:spChg>
        <pc:spChg chg="mod">
          <ac:chgData name="Koushikmani Maskalmatti Lakshman" userId="S::s5053566@studenti.unige.it::a913cc9a-bd2b-451a-846d-b2dda5187a11" providerId="AD" clId="Web-{BD18F523-2312-42B9-A724-582002861A0A}" dt="2021-11-30T22:16:47.035" v="383" actId="20577"/>
          <ac:spMkLst>
            <pc:docMk/>
            <pc:sldMk cId="595107187" sldId="275"/>
            <ac:spMk id="5" creationId="{7CEDB8E0-BAA8-456A-A22F-C3F444DC60C0}"/>
          </ac:spMkLst>
        </pc:spChg>
      </pc:sldChg>
      <pc:sldChg chg="modSp ord">
        <pc:chgData name="Koushikmani Maskalmatti Lakshman" userId="S::s5053566@studenti.unige.it::a913cc9a-bd2b-451a-846d-b2dda5187a11" providerId="AD" clId="Web-{BD18F523-2312-42B9-A724-582002861A0A}" dt="2021-11-30T22:14:52.501" v="370" actId="20577"/>
        <pc:sldMkLst>
          <pc:docMk/>
          <pc:sldMk cId="4038085509" sldId="276"/>
        </pc:sldMkLst>
        <pc:spChg chg="mod">
          <ac:chgData name="Koushikmani Maskalmatti Lakshman" userId="S::s5053566@studenti.unige.it::a913cc9a-bd2b-451a-846d-b2dda5187a11" providerId="AD" clId="Web-{BD18F523-2312-42B9-A724-582002861A0A}" dt="2021-11-30T22:14:52.501" v="370" actId="20577"/>
          <ac:spMkLst>
            <pc:docMk/>
            <pc:sldMk cId="4038085509" sldId="276"/>
            <ac:spMk id="2" creationId="{3D8A1A2B-F66C-4EFF-BA39-7521FE989B05}"/>
          </ac:spMkLst>
        </pc:spChg>
        <pc:spChg chg="mod">
          <ac:chgData name="Koushikmani Maskalmatti Lakshman" userId="S::s5053566@studenti.unige.it::a913cc9a-bd2b-451a-846d-b2dda5187a11" providerId="AD" clId="Web-{BD18F523-2312-42B9-A724-582002861A0A}" dt="2021-11-30T22:00:16.810" v="215" actId="20577"/>
          <ac:spMkLst>
            <pc:docMk/>
            <pc:sldMk cId="4038085509" sldId="276"/>
            <ac:spMk id="3" creationId="{4A55E8F6-8C61-4F81-8BC6-5F009D1C9B18}"/>
          </ac:spMkLst>
        </pc:spChg>
      </pc:sldChg>
    </pc:docChg>
  </pc:docChgLst>
  <pc:docChgLst>
    <pc:chgData name="Yeshwanth Guru krishnakumar" userId="S::s5059111@studenti.unige.it::bfc45bab-ea7d-4a36-b342-f02125abbc27" providerId="AD" clId="Web-{DC81FE97-3667-43DD-83B6-3060E1C4658F}"/>
    <pc:docChg chg="modSld">
      <pc:chgData name="Yeshwanth Guru krishnakumar" userId="S::s5059111@studenti.unige.it::bfc45bab-ea7d-4a36-b342-f02125abbc27" providerId="AD" clId="Web-{DC81FE97-3667-43DD-83B6-3060E1C4658F}" dt="2021-11-28T14:51:06.976" v="5" actId="20577"/>
      <pc:docMkLst>
        <pc:docMk/>
      </pc:docMkLst>
      <pc:sldChg chg="addSp delSp modSp mod setBg">
        <pc:chgData name="Yeshwanth Guru krishnakumar" userId="S::s5059111@studenti.unige.it::bfc45bab-ea7d-4a36-b342-f02125abbc27" providerId="AD" clId="Web-{DC81FE97-3667-43DD-83B6-3060E1C4658F}" dt="2021-11-28T14:49:28.410" v="3"/>
        <pc:sldMkLst>
          <pc:docMk/>
          <pc:sldMk cId="4145758862" sldId="259"/>
        </pc:sldMkLst>
        <pc:spChg chg="mod">
          <ac:chgData name="Yeshwanth Guru krishnakumar" userId="S::s5059111@studenti.unige.it::bfc45bab-ea7d-4a36-b342-f02125abbc27" providerId="AD" clId="Web-{DC81FE97-3667-43DD-83B6-3060E1C4658F}" dt="2021-11-28T14:49:28.410" v="3"/>
          <ac:spMkLst>
            <pc:docMk/>
            <pc:sldMk cId="4145758862" sldId="259"/>
            <ac:spMk id="2" creationId="{53484401-8A73-4EE4-8130-B6A76365BBE3}"/>
          </ac:spMkLst>
        </pc:spChg>
        <pc:spChg chg="del mod">
          <ac:chgData name="Yeshwanth Guru krishnakumar" userId="S::s5059111@studenti.unige.it::bfc45bab-ea7d-4a36-b342-f02125abbc27" providerId="AD" clId="Web-{DC81FE97-3667-43DD-83B6-3060E1C4658F}" dt="2021-11-28T14:49:28.410" v="3"/>
          <ac:spMkLst>
            <pc:docMk/>
            <pc:sldMk cId="4145758862" sldId="259"/>
            <ac:spMk id="3" creationId="{3FBC41F4-C677-47E1-A7DB-8D26AC66915D}"/>
          </ac:spMkLst>
        </pc:spChg>
        <pc:spChg chg="add">
          <ac:chgData name="Yeshwanth Guru krishnakumar" userId="S::s5059111@studenti.unige.it::bfc45bab-ea7d-4a36-b342-f02125abbc27" providerId="AD" clId="Web-{DC81FE97-3667-43DD-83B6-3060E1C4658F}" dt="2021-11-28T14:49:28.410" v="3"/>
          <ac:spMkLst>
            <pc:docMk/>
            <pc:sldMk cId="4145758862" sldId="259"/>
            <ac:spMk id="9" creationId="{F68B2C62-7648-4430-90D5-AE0F252AF113}"/>
          </ac:spMkLst>
        </pc:spChg>
        <pc:graphicFrameChg chg="add">
          <ac:chgData name="Yeshwanth Guru krishnakumar" userId="S::s5059111@studenti.unige.it::bfc45bab-ea7d-4a36-b342-f02125abbc27" providerId="AD" clId="Web-{DC81FE97-3667-43DD-83B6-3060E1C4658F}" dt="2021-11-28T14:49:28.410" v="3"/>
          <ac:graphicFrameMkLst>
            <pc:docMk/>
            <pc:sldMk cId="4145758862" sldId="259"/>
            <ac:graphicFrameMk id="5" creationId="{FD7375F4-B5D7-4886-BAD6-DE6781052A7C}"/>
          </ac:graphicFrameMkLst>
        </pc:graphicFrameChg>
        <pc:cxnChg chg="add">
          <ac:chgData name="Yeshwanth Guru krishnakumar" userId="S::s5059111@studenti.unige.it::bfc45bab-ea7d-4a36-b342-f02125abbc27" providerId="AD" clId="Web-{DC81FE97-3667-43DD-83B6-3060E1C4658F}" dt="2021-11-28T14:49:28.410" v="3"/>
          <ac:cxnSpMkLst>
            <pc:docMk/>
            <pc:sldMk cId="4145758862" sldId="259"/>
            <ac:cxnSpMk id="11" creationId="{4BFD5B9F-5FB6-467D-83D5-DF82F1907354}"/>
          </ac:cxnSpMkLst>
        </pc:cxnChg>
      </pc:sldChg>
      <pc:sldChg chg="modSp">
        <pc:chgData name="Yeshwanth Guru krishnakumar" userId="S::s5059111@studenti.unige.it::bfc45bab-ea7d-4a36-b342-f02125abbc27" providerId="AD" clId="Web-{DC81FE97-3667-43DD-83B6-3060E1C4658F}" dt="2021-11-28T14:51:06.976" v="5" actId="20577"/>
        <pc:sldMkLst>
          <pc:docMk/>
          <pc:sldMk cId="1225048646" sldId="271"/>
        </pc:sldMkLst>
        <pc:spChg chg="mod">
          <ac:chgData name="Yeshwanth Guru krishnakumar" userId="S::s5059111@studenti.unige.it::bfc45bab-ea7d-4a36-b342-f02125abbc27" providerId="AD" clId="Web-{DC81FE97-3667-43DD-83B6-3060E1C4658F}" dt="2021-11-28T14:51:06.976" v="5" actId="20577"/>
          <ac:spMkLst>
            <pc:docMk/>
            <pc:sldMk cId="1225048646" sldId="271"/>
            <ac:spMk id="2" creationId="{13A7F19A-64D0-401D-9A9D-350E1199D9EB}"/>
          </ac:spMkLst>
        </pc:spChg>
      </pc:sldChg>
    </pc:docChg>
  </pc:docChgLst>
  <pc:docChgLst>
    <pc:chgData name="Yeshwanth Guru krishnakumar" userId="S::s5059111@studenti.unige.it::bfc45bab-ea7d-4a36-b342-f02125abbc27" providerId="AD" clId="Web-{57493E38-C5E3-42AD-B619-FD5B75181E89}"/>
    <pc:docChg chg="addSld modSld">
      <pc:chgData name="Yeshwanth Guru krishnakumar" userId="S::s5059111@studenti.unige.it::bfc45bab-ea7d-4a36-b342-f02125abbc27" providerId="AD" clId="Web-{57493E38-C5E3-42AD-B619-FD5B75181E89}" dt="2021-11-28T12:43:00.944" v="257"/>
      <pc:docMkLst>
        <pc:docMk/>
      </pc:docMkLst>
      <pc:sldChg chg="addSp delSp modSp addAnim delAnim">
        <pc:chgData name="Yeshwanth Guru krishnakumar" userId="S::s5059111@studenti.unige.it::bfc45bab-ea7d-4a36-b342-f02125abbc27" providerId="AD" clId="Web-{57493E38-C5E3-42AD-B619-FD5B75181E89}" dt="2021-11-28T10:55:31.496" v="17"/>
        <pc:sldMkLst>
          <pc:docMk/>
          <pc:sldMk cId="109857222" sldId="256"/>
        </pc:sldMkLst>
        <pc:spChg chg="mod">
          <ac:chgData name="Yeshwanth Guru krishnakumar" userId="S::s5059111@studenti.unige.it::bfc45bab-ea7d-4a36-b342-f02125abbc27" providerId="AD" clId="Web-{57493E38-C5E3-42AD-B619-FD5B75181E89}" dt="2021-11-28T10:55:31.496" v="15"/>
          <ac:spMkLst>
            <pc:docMk/>
            <pc:sldMk cId="109857222" sldId="256"/>
            <ac:spMk id="2" creationId="{00000000-0000-0000-0000-000000000000}"/>
          </ac:spMkLst>
        </pc:spChg>
        <pc:spChg chg="mod">
          <ac:chgData name="Yeshwanth Guru krishnakumar" userId="S::s5059111@studenti.unige.it::bfc45bab-ea7d-4a36-b342-f02125abbc27" providerId="AD" clId="Web-{57493E38-C5E3-42AD-B619-FD5B75181E89}" dt="2021-11-28T10:55:31.496" v="15"/>
          <ac:spMkLst>
            <pc:docMk/>
            <pc:sldMk cId="109857222" sldId="256"/>
            <ac:spMk id="3" creationId="{00000000-0000-0000-0000-000000000000}"/>
          </ac:spMkLst>
        </pc:spChg>
        <pc:spChg chg="add del">
          <ac:chgData name="Yeshwanth Guru krishnakumar" userId="S::s5059111@studenti.unige.it::bfc45bab-ea7d-4a36-b342-f02125abbc27" providerId="AD" clId="Web-{57493E38-C5E3-42AD-B619-FD5B75181E89}" dt="2021-11-28T10:55:31.496" v="15"/>
          <ac:spMkLst>
            <pc:docMk/>
            <pc:sldMk cId="109857222" sldId="256"/>
            <ac:spMk id="50" creationId="{33E93247-6229-44AB-A550-739E971E690B}"/>
          </ac:spMkLst>
        </pc:spChg>
        <pc:spChg chg="add del">
          <ac:chgData name="Yeshwanth Guru krishnakumar" userId="S::s5059111@studenti.unige.it::bfc45bab-ea7d-4a36-b342-f02125abbc27" providerId="AD" clId="Web-{57493E38-C5E3-42AD-B619-FD5B75181E89}" dt="2021-11-28T10:55:27.481" v="8"/>
          <ac:spMkLst>
            <pc:docMk/>
            <pc:sldMk cId="109857222" sldId="256"/>
            <ac:spMk id="54" creationId="{85CB65D0-496F-4797-A015-C85839E35D1A}"/>
          </ac:spMkLst>
        </pc:spChg>
        <pc:spChg chg="add del">
          <ac:chgData name="Yeshwanth Guru krishnakumar" userId="S::s5059111@studenti.unige.it::bfc45bab-ea7d-4a36-b342-f02125abbc27" providerId="AD" clId="Web-{57493E38-C5E3-42AD-B619-FD5B75181E89}" dt="2021-11-28T10:55:27.481" v="8"/>
          <ac:spMkLst>
            <pc:docMk/>
            <pc:sldMk cId="109857222" sldId="256"/>
            <ac:spMk id="55" creationId="{95D2C779-8883-4E5F-A170-0F464918C1B7}"/>
          </ac:spMkLst>
        </pc:spChg>
        <pc:spChg chg="add del">
          <ac:chgData name="Yeshwanth Guru krishnakumar" userId="S::s5059111@studenti.unige.it::bfc45bab-ea7d-4a36-b342-f02125abbc27" providerId="AD" clId="Web-{57493E38-C5E3-42AD-B619-FD5B75181E89}" dt="2021-11-28T10:55:17.481" v="6"/>
          <ac:spMkLst>
            <pc:docMk/>
            <pc:sldMk cId="109857222" sldId="256"/>
            <ac:spMk id="57" creationId="{33E93247-6229-44AB-A550-739E971E690B}"/>
          </ac:spMkLst>
        </pc:spChg>
        <pc:spChg chg="add del">
          <ac:chgData name="Yeshwanth Guru krishnakumar" userId="S::s5059111@studenti.unige.it::bfc45bab-ea7d-4a36-b342-f02125abbc27" providerId="AD" clId="Web-{57493E38-C5E3-42AD-B619-FD5B75181E89}" dt="2021-11-28T10:55:31.481" v="14"/>
          <ac:spMkLst>
            <pc:docMk/>
            <pc:sldMk cId="109857222" sldId="256"/>
            <ac:spMk id="58" creationId="{33E93247-6229-44AB-A550-739E971E690B}"/>
          </ac:spMkLst>
        </pc:spChg>
        <pc:spChg chg="add del">
          <ac:chgData name="Yeshwanth Guru krishnakumar" userId="S::s5059111@studenti.unige.it::bfc45bab-ea7d-4a36-b342-f02125abbc27" providerId="AD" clId="Web-{57493E38-C5E3-42AD-B619-FD5B75181E89}" dt="2021-11-28T10:55:31.481" v="14"/>
          <ac:spMkLst>
            <pc:docMk/>
            <pc:sldMk cId="109857222" sldId="256"/>
            <ac:spMk id="60" creationId="{A5D67320-FCFD-4931-AAF7-C6C853329C7F}"/>
          </ac:spMkLst>
        </pc:spChg>
        <pc:spChg chg="add">
          <ac:chgData name="Yeshwanth Guru krishnakumar" userId="S::s5059111@studenti.unige.it::bfc45bab-ea7d-4a36-b342-f02125abbc27" providerId="AD" clId="Web-{57493E38-C5E3-42AD-B619-FD5B75181E89}" dt="2021-11-28T10:55:31.496" v="15"/>
          <ac:spMkLst>
            <pc:docMk/>
            <pc:sldMk cId="109857222" sldId="256"/>
            <ac:spMk id="63" creationId="{33E93247-6229-44AB-A550-739E971E690B}"/>
          </ac:spMkLst>
        </pc:spChg>
        <pc:spChg chg="add">
          <ac:chgData name="Yeshwanth Guru krishnakumar" userId="S::s5059111@studenti.unige.it::bfc45bab-ea7d-4a36-b342-f02125abbc27" providerId="AD" clId="Web-{57493E38-C5E3-42AD-B619-FD5B75181E89}" dt="2021-11-28T10:55:31.496" v="15"/>
          <ac:spMkLst>
            <pc:docMk/>
            <pc:sldMk cId="109857222" sldId="256"/>
            <ac:spMk id="64" creationId="{6BB6B482-ACCA-4938-8AEA-49D525C17221}"/>
          </ac:spMkLst>
        </pc:spChg>
        <pc:picChg chg="add mod ord">
          <ac:chgData name="Yeshwanth Guru krishnakumar" userId="S::s5059111@studenti.unige.it::bfc45bab-ea7d-4a36-b342-f02125abbc27" providerId="AD" clId="Web-{57493E38-C5E3-42AD-B619-FD5B75181E89}" dt="2021-11-28T10:55:31.496" v="15"/>
          <ac:picMkLst>
            <pc:docMk/>
            <pc:sldMk cId="109857222" sldId="256"/>
            <ac:picMk id="4" creationId="{0F457F35-70D5-43A9-A45D-F43925556B82}"/>
          </ac:picMkLst>
        </pc:picChg>
        <pc:picChg chg="add del">
          <ac:chgData name="Yeshwanth Guru krishnakumar" userId="S::s5059111@studenti.unige.it::bfc45bab-ea7d-4a36-b342-f02125abbc27" providerId="AD" clId="Web-{57493E38-C5E3-42AD-B619-FD5B75181E89}" dt="2021-11-28T10:55:01.683" v="4"/>
          <ac:picMkLst>
            <pc:docMk/>
            <pc:sldMk cId="109857222" sldId="256"/>
            <ac:picMk id="6" creationId="{F3807ACE-610F-4D48-8E01-FC526182E457}"/>
          </ac:picMkLst>
        </pc:picChg>
        <pc:cxnChg chg="add del">
          <ac:chgData name="Yeshwanth Guru krishnakumar" userId="S::s5059111@studenti.unige.it::bfc45bab-ea7d-4a36-b342-f02125abbc27" providerId="AD" clId="Web-{57493E38-C5E3-42AD-B619-FD5B75181E89}" dt="2021-11-28T10:55:31.496" v="15"/>
          <ac:cxnSpMkLst>
            <pc:docMk/>
            <pc:sldMk cId="109857222" sldId="256"/>
            <ac:cxnSpMk id="51" creationId="{EE2E603F-4A95-4FE8-BB06-211DFD75DBEF}"/>
          </ac:cxnSpMkLst>
        </pc:cxnChg>
        <pc:cxnChg chg="add del">
          <ac:chgData name="Yeshwanth Guru krishnakumar" userId="S::s5059111@studenti.unige.it::bfc45bab-ea7d-4a36-b342-f02125abbc27" providerId="AD" clId="Web-{57493E38-C5E3-42AD-B619-FD5B75181E89}" dt="2021-11-28T10:55:31.496" v="15"/>
          <ac:cxnSpMkLst>
            <pc:docMk/>
            <pc:sldMk cId="109857222" sldId="256"/>
            <ac:cxnSpMk id="52" creationId="{D7CC41EB-2D81-4303-9171-6401B388BA35}"/>
          </ac:cxnSpMkLst>
        </pc:cxnChg>
        <pc:cxnChg chg="add del">
          <ac:chgData name="Yeshwanth Guru krishnakumar" userId="S::s5059111@studenti.unige.it::bfc45bab-ea7d-4a36-b342-f02125abbc27" providerId="AD" clId="Web-{57493E38-C5E3-42AD-B619-FD5B75181E89}" dt="2021-11-28T10:55:27.481" v="8"/>
          <ac:cxnSpMkLst>
            <pc:docMk/>
            <pc:sldMk cId="109857222" sldId="256"/>
            <ac:cxnSpMk id="56" creationId="{BD96A694-258D-4418-A83C-B9BA72FD44B8}"/>
          </ac:cxnSpMkLst>
        </pc:cxnChg>
        <pc:cxnChg chg="add del">
          <ac:chgData name="Yeshwanth Guru krishnakumar" userId="S::s5059111@studenti.unige.it::bfc45bab-ea7d-4a36-b342-f02125abbc27" providerId="AD" clId="Web-{57493E38-C5E3-42AD-B619-FD5B75181E89}" dt="2021-11-28T10:55:17.481" v="6"/>
          <ac:cxnSpMkLst>
            <pc:docMk/>
            <pc:sldMk cId="109857222" sldId="256"/>
            <ac:cxnSpMk id="59" creationId="{EE2E603F-4A95-4FE8-BB06-211DFD75DBEF}"/>
          </ac:cxnSpMkLst>
        </pc:cxnChg>
        <pc:cxnChg chg="add del">
          <ac:chgData name="Yeshwanth Guru krishnakumar" userId="S::s5059111@studenti.unige.it::bfc45bab-ea7d-4a36-b342-f02125abbc27" providerId="AD" clId="Web-{57493E38-C5E3-42AD-B619-FD5B75181E89}" dt="2021-11-28T10:55:17.481" v="6"/>
          <ac:cxnSpMkLst>
            <pc:docMk/>
            <pc:sldMk cId="109857222" sldId="256"/>
            <ac:cxnSpMk id="61" creationId="{D7CC41EB-2D81-4303-9171-6401B388BA35}"/>
          </ac:cxnSpMkLst>
        </pc:cxnChg>
        <pc:cxnChg chg="add del">
          <ac:chgData name="Yeshwanth Guru krishnakumar" userId="S::s5059111@studenti.unige.it::bfc45bab-ea7d-4a36-b342-f02125abbc27" providerId="AD" clId="Web-{57493E38-C5E3-42AD-B619-FD5B75181E89}" dt="2021-11-28T10:55:31.481" v="14"/>
          <ac:cxnSpMkLst>
            <pc:docMk/>
            <pc:sldMk cId="109857222" sldId="256"/>
            <ac:cxnSpMk id="62" creationId="{EE2E603F-4A95-4FE8-BB06-211DFD75DBEF}"/>
          </ac:cxnSpMkLst>
        </pc:cxnChg>
        <pc:cxnChg chg="add">
          <ac:chgData name="Yeshwanth Guru krishnakumar" userId="S::s5059111@studenti.unige.it::bfc45bab-ea7d-4a36-b342-f02125abbc27" providerId="AD" clId="Web-{57493E38-C5E3-42AD-B619-FD5B75181E89}" dt="2021-11-28T10:55:31.496" v="15"/>
          <ac:cxnSpMkLst>
            <pc:docMk/>
            <pc:sldMk cId="109857222" sldId="256"/>
            <ac:cxnSpMk id="65" creationId="{EE2E603F-4A95-4FE8-BB06-211DFD75DBEF}"/>
          </ac:cxnSpMkLst>
        </pc:cxnChg>
      </pc:sldChg>
      <pc:sldChg chg="addSp delSp modSp mod setBg">
        <pc:chgData name="Yeshwanth Guru krishnakumar" userId="S::s5059111@studenti.unige.it::bfc45bab-ea7d-4a36-b342-f02125abbc27" providerId="AD" clId="Web-{57493E38-C5E3-42AD-B619-FD5B75181E89}" dt="2021-11-28T11:20:09.225" v="135" actId="20577"/>
        <pc:sldMkLst>
          <pc:docMk/>
          <pc:sldMk cId="4125045908" sldId="257"/>
        </pc:sldMkLst>
        <pc:spChg chg="mod">
          <ac:chgData name="Yeshwanth Guru krishnakumar" userId="S::s5059111@studenti.unige.it::bfc45bab-ea7d-4a36-b342-f02125abbc27" providerId="AD" clId="Web-{57493E38-C5E3-42AD-B619-FD5B75181E89}" dt="2021-11-28T11:12:15.353" v="56"/>
          <ac:spMkLst>
            <pc:docMk/>
            <pc:sldMk cId="4125045908" sldId="257"/>
            <ac:spMk id="2" creationId="{5882B4C5-CAE7-409B-AF0B-349A8A505880}"/>
          </ac:spMkLst>
        </pc:spChg>
        <pc:spChg chg="mod ord">
          <ac:chgData name="Yeshwanth Guru krishnakumar" userId="S::s5059111@studenti.unige.it::bfc45bab-ea7d-4a36-b342-f02125abbc27" providerId="AD" clId="Web-{57493E38-C5E3-42AD-B619-FD5B75181E89}" dt="2021-11-28T11:20:09.225" v="135" actId="20577"/>
          <ac:spMkLst>
            <pc:docMk/>
            <pc:sldMk cId="4125045908" sldId="257"/>
            <ac:spMk id="3" creationId="{8B2F9E49-5269-4CA4-88B5-60C6F965E8FB}"/>
          </ac:spMkLst>
        </pc:spChg>
        <pc:spChg chg="add del">
          <ac:chgData name="Yeshwanth Guru krishnakumar" userId="S::s5059111@studenti.unige.it::bfc45bab-ea7d-4a36-b342-f02125abbc27" providerId="AD" clId="Web-{57493E38-C5E3-42AD-B619-FD5B75181E89}" dt="2021-11-28T11:12:15.353" v="56"/>
          <ac:spMkLst>
            <pc:docMk/>
            <pc:sldMk cId="4125045908" sldId="257"/>
            <ac:spMk id="9" creationId="{660EB578-C970-4186-B93C-45851BBC6E34}"/>
          </ac:spMkLst>
        </pc:spChg>
        <pc:spChg chg="add del">
          <ac:chgData name="Yeshwanth Guru krishnakumar" userId="S::s5059111@studenti.unige.it::bfc45bab-ea7d-4a36-b342-f02125abbc27" providerId="AD" clId="Web-{57493E38-C5E3-42AD-B619-FD5B75181E89}" dt="2021-11-28T11:12:11.306" v="54"/>
          <ac:spMkLst>
            <pc:docMk/>
            <pc:sldMk cId="4125045908" sldId="257"/>
            <ac:spMk id="18" creationId="{E49D7415-2F11-44C2-B6AA-13A25B6814B9}"/>
          </ac:spMkLst>
        </pc:spChg>
        <pc:spChg chg="add del">
          <ac:chgData name="Yeshwanth Guru krishnakumar" userId="S::s5059111@studenti.unige.it::bfc45bab-ea7d-4a36-b342-f02125abbc27" providerId="AD" clId="Web-{57493E38-C5E3-42AD-B619-FD5B75181E89}" dt="2021-11-28T11:12:03.493" v="52"/>
          <ac:spMkLst>
            <pc:docMk/>
            <pc:sldMk cId="4125045908" sldId="257"/>
            <ac:spMk id="26" creationId="{660EB578-C970-4186-B93C-45851BBC6E34}"/>
          </ac:spMkLst>
        </pc:spChg>
        <pc:spChg chg="add del">
          <ac:chgData name="Yeshwanth Guru krishnakumar" userId="S::s5059111@studenti.unige.it::bfc45bab-ea7d-4a36-b342-f02125abbc27" providerId="AD" clId="Web-{57493E38-C5E3-42AD-B619-FD5B75181E89}" dt="2021-11-28T11:11:57.649" v="48"/>
          <ac:spMkLst>
            <pc:docMk/>
            <pc:sldMk cId="4125045908" sldId="257"/>
            <ac:spMk id="35" creationId="{660EB578-C970-4186-B93C-45851BBC6E34}"/>
          </ac:spMkLst>
        </pc:spChg>
        <pc:picChg chg="add del mod">
          <ac:chgData name="Yeshwanth Guru krishnakumar" userId="S::s5059111@studenti.unige.it::bfc45bab-ea7d-4a36-b342-f02125abbc27" providerId="AD" clId="Web-{57493E38-C5E3-42AD-B619-FD5B75181E89}" dt="2021-11-28T11:12:00.493" v="50"/>
          <ac:picMkLst>
            <pc:docMk/>
            <pc:sldMk cId="4125045908" sldId="257"/>
            <ac:picMk id="4" creationId="{767E7E8A-4C61-4402-8BD0-5C0A89B91ADC}"/>
          </ac:picMkLst>
        </pc:picChg>
        <pc:picChg chg="add del mod">
          <ac:chgData name="Yeshwanth Guru krishnakumar" userId="S::s5059111@studenti.unige.it::bfc45bab-ea7d-4a36-b342-f02125abbc27" providerId="AD" clId="Web-{57493E38-C5E3-42AD-B619-FD5B75181E89}" dt="2021-11-28T11:12:15.353" v="56"/>
          <ac:picMkLst>
            <pc:docMk/>
            <pc:sldMk cId="4125045908" sldId="257"/>
            <ac:picMk id="5" creationId="{B6E179B9-E816-462E-BC36-D9C211BD0191}"/>
          </ac:picMkLst>
        </pc:picChg>
        <pc:picChg chg="add del">
          <ac:chgData name="Yeshwanth Guru krishnakumar" userId="S::s5059111@studenti.unige.it::bfc45bab-ea7d-4a36-b342-f02125abbc27" providerId="AD" clId="Web-{57493E38-C5E3-42AD-B619-FD5B75181E89}" dt="2021-11-28T11:12:03.493" v="52"/>
          <ac:picMkLst>
            <pc:docMk/>
            <pc:sldMk cId="4125045908" sldId="257"/>
            <ac:picMk id="22" creationId="{9BA6119F-E659-480B-9E5F-3C2647D4B2B8}"/>
          </ac:picMkLst>
        </pc:picChg>
        <pc:cxnChg chg="add del">
          <ac:chgData name="Yeshwanth Guru krishnakumar" userId="S::s5059111@studenti.unige.it::bfc45bab-ea7d-4a36-b342-f02125abbc27" providerId="AD" clId="Web-{57493E38-C5E3-42AD-B619-FD5B75181E89}" dt="2021-11-28T11:12:15.353" v="56"/>
          <ac:cxnSpMkLst>
            <pc:docMk/>
            <pc:sldMk cId="4125045908" sldId="257"/>
            <ac:cxnSpMk id="11" creationId="{CDF57B02-07BB-407B-BB36-06D9C64A673E}"/>
          </ac:cxnSpMkLst>
        </pc:cxnChg>
        <pc:cxnChg chg="add del">
          <ac:chgData name="Yeshwanth Guru krishnakumar" userId="S::s5059111@studenti.unige.it::bfc45bab-ea7d-4a36-b342-f02125abbc27" providerId="AD" clId="Web-{57493E38-C5E3-42AD-B619-FD5B75181E89}" dt="2021-11-28T11:12:15.353" v="56"/>
          <ac:cxnSpMkLst>
            <pc:docMk/>
            <pc:sldMk cId="4125045908" sldId="257"/>
            <ac:cxnSpMk id="13" creationId="{C6855964-C920-48EB-8804-74291211C8A9}"/>
          </ac:cxnSpMkLst>
        </pc:cxnChg>
        <pc:cxnChg chg="add del">
          <ac:chgData name="Yeshwanth Guru krishnakumar" userId="S::s5059111@studenti.unige.it::bfc45bab-ea7d-4a36-b342-f02125abbc27" providerId="AD" clId="Web-{57493E38-C5E3-42AD-B619-FD5B75181E89}" dt="2021-11-28T11:12:11.306" v="54"/>
          <ac:cxnSpMkLst>
            <pc:docMk/>
            <pc:sldMk cId="4125045908" sldId="257"/>
            <ac:cxnSpMk id="20" creationId="{D2E57F3D-33BE-4306-87E6-245763719516}"/>
          </ac:cxnSpMkLst>
        </pc:cxnChg>
        <pc:cxnChg chg="add del">
          <ac:chgData name="Yeshwanth Guru krishnakumar" userId="S::s5059111@studenti.unige.it::bfc45bab-ea7d-4a36-b342-f02125abbc27" providerId="AD" clId="Web-{57493E38-C5E3-42AD-B619-FD5B75181E89}" dt="2021-11-28T11:12:03.493" v="52"/>
          <ac:cxnSpMkLst>
            <pc:docMk/>
            <pc:sldMk cId="4125045908" sldId="257"/>
            <ac:cxnSpMk id="28" creationId="{CDF57B02-07BB-407B-BB36-06D9C64A673E}"/>
          </ac:cxnSpMkLst>
        </pc:cxnChg>
        <pc:cxnChg chg="add del">
          <ac:chgData name="Yeshwanth Guru krishnakumar" userId="S::s5059111@studenti.unige.it::bfc45bab-ea7d-4a36-b342-f02125abbc27" providerId="AD" clId="Web-{57493E38-C5E3-42AD-B619-FD5B75181E89}" dt="2021-11-28T11:12:03.493" v="52"/>
          <ac:cxnSpMkLst>
            <pc:docMk/>
            <pc:sldMk cId="4125045908" sldId="257"/>
            <ac:cxnSpMk id="30" creationId="{C6855964-C920-48EB-8804-74291211C8A9}"/>
          </ac:cxnSpMkLst>
        </pc:cxnChg>
        <pc:cxnChg chg="add del">
          <ac:chgData name="Yeshwanth Guru krishnakumar" userId="S::s5059111@studenti.unige.it::bfc45bab-ea7d-4a36-b342-f02125abbc27" providerId="AD" clId="Web-{57493E38-C5E3-42AD-B619-FD5B75181E89}" dt="2021-11-28T11:11:57.649" v="48"/>
          <ac:cxnSpMkLst>
            <pc:docMk/>
            <pc:sldMk cId="4125045908" sldId="257"/>
            <ac:cxnSpMk id="37" creationId="{CDF57B02-07BB-407B-BB36-06D9C64A673E}"/>
          </ac:cxnSpMkLst>
        </pc:cxnChg>
        <pc:cxnChg chg="add del">
          <ac:chgData name="Yeshwanth Guru krishnakumar" userId="S::s5059111@studenti.unige.it::bfc45bab-ea7d-4a36-b342-f02125abbc27" providerId="AD" clId="Web-{57493E38-C5E3-42AD-B619-FD5B75181E89}" dt="2021-11-28T11:11:57.649" v="48"/>
          <ac:cxnSpMkLst>
            <pc:docMk/>
            <pc:sldMk cId="4125045908" sldId="257"/>
            <ac:cxnSpMk id="39" creationId="{C6855964-C920-48EB-8804-74291211C8A9}"/>
          </ac:cxnSpMkLst>
        </pc:cxnChg>
      </pc:sldChg>
      <pc:sldChg chg="addSp delSp modSp mod setBg modClrScheme chgLayout">
        <pc:chgData name="Yeshwanth Guru krishnakumar" userId="S::s5059111@studenti.unige.it::bfc45bab-ea7d-4a36-b342-f02125abbc27" providerId="AD" clId="Web-{57493E38-C5E3-42AD-B619-FD5B75181E89}" dt="2021-11-28T12:43:00.944" v="257"/>
        <pc:sldMkLst>
          <pc:docMk/>
          <pc:sldMk cId="2235921812" sldId="258"/>
        </pc:sldMkLst>
        <pc:spChg chg="mod ord">
          <ac:chgData name="Yeshwanth Guru krishnakumar" userId="S::s5059111@studenti.unige.it::bfc45bab-ea7d-4a36-b342-f02125abbc27" providerId="AD" clId="Web-{57493E38-C5E3-42AD-B619-FD5B75181E89}" dt="2021-11-28T12:43:00.944" v="257"/>
          <ac:spMkLst>
            <pc:docMk/>
            <pc:sldMk cId="2235921812" sldId="258"/>
            <ac:spMk id="2" creationId="{C8EB7548-DB53-4731-9BF9-EB1F98E02EAD}"/>
          </ac:spMkLst>
        </pc:spChg>
        <pc:spChg chg="del mod">
          <ac:chgData name="Yeshwanth Guru krishnakumar" userId="S::s5059111@studenti.unige.it::bfc45bab-ea7d-4a36-b342-f02125abbc27" providerId="AD" clId="Web-{57493E38-C5E3-42AD-B619-FD5B75181E89}" dt="2021-11-28T12:30:20.811" v="233"/>
          <ac:spMkLst>
            <pc:docMk/>
            <pc:sldMk cId="2235921812" sldId="258"/>
            <ac:spMk id="3" creationId="{EC79A92B-CE6E-47E5-8E1B-EBC8DA7B943E}"/>
          </ac:spMkLst>
        </pc:spChg>
        <pc:spChg chg="add del mod ord">
          <ac:chgData name="Yeshwanth Guru krishnakumar" userId="S::s5059111@studenti.unige.it::bfc45bab-ea7d-4a36-b342-f02125abbc27" providerId="AD" clId="Web-{57493E38-C5E3-42AD-B619-FD5B75181E89}" dt="2021-11-28T12:32:47.034" v="252"/>
          <ac:spMkLst>
            <pc:docMk/>
            <pc:sldMk cId="2235921812" sldId="258"/>
            <ac:spMk id="5" creationId="{6F43F5C3-5CC6-459D-8CE3-46CAD69075AD}"/>
          </ac:spMkLst>
        </pc:spChg>
        <pc:spChg chg="add del">
          <ac:chgData name="Yeshwanth Guru krishnakumar" userId="S::s5059111@studenti.unige.it::bfc45bab-ea7d-4a36-b342-f02125abbc27" providerId="AD" clId="Web-{57493E38-C5E3-42AD-B619-FD5B75181E89}" dt="2021-11-28T12:43:00.944" v="257"/>
          <ac:spMkLst>
            <pc:docMk/>
            <pc:sldMk cId="2235921812" sldId="258"/>
            <ac:spMk id="6" creationId="{E49D7415-2F11-44C2-B6AA-13A25B6814B9}"/>
          </ac:spMkLst>
        </pc:spChg>
        <pc:spChg chg="add del mod">
          <ac:chgData name="Yeshwanth Guru krishnakumar" userId="S::s5059111@studenti.unige.it::bfc45bab-ea7d-4a36-b342-f02125abbc27" providerId="AD" clId="Web-{57493E38-C5E3-42AD-B619-FD5B75181E89}" dt="2021-11-28T12:32:44.643" v="251"/>
          <ac:spMkLst>
            <pc:docMk/>
            <pc:sldMk cId="2235921812" sldId="258"/>
            <ac:spMk id="7" creationId="{0592EC7A-2956-4868-99CC-B15438C16C2D}"/>
          </ac:spMkLst>
        </pc:spChg>
        <pc:spChg chg="add mod ord">
          <ac:chgData name="Yeshwanth Guru krishnakumar" userId="S::s5059111@studenti.unige.it::bfc45bab-ea7d-4a36-b342-f02125abbc27" providerId="AD" clId="Web-{57493E38-C5E3-42AD-B619-FD5B75181E89}" dt="2021-11-28T12:43:00.944" v="257"/>
          <ac:spMkLst>
            <pc:docMk/>
            <pc:sldMk cId="2235921812" sldId="258"/>
            <ac:spMk id="10" creationId="{224B6DCE-251A-42A1-AA27-1867B7E8E3F4}"/>
          </ac:spMkLst>
        </pc:spChg>
        <pc:spChg chg="add del mod">
          <ac:chgData name="Yeshwanth Guru krishnakumar" userId="S::s5059111@studenti.unige.it::bfc45bab-ea7d-4a36-b342-f02125abbc27" providerId="AD" clId="Web-{57493E38-C5E3-42AD-B619-FD5B75181E89}" dt="2021-11-28T12:32:25.096" v="244"/>
          <ac:spMkLst>
            <pc:docMk/>
            <pc:sldMk cId="2235921812" sldId="258"/>
            <ac:spMk id="11" creationId="{DFC83C24-68E9-460A-85CC-8730B85A373B}"/>
          </ac:spMkLst>
        </pc:spChg>
        <pc:spChg chg="add del">
          <ac:chgData name="Yeshwanth Guru krishnakumar" userId="S::s5059111@studenti.unige.it::bfc45bab-ea7d-4a36-b342-f02125abbc27" providerId="AD" clId="Web-{57493E38-C5E3-42AD-B619-FD5B75181E89}" dt="2021-11-28T12:43:00.944" v="257"/>
          <ac:spMkLst>
            <pc:docMk/>
            <pc:sldMk cId="2235921812" sldId="258"/>
            <ac:spMk id="17" creationId="{E49D7415-2F11-44C2-B6AA-13A25B6814B9}"/>
          </ac:spMkLst>
        </pc:spChg>
        <pc:spChg chg="add del">
          <ac:chgData name="Yeshwanth Guru krishnakumar" userId="S::s5059111@studenti.unige.it::bfc45bab-ea7d-4a36-b342-f02125abbc27" providerId="AD" clId="Web-{57493E38-C5E3-42AD-B619-FD5B75181E89}" dt="2021-11-28T12:32:33.534" v="247"/>
          <ac:spMkLst>
            <pc:docMk/>
            <pc:sldMk cId="2235921812" sldId="258"/>
            <ac:spMk id="18" creationId="{E53615EE-C559-4E03-999B-5477F1626FE5}"/>
          </ac:spMkLst>
        </pc:spChg>
        <pc:picChg chg="add del mod ord">
          <ac:chgData name="Yeshwanth Guru krishnakumar" userId="S::s5059111@studenti.unige.it::bfc45bab-ea7d-4a36-b342-f02125abbc27" providerId="AD" clId="Web-{57493E38-C5E3-42AD-B619-FD5B75181E89}" dt="2021-11-28T12:43:00.944" v="257"/>
          <ac:picMkLst>
            <pc:docMk/>
            <pc:sldMk cId="2235921812" sldId="258"/>
            <ac:picMk id="4" creationId="{DC2C41E5-791A-483D-9AD0-22987DD1DD0C}"/>
          </ac:picMkLst>
        </pc:picChg>
        <pc:picChg chg="add del mod ord">
          <ac:chgData name="Yeshwanth Guru krishnakumar" userId="S::s5059111@studenti.unige.it::bfc45bab-ea7d-4a36-b342-f02125abbc27" providerId="AD" clId="Web-{57493E38-C5E3-42AD-B619-FD5B75181E89}" dt="2021-11-28T12:32:42.096" v="250"/>
          <ac:picMkLst>
            <pc:docMk/>
            <pc:sldMk cId="2235921812" sldId="258"/>
            <ac:picMk id="8" creationId="{A2F5B0CB-DE7F-4016-ACC0-DC1553CAFFC5}"/>
          </ac:picMkLst>
        </pc:picChg>
        <pc:picChg chg="add del mod">
          <ac:chgData name="Yeshwanth Guru krishnakumar" userId="S::s5059111@studenti.unige.it::bfc45bab-ea7d-4a36-b342-f02125abbc27" providerId="AD" clId="Web-{57493E38-C5E3-42AD-B619-FD5B75181E89}" dt="2021-11-28T12:32:39.440" v="249"/>
          <ac:picMkLst>
            <pc:docMk/>
            <pc:sldMk cId="2235921812" sldId="258"/>
            <ac:picMk id="9" creationId="{902FCECC-EAD1-487B-B210-4E2560A1298B}"/>
          </ac:picMkLst>
        </pc:picChg>
        <pc:cxnChg chg="add del">
          <ac:chgData name="Yeshwanth Guru krishnakumar" userId="S::s5059111@studenti.unige.it::bfc45bab-ea7d-4a36-b342-f02125abbc27" providerId="AD" clId="Web-{57493E38-C5E3-42AD-B619-FD5B75181E89}" dt="2021-11-28T12:43:00.944" v="257"/>
          <ac:cxnSpMkLst>
            <pc:docMk/>
            <pc:sldMk cId="2235921812" sldId="258"/>
            <ac:cxnSpMk id="13" creationId="{511FC409-B3C2-4F68-865C-C5333D6F2710}"/>
          </ac:cxnSpMkLst>
        </pc:cxnChg>
        <pc:cxnChg chg="add del">
          <ac:chgData name="Yeshwanth Guru krishnakumar" userId="S::s5059111@studenti.unige.it::bfc45bab-ea7d-4a36-b342-f02125abbc27" providerId="AD" clId="Web-{57493E38-C5E3-42AD-B619-FD5B75181E89}" dt="2021-11-28T12:32:33.534" v="247"/>
          <ac:cxnSpMkLst>
            <pc:docMk/>
            <pc:sldMk cId="2235921812" sldId="258"/>
            <ac:cxnSpMk id="14" creationId="{F64F9B95-9045-48D2-B9F3-2927E98F54AA}"/>
          </ac:cxnSpMkLst>
        </pc:cxnChg>
        <pc:cxnChg chg="add del">
          <ac:chgData name="Yeshwanth Guru krishnakumar" userId="S::s5059111@studenti.unige.it::bfc45bab-ea7d-4a36-b342-f02125abbc27" providerId="AD" clId="Web-{57493E38-C5E3-42AD-B619-FD5B75181E89}" dt="2021-11-28T12:43:00.944" v="257"/>
          <ac:cxnSpMkLst>
            <pc:docMk/>
            <pc:sldMk cId="2235921812" sldId="258"/>
            <ac:cxnSpMk id="15" creationId="{B810270D-76A7-44B3-9746-7EDF5788602E}"/>
          </ac:cxnSpMkLst>
        </pc:cxnChg>
        <pc:cxnChg chg="add del">
          <ac:chgData name="Yeshwanth Guru krishnakumar" userId="S::s5059111@studenti.unige.it::bfc45bab-ea7d-4a36-b342-f02125abbc27" providerId="AD" clId="Web-{57493E38-C5E3-42AD-B619-FD5B75181E89}" dt="2021-11-28T12:32:33.534" v="247"/>
          <ac:cxnSpMkLst>
            <pc:docMk/>
            <pc:sldMk cId="2235921812" sldId="258"/>
            <ac:cxnSpMk id="16" creationId="{085AA86F-6A4D-4BCB-A045-D992CDC2959B}"/>
          </ac:cxnSpMkLst>
        </pc:cxnChg>
        <pc:cxnChg chg="add del">
          <ac:chgData name="Yeshwanth Guru krishnakumar" userId="S::s5059111@studenti.unige.it::bfc45bab-ea7d-4a36-b342-f02125abbc27" providerId="AD" clId="Web-{57493E38-C5E3-42AD-B619-FD5B75181E89}" dt="2021-11-28T12:43:00.944" v="257"/>
          <ac:cxnSpMkLst>
            <pc:docMk/>
            <pc:sldMk cId="2235921812" sldId="258"/>
            <ac:cxnSpMk id="19" creationId="{D2E57F3D-33BE-4306-87E6-245763719516}"/>
          </ac:cxnSpMkLst>
        </pc:cxnChg>
        <pc:cxnChg chg="add del">
          <ac:chgData name="Yeshwanth Guru krishnakumar" userId="S::s5059111@studenti.unige.it::bfc45bab-ea7d-4a36-b342-f02125abbc27" providerId="AD" clId="Web-{57493E38-C5E3-42AD-B619-FD5B75181E89}" dt="2021-11-28T12:32:33.534" v="247"/>
          <ac:cxnSpMkLst>
            <pc:docMk/>
            <pc:sldMk cId="2235921812" sldId="258"/>
            <ac:cxnSpMk id="20" creationId="{9AEDDB4C-6582-43D5-AF25-99F4AD3A1BDC}"/>
          </ac:cxnSpMkLst>
        </pc:cxnChg>
        <pc:cxnChg chg="add del">
          <ac:chgData name="Yeshwanth Guru krishnakumar" userId="S::s5059111@studenti.unige.it::bfc45bab-ea7d-4a36-b342-f02125abbc27" providerId="AD" clId="Web-{57493E38-C5E3-42AD-B619-FD5B75181E89}" dt="2021-11-28T12:32:33.534" v="247"/>
          <ac:cxnSpMkLst>
            <pc:docMk/>
            <pc:sldMk cId="2235921812" sldId="258"/>
            <ac:cxnSpMk id="22" creationId="{AB152A91-2920-4848-A8BC-B15DA32454FB}"/>
          </ac:cxnSpMkLst>
        </pc:cxnChg>
      </pc:sldChg>
      <pc:sldChg chg="modSp">
        <pc:chgData name="Yeshwanth Guru krishnakumar" userId="S::s5059111@studenti.unige.it::bfc45bab-ea7d-4a36-b342-f02125abbc27" providerId="AD" clId="Web-{57493E38-C5E3-42AD-B619-FD5B75181E89}" dt="2021-11-28T12:02:28.872" v="183" actId="20577"/>
        <pc:sldMkLst>
          <pc:docMk/>
          <pc:sldMk cId="4145758862" sldId="259"/>
        </pc:sldMkLst>
        <pc:spChg chg="mod">
          <ac:chgData name="Yeshwanth Guru krishnakumar" userId="S::s5059111@studenti.unige.it::bfc45bab-ea7d-4a36-b342-f02125abbc27" providerId="AD" clId="Web-{57493E38-C5E3-42AD-B619-FD5B75181E89}" dt="2021-11-28T12:02:28.872" v="183" actId="20577"/>
          <ac:spMkLst>
            <pc:docMk/>
            <pc:sldMk cId="4145758862" sldId="259"/>
            <ac:spMk id="2" creationId="{53484401-8A73-4EE4-8130-B6A76365BBE3}"/>
          </ac:spMkLst>
        </pc:spChg>
      </pc:sldChg>
      <pc:sldChg chg="addSp delSp modSp mod setBg">
        <pc:chgData name="Yeshwanth Guru krishnakumar" userId="S::s5059111@studenti.unige.it::bfc45bab-ea7d-4a36-b342-f02125abbc27" providerId="AD" clId="Web-{57493E38-C5E3-42AD-B619-FD5B75181E89}" dt="2021-11-28T11:57:13.284" v="179" actId="20577"/>
        <pc:sldMkLst>
          <pc:docMk/>
          <pc:sldMk cId="247232497" sldId="260"/>
        </pc:sldMkLst>
        <pc:spChg chg="mod">
          <ac:chgData name="Yeshwanth Guru krishnakumar" userId="S::s5059111@studenti.unige.it::bfc45bab-ea7d-4a36-b342-f02125abbc27" providerId="AD" clId="Web-{57493E38-C5E3-42AD-B619-FD5B75181E89}" dt="2021-11-28T11:55:20.437" v="176"/>
          <ac:spMkLst>
            <pc:docMk/>
            <pc:sldMk cId="247232497" sldId="260"/>
            <ac:spMk id="2" creationId="{E6E5F191-8F28-4E48-8A11-0C39F56E91C9}"/>
          </ac:spMkLst>
        </pc:spChg>
        <pc:spChg chg="mod">
          <ac:chgData name="Yeshwanth Guru krishnakumar" userId="S::s5059111@studenti.unige.it::bfc45bab-ea7d-4a36-b342-f02125abbc27" providerId="AD" clId="Web-{57493E38-C5E3-42AD-B619-FD5B75181E89}" dt="2021-11-28T11:57:13.284" v="179" actId="20577"/>
          <ac:spMkLst>
            <pc:docMk/>
            <pc:sldMk cId="247232497" sldId="260"/>
            <ac:spMk id="3" creationId="{BFD773C0-4ABA-4F23-9B78-C07C2DCC8F78}"/>
          </ac:spMkLst>
        </pc:spChg>
        <pc:spChg chg="add">
          <ac:chgData name="Yeshwanth Guru krishnakumar" userId="S::s5059111@studenti.unige.it::bfc45bab-ea7d-4a36-b342-f02125abbc27" providerId="AD" clId="Web-{57493E38-C5E3-42AD-B619-FD5B75181E89}" dt="2021-11-28T11:55:20.437" v="176"/>
          <ac:spMkLst>
            <pc:docMk/>
            <pc:sldMk cId="247232497" sldId="260"/>
            <ac:spMk id="5" creationId="{5F710FDB-0919-493E-8539-8240C23F1EB2}"/>
          </ac:spMkLst>
        </pc:spChg>
        <pc:spChg chg="add del">
          <ac:chgData name="Yeshwanth Guru krishnakumar" userId="S::s5059111@studenti.unige.it::bfc45bab-ea7d-4a36-b342-f02125abbc27" providerId="AD" clId="Web-{57493E38-C5E3-42AD-B619-FD5B75181E89}" dt="2021-11-28T11:55:20.421" v="175"/>
          <ac:spMkLst>
            <pc:docMk/>
            <pc:sldMk cId="247232497" sldId="260"/>
            <ac:spMk id="8" creationId="{5F710FDB-0919-493E-8539-8240C23F1EB2}"/>
          </ac:spMkLst>
        </pc:spChg>
        <pc:cxnChg chg="add">
          <ac:chgData name="Yeshwanth Guru krishnakumar" userId="S::s5059111@studenti.unige.it::bfc45bab-ea7d-4a36-b342-f02125abbc27" providerId="AD" clId="Web-{57493E38-C5E3-42AD-B619-FD5B75181E89}" dt="2021-11-28T11:55:20.437" v="176"/>
          <ac:cxnSpMkLst>
            <pc:docMk/>
            <pc:sldMk cId="247232497" sldId="260"/>
            <ac:cxnSpMk id="6" creationId="{057DD543-A5CD-4348-8624-8B4E57DB5F80}"/>
          </ac:cxnSpMkLst>
        </pc:cxnChg>
        <pc:cxnChg chg="add del">
          <ac:chgData name="Yeshwanth Guru krishnakumar" userId="S::s5059111@studenti.unige.it::bfc45bab-ea7d-4a36-b342-f02125abbc27" providerId="AD" clId="Web-{57493E38-C5E3-42AD-B619-FD5B75181E89}" dt="2021-11-28T11:55:20.421" v="175"/>
          <ac:cxnSpMkLst>
            <pc:docMk/>
            <pc:sldMk cId="247232497" sldId="260"/>
            <ac:cxnSpMk id="10" creationId="{033715A5-8048-453E-A44A-0F17BBB481A4}"/>
          </ac:cxnSpMkLst>
        </pc:cxnChg>
      </pc:sldChg>
      <pc:sldChg chg="modSp new">
        <pc:chgData name="Yeshwanth Guru krishnakumar" userId="S::s5059111@studenti.unige.it::bfc45bab-ea7d-4a36-b342-f02125abbc27" providerId="AD" clId="Web-{57493E38-C5E3-42AD-B619-FD5B75181E89}" dt="2021-11-28T12:24:18.690" v="231" actId="14100"/>
        <pc:sldMkLst>
          <pc:docMk/>
          <pc:sldMk cId="2973113782" sldId="261"/>
        </pc:sldMkLst>
        <pc:spChg chg="mod">
          <ac:chgData name="Yeshwanth Guru krishnakumar" userId="S::s5059111@studenti.unige.it::bfc45bab-ea7d-4a36-b342-f02125abbc27" providerId="AD" clId="Web-{57493E38-C5E3-42AD-B619-FD5B75181E89}" dt="2021-11-28T12:07:32.949" v="222" actId="20577"/>
          <ac:spMkLst>
            <pc:docMk/>
            <pc:sldMk cId="2973113782" sldId="261"/>
            <ac:spMk id="2" creationId="{CDBF035F-590C-485D-A1E5-B3A698418215}"/>
          </ac:spMkLst>
        </pc:spChg>
        <pc:spChg chg="mod">
          <ac:chgData name="Yeshwanth Guru krishnakumar" userId="S::s5059111@studenti.unige.it::bfc45bab-ea7d-4a36-b342-f02125abbc27" providerId="AD" clId="Web-{57493E38-C5E3-42AD-B619-FD5B75181E89}" dt="2021-11-28T12:24:18.690" v="231" actId="14100"/>
          <ac:spMkLst>
            <pc:docMk/>
            <pc:sldMk cId="2973113782" sldId="261"/>
            <ac:spMk id="3" creationId="{36479989-9D2D-4414-A051-6442D24B89F0}"/>
          </ac:spMkLst>
        </pc:spChg>
      </pc:sldChg>
      <pc:sldChg chg="new">
        <pc:chgData name="Yeshwanth Guru krishnakumar" userId="S::s5059111@studenti.unige.it::bfc45bab-ea7d-4a36-b342-f02125abbc27" providerId="AD" clId="Web-{57493E38-C5E3-42AD-B619-FD5B75181E89}" dt="2021-11-28T12:05:49.352" v="201"/>
        <pc:sldMkLst>
          <pc:docMk/>
          <pc:sldMk cId="1101151622" sldId="262"/>
        </pc:sldMkLst>
      </pc:sldChg>
      <pc:sldChg chg="new">
        <pc:chgData name="Yeshwanth Guru krishnakumar" userId="S::s5059111@studenti.unige.it::bfc45bab-ea7d-4a36-b342-f02125abbc27" providerId="AD" clId="Web-{57493E38-C5E3-42AD-B619-FD5B75181E89}" dt="2021-11-28T12:05:52.399" v="202"/>
        <pc:sldMkLst>
          <pc:docMk/>
          <pc:sldMk cId="3622623347" sldId="263"/>
        </pc:sldMkLst>
      </pc:sldChg>
      <pc:sldChg chg="new">
        <pc:chgData name="Yeshwanth Guru krishnakumar" userId="S::s5059111@studenti.unige.it::bfc45bab-ea7d-4a36-b342-f02125abbc27" providerId="AD" clId="Web-{57493E38-C5E3-42AD-B619-FD5B75181E89}" dt="2021-11-28T12:11:03.284" v="223"/>
        <pc:sldMkLst>
          <pc:docMk/>
          <pc:sldMk cId="1340028442" sldId="264"/>
        </pc:sldMkLst>
      </pc:sldChg>
      <pc:sldChg chg="new">
        <pc:chgData name="Yeshwanth Guru krishnakumar" userId="S::s5059111@studenti.unige.it::bfc45bab-ea7d-4a36-b342-f02125abbc27" providerId="AD" clId="Web-{57493E38-C5E3-42AD-B619-FD5B75181E89}" dt="2021-11-28T12:11:06.206" v="224"/>
        <pc:sldMkLst>
          <pc:docMk/>
          <pc:sldMk cId="1730165000" sldId="265"/>
        </pc:sldMkLst>
      </pc:sldChg>
      <pc:sldChg chg="new">
        <pc:chgData name="Yeshwanth Guru krishnakumar" userId="S::s5059111@studenti.unige.it::bfc45bab-ea7d-4a36-b342-f02125abbc27" providerId="AD" clId="Web-{57493E38-C5E3-42AD-B619-FD5B75181E89}" dt="2021-11-28T12:23:40.548" v="225"/>
        <pc:sldMkLst>
          <pc:docMk/>
          <pc:sldMk cId="3222793158" sldId="266"/>
        </pc:sldMkLst>
      </pc:sldChg>
      <pc:sldChg chg="new">
        <pc:chgData name="Yeshwanth Guru krishnakumar" userId="S::s5059111@studenti.unige.it::bfc45bab-ea7d-4a36-b342-f02125abbc27" providerId="AD" clId="Web-{57493E38-C5E3-42AD-B619-FD5B75181E89}" dt="2021-11-28T12:23:43.329" v="226"/>
        <pc:sldMkLst>
          <pc:docMk/>
          <pc:sldMk cId="120641309" sldId="267"/>
        </pc:sldMkLst>
      </pc:sldChg>
      <pc:sldChg chg="new">
        <pc:chgData name="Yeshwanth Guru krishnakumar" userId="S::s5059111@studenti.unige.it::bfc45bab-ea7d-4a36-b342-f02125abbc27" providerId="AD" clId="Web-{57493E38-C5E3-42AD-B619-FD5B75181E89}" dt="2021-11-28T12:23:48.268" v="227"/>
        <pc:sldMkLst>
          <pc:docMk/>
          <pc:sldMk cId="2488189155" sldId="268"/>
        </pc:sldMkLst>
      </pc:sldChg>
      <pc:sldChg chg="new">
        <pc:chgData name="Yeshwanth Guru krishnakumar" userId="S::s5059111@studenti.unige.it::bfc45bab-ea7d-4a36-b342-f02125abbc27" providerId="AD" clId="Web-{57493E38-C5E3-42AD-B619-FD5B75181E89}" dt="2021-11-28T12:23:53.408" v="228"/>
        <pc:sldMkLst>
          <pc:docMk/>
          <pc:sldMk cId="3766545647" sldId="269"/>
        </pc:sldMkLst>
      </pc:sldChg>
      <pc:sldChg chg="new">
        <pc:chgData name="Yeshwanth Guru krishnakumar" userId="S::s5059111@studenti.unige.it::bfc45bab-ea7d-4a36-b342-f02125abbc27" providerId="AD" clId="Web-{57493E38-C5E3-42AD-B619-FD5B75181E89}" dt="2021-11-28T12:23:59.298" v="229"/>
        <pc:sldMkLst>
          <pc:docMk/>
          <pc:sldMk cId="4196779462" sldId="270"/>
        </pc:sldMkLst>
      </pc:sldChg>
      <pc:sldChg chg="new">
        <pc:chgData name="Yeshwanth Guru krishnakumar" userId="S::s5059111@studenti.unige.it::bfc45bab-ea7d-4a36-b342-f02125abbc27" providerId="AD" clId="Web-{57493E38-C5E3-42AD-B619-FD5B75181E89}" dt="2021-11-28T12:24:03.205" v="230"/>
        <pc:sldMkLst>
          <pc:docMk/>
          <pc:sldMk cId="1225048646" sldId="271"/>
        </pc:sldMkLst>
      </pc:sldChg>
    </pc:docChg>
  </pc:docChgLst>
  <pc:docChgLst>
    <pc:chgData name="Anderson Siqueira De Andrade" userId="S::s5060539@studenti.unige.it::d5065ee6-e145-4d59-a052-f9dcdbe7b50a" providerId="AD" clId="Web-{FEB92870-BF58-4670-89BC-360A2C9C235A}"/>
    <pc:docChg chg="modSld">
      <pc:chgData name="Anderson Siqueira De Andrade" userId="S::s5060539@studenti.unige.it::d5065ee6-e145-4d59-a052-f9dcdbe7b50a" providerId="AD" clId="Web-{FEB92870-BF58-4670-89BC-360A2C9C235A}" dt="2021-12-02T17:45:43.861" v="4" actId="20577"/>
      <pc:docMkLst>
        <pc:docMk/>
      </pc:docMkLst>
      <pc:sldChg chg="modSp">
        <pc:chgData name="Anderson Siqueira De Andrade" userId="S::s5060539@studenti.unige.it::d5065ee6-e145-4d59-a052-f9dcdbe7b50a" providerId="AD" clId="Web-{FEB92870-BF58-4670-89BC-360A2C9C235A}" dt="2021-12-02T17:45:43.861" v="4" actId="20577"/>
        <pc:sldMkLst>
          <pc:docMk/>
          <pc:sldMk cId="595107187" sldId="275"/>
        </pc:sldMkLst>
        <pc:spChg chg="mod">
          <ac:chgData name="Anderson Siqueira De Andrade" userId="S::s5060539@studenti.unige.it::d5065ee6-e145-4d59-a052-f9dcdbe7b50a" providerId="AD" clId="Web-{FEB92870-BF58-4670-89BC-360A2C9C235A}" dt="2021-12-02T17:45:43.861" v="4" actId="20577"/>
          <ac:spMkLst>
            <pc:docMk/>
            <pc:sldMk cId="595107187" sldId="275"/>
            <ac:spMk id="5" creationId="{7CEDB8E0-BAA8-456A-A22F-C3F444DC60C0}"/>
          </ac:spMkLst>
        </pc:spChg>
      </pc:sldChg>
    </pc:docChg>
  </pc:docChgLst>
  <pc:docChgLst>
    <pc:chgData name="Yeshwanth Guru krishnakumar" userId="S::s5059111@studenti.unige.it::bfc45bab-ea7d-4a36-b342-f02125abbc27" providerId="AD" clId="Web-{3C741FB0-9B19-4877-8BC1-26985689520D}"/>
    <pc:docChg chg="modSld">
      <pc:chgData name="Yeshwanth Guru krishnakumar" userId="S::s5059111@studenti.unige.it::bfc45bab-ea7d-4a36-b342-f02125abbc27" providerId="AD" clId="Web-{3C741FB0-9B19-4877-8BC1-26985689520D}" dt="2021-11-28T14:33:15.265" v="3" actId="20577"/>
      <pc:docMkLst>
        <pc:docMk/>
      </pc:docMkLst>
      <pc:sldChg chg="modSp">
        <pc:chgData name="Yeshwanth Guru krishnakumar" userId="S::s5059111@studenti.unige.it::bfc45bab-ea7d-4a36-b342-f02125abbc27" providerId="AD" clId="Web-{3C741FB0-9B19-4877-8BC1-26985689520D}" dt="2021-11-28T14:33:15.265" v="3" actId="20577"/>
        <pc:sldMkLst>
          <pc:docMk/>
          <pc:sldMk cId="4145758862" sldId="259"/>
        </pc:sldMkLst>
        <pc:spChg chg="mod">
          <ac:chgData name="Yeshwanth Guru krishnakumar" userId="S::s5059111@studenti.unige.it::bfc45bab-ea7d-4a36-b342-f02125abbc27" providerId="AD" clId="Web-{3C741FB0-9B19-4877-8BC1-26985689520D}" dt="2021-11-28T14:33:15.265" v="3" actId="20577"/>
          <ac:spMkLst>
            <pc:docMk/>
            <pc:sldMk cId="4145758862" sldId="259"/>
            <ac:spMk id="3" creationId="{3FBC41F4-C677-47E1-A7DB-8D26AC66915D}"/>
          </ac:spMkLst>
        </pc:spChg>
      </pc:sldChg>
    </pc:docChg>
  </pc:docChgLst>
  <pc:docChgLst>
    <pc:chgData name="Yeshwanth Guru krishnakumar" userId="S::s5059111@studenti.unige.it::bfc45bab-ea7d-4a36-b342-f02125abbc27" providerId="AD" clId="Web-{78E4DC9F-1125-4931-AB68-BA330D005F72}"/>
    <pc:docChg chg="modSld">
      <pc:chgData name="Yeshwanth Guru krishnakumar" userId="S::s5059111@studenti.unige.it::bfc45bab-ea7d-4a36-b342-f02125abbc27" providerId="AD" clId="Web-{78E4DC9F-1125-4931-AB68-BA330D005F72}" dt="2021-12-04T10:34:39.391" v="1" actId="20577"/>
      <pc:docMkLst>
        <pc:docMk/>
      </pc:docMkLst>
      <pc:sldChg chg="modSp">
        <pc:chgData name="Yeshwanth Guru krishnakumar" userId="S::s5059111@studenti.unige.it::bfc45bab-ea7d-4a36-b342-f02125abbc27" providerId="AD" clId="Web-{78E4DC9F-1125-4931-AB68-BA330D005F72}" dt="2021-12-04T10:34:39.391" v="1" actId="20577"/>
        <pc:sldMkLst>
          <pc:docMk/>
          <pc:sldMk cId="842373834" sldId="274"/>
        </pc:sldMkLst>
        <pc:graphicFrameChg chg="modGraphic">
          <ac:chgData name="Yeshwanth Guru krishnakumar" userId="S::s5059111@studenti.unige.it::bfc45bab-ea7d-4a36-b342-f02125abbc27" providerId="AD" clId="Web-{78E4DC9F-1125-4931-AB68-BA330D005F72}" dt="2021-12-04T10:34:39.391" v="1" actId="20577"/>
          <ac:graphicFrameMkLst>
            <pc:docMk/>
            <pc:sldMk cId="842373834" sldId="274"/>
            <ac:graphicFrameMk id="14" creationId="{61D14971-5593-4425-BA28-6B7757F97693}"/>
          </ac:graphicFrameMkLst>
        </pc:graphicFrameChg>
      </pc:sldChg>
    </pc:docChg>
  </pc:docChgLst>
  <pc:docChgLst>
    <pc:chgData name="Suraj Deshini" userId="S::s5066029@studenti.unige.it::d1738ad8-4077-40e6-86c5-c491d8e207c2" providerId="AD" clId="Web-{59F2C4E7-79E1-4E80-881F-BEE291F58D1E}"/>
    <pc:docChg chg="modSld">
      <pc:chgData name="Suraj Deshini" userId="S::s5066029@studenti.unige.it::d1738ad8-4077-40e6-86c5-c491d8e207c2" providerId="AD" clId="Web-{59F2C4E7-79E1-4E80-881F-BEE291F58D1E}" dt="2021-12-04T01:16:44.228" v="6" actId="20577"/>
      <pc:docMkLst>
        <pc:docMk/>
      </pc:docMkLst>
      <pc:sldChg chg="modSp">
        <pc:chgData name="Suraj Deshini" userId="S::s5066029@studenti.unige.it::d1738ad8-4077-40e6-86c5-c491d8e207c2" providerId="AD" clId="Web-{59F2C4E7-79E1-4E80-881F-BEE291F58D1E}" dt="2021-12-04T01:16:44.228" v="6" actId="20577"/>
        <pc:sldMkLst>
          <pc:docMk/>
          <pc:sldMk cId="4125045908" sldId="257"/>
        </pc:sldMkLst>
        <pc:spChg chg="mod">
          <ac:chgData name="Suraj Deshini" userId="S::s5066029@studenti.unige.it::d1738ad8-4077-40e6-86c5-c491d8e207c2" providerId="AD" clId="Web-{59F2C4E7-79E1-4E80-881F-BEE291F58D1E}" dt="2021-12-04T01:16:44.228" v="6" actId="20577"/>
          <ac:spMkLst>
            <pc:docMk/>
            <pc:sldMk cId="4125045908" sldId="257"/>
            <ac:spMk id="3" creationId="{8B2F9E49-5269-4CA4-88B5-60C6F965E8FB}"/>
          </ac:spMkLst>
        </pc:spChg>
      </pc:sldChg>
    </pc:docChg>
  </pc:docChgLst>
  <pc:docChgLst>
    <pc:chgData name="Yeshwanth Guru krishnakumar" userId="S::s5059111@studenti.unige.it::bfc45bab-ea7d-4a36-b342-f02125abbc27" providerId="AD" clId="Web-{F9B98057-D9B1-467A-BE22-3D622E3E08E6}"/>
    <pc:docChg chg="addSld delSld modSld">
      <pc:chgData name="Yeshwanth Guru krishnakumar" userId="S::s5059111@studenti.unige.it::bfc45bab-ea7d-4a36-b342-f02125abbc27" providerId="AD" clId="Web-{F9B98057-D9B1-467A-BE22-3D622E3E08E6}" dt="2021-11-28T16:23:19.776" v="180" actId="20577"/>
      <pc:docMkLst>
        <pc:docMk/>
      </pc:docMkLst>
      <pc:sldChg chg="addSp delSp modSp">
        <pc:chgData name="Yeshwanth Guru krishnakumar" userId="S::s5059111@studenti.unige.it::bfc45bab-ea7d-4a36-b342-f02125abbc27" providerId="AD" clId="Web-{F9B98057-D9B1-467A-BE22-3D622E3E08E6}" dt="2021-11-28T15:50:24.500" v="97"/>
        <pc:sldMkLst>
          <pc:docMk/>
          <pc:sldMk cId="109857222" sldId="256"/>
        </pc:sldMkLst>
        <pc:spChg chg="mod">
          <ac:chgData name="Yeshwanth Guru krishnakumar" userId="S::s5059111@studenti.unige.it::bfc45bab-ea7d-4a36-b342-f02125abbc27" providerId="AD" clId="Web-{F9B98057-D9B1-467A-BE22-3D622E3E08E6}" dt="2021-11-28T15:50:24.500" v="97"/>
          <ac:spMkLst>
            <pc:docMk/>
            <pc:sldMk cId="109857222" sldId="256"/>
            <ac:spMk id="2" creationId="{00000000-0000-0000-0000-000000000000}"/>
          </ac:spMkLst>
        </pc:spChg>
        <pc:spChg chg="mod">
          <ac:chgData name="Yeshwanth Guru krishnakumar" userId="S::s5059111@studenti.unige.it::bfc45bab-ea7d-4a36-b342-f02125abbc27" providerId="AD" clId="Web-{F9B98057-D9B1-467A-BE22-3D622E3E08E6}" dt="2021-11-28T15:50:24.500" v="97"/>
          <ac:spMkLst>
            <pc:docMk/>
            <pc:sldMk cId="109857222" sldId="256"/>
            <ac:spMk id="3" creationId="{00000000-0000-0000-0000-000000000000}"/>
          </ac:spMkLst>
        </pc:spChg>
        <pc:spChg chg="add del">
          <ac:chgData name="Yeshwanth Guru krishnakumar" userId="S::s5059111@studenti.unige.it::bfc45bab-ea7d-4a36-b342-f02125abbc27" providerId="AD" clId="Web-{F9B98057-D9B1-467A-BE22-3D622E3E08E6}" dt="2021-11-28T15:50:24.500" v="97"/>
          <ac:spMkLst>
            <pc:docMk/>
            <pc:sldMk cId="109857222" sldId="256"/>
            <ac:spMk id="63" creationId="{33E93247-6229-44AB-A550-739E971E690B}"/>
          </ac:spMkLst>
        </pc:spChg>
        <pc:spChg chg="add del">
          <ac:chgData name="Yeshwanth Guru krishnakumar" userId="S::s5059111@studenti.unige.it::bfc45bab-ea7d-4a36-b342-f02125abbc27" providerId="AD" clId="Web-{F9B98057-D9B1-467A-BE22-3D622E3E08E6}" dt="2021-11-28T15:50:24.500" v="97"/>
          <ac:spMkLst>
            <pc:docMk/>
            <pc:sldMk cId="109857222" sldId="256"/>
            <ac:spMk id="64" creationId="{6BB6B482-ACCA-4938-8AEA-49D525C17221}"/>
          </ac:spMkLst>
        </pc:spChg>
        <pc:spChg chg="add">
          <ac:chgData name="Yeshwanth Guru krishnakumar" userId="S::s5059111@studenti.unige.it::bfc45bab-ea7d-4a36-b342-f02125abbc27" providerId="AD" clId="Web-{F9B98057-D9B1-467A-BE22-3D622E3E08E6}" dt="2021-11-28T15:50:24.500" v="97"/>
          <ac:spMkLst>
            <pc:docMk/>
            <pc:sldMk cId="109857222" sldId="256"/>
            <ac:spMk id="67" creationId="{33E93247-6229-44AB-A550-739E971E690B}"/>
          </ac:spMkLst>
        </pc:spChg>
        <pc:spChg chg="add del">
          <ac:chgData name="Yeshwanth Guru krishnakumar" userId="S::s5059111@studenti.unige.it::bfc45bab-ea7d-4a36-b342-f02125abbc27" providerId="AD" clId="Web-{F9B98057-D9B1-467A-BE22-3D622E3E08E6}" dt="2021-11-28T15:50:24.500" v="96"/>
          <ac:spMkLst>
            <pc:docMk/>
            <pc:sldMk cId="109857222" sldId="256"/>
            <ac:spMk id="70" creationId="{33E93247-6229-44AB-A550-739E971E690B}"/>
          </ac:spMkLst>
        </pc:spChg>
        <pc:spChg chg="add del">
          <ac:chgData name="Yeshwanth Guru krishnakumar" userId="S::s5059111@studenti.unige.it::bfc45bab-ea7d-4a36-b342-f02125abbc27" providerId="AD" clId="Web-{F9B98057-D9B1-467A-BE22-3D622E3E08E6}" dt="2021-11-28T15:50:24.500" v="96"/>
          <ac:spMkLst>
            <pc:docMk/>
            <pc:sldMk cId="109857222" sldId="256"/>
            <ac:spMk id="72" creationId="{6BB6B482-ACCA-4938-8AEA-49D525C17221}"/>
          </ac:spMkLst>
        </pc:spChg>
        <pc:picChg chg="del">
          <ac:chgData name="Yeshwanth Guru krishnakumar" userId="S::s5059111@studenti.unige.it::bfc45bab-ea7d-4a36-b342-f02125abbc27" providerId="AD" clId="Web-{F9B98057-D9B1-467A-BE22-3D622E3E08E6}" dt="2021-11-28T15:49:55.733" v="93"/>
          <ac:picMkLst>
            <pc:docMk/>
            <pc:sldMk cId="109857222" sldId="256"/>
            <ac:picMk id="4" creationId="{0F457F35-70D5-43A9-A45D-F43925556B82}"/>
          </ac:picMkLst>
        </pc:picChg>
        <pc:picChg chg="add mod ord">
          <ac:chgData name="Yeshwanth Guru krishnakumar" userId="S::s5059111@studenti.unige.it::bfc45bab-ea7d-4a36-b342-f02125abbc27" providerId="AD" clId="Web-{F9B98057-D9B1-467A-BE22-3D622E3E08E6}" dt="2021-11-28T15:50:24.500" v="97"/>
          <ac:picMkLst>
            <pc:docMk/>
            <pc:sldMk cId="109857222" sldId="256"/>
            <ac:picMk id="5" creationId="{3931DF20-7805-41EA-9281-8FA7E6AEBF1F}"/>
          </ac:picMkLst>
        </pc:picChg>
        <pc:cxnChg chg="add del">
          <ac:chgData name="Yeshwanth Guru krishnakumar" userId="S::s5059111@studenti.unige.it::bfc45bab-ea7d-4a36-b342-f02125abbc27" providerId="AD" clId="Web-{F9B98057-D9B1-467A-BE22-3D622E3E08E6}" dt="2021-11-28T15:50:24.500" v="97"/>
          <ac:cxnSpMkLst>
            <pc:docMk/>
            <pc:sldMk cId="109857222" sldId="256"/>
            <ac:cxnSpMk id="65" creationId="{EE2E603F-4A95-4FE8-BB06-211DFD75DBEF}"/>
          </ac:cxnSpMkLst>
        </pc:cxnChg>
        <pc:cxnChg chg="add">
          <ac:chgData name="Yeshwanth Guru krishnakumar" userId="S::s5059111@studenti.unige.it::bfc45bab-ea7d-4a36-b342-f02125abbc27" providerId="AD" clId="Web-{F9B98057-D9B1-467A-BE22-3D622E3E08E6}" dt="2021-11-28T15:50:24.500" v="97"/>
          <ac:cxnSpMkLst>
            <pc:docMk/>
            <pc:sldMk cId="109857222" sldId="256"/>
            <ac:cxnSpMk id="68" creationId="{EE2E603F-4A95-4FE8-BB06-211DFD75DBEF}"/>
          </ac:cxnSpMkLst>
        </pc:cxnChg>
        <pc:cxnChg chg="add">
          <ac:chgData name="Yeshwanth Guru krishnakumar" userId="S::s5059111@studenti.unige.it::bfc45bab-ea7d-4a36-b342-f02125abbc27" providerId="AD" clId="Web-{F9B98057-D9B1-467A-BE22-3D622E3E08E6}" dt="2021-11-28T15:50:24.500" v="97"/>
          <ac:cxnSpMkLst>
            <pc:docMk/>
            <pc:sldMk cId="109857222" sldId="256"/>
            <ac:cxnSpMk id="69" creationId="{D7CC41EB-2D81-4303-9171-6401B388BA35}"/>
          </ac:cxnSpMkLst>
        </pc:cxnChg>
        <pc:cxnChg chg="add del">
          <ac:chgData name="Yeshwanth Guru krishnakumar" userId="S::s5059111@studenti.unige.it::bfc45bab-ea7d-4a36-b342-f02125abbc27" providerId="AD" clId="Web-{F9B98057-D9B1-467A-BE22-3D622E3E08E6}" dt="2021-11-28T15:50:24.500" v="96"/>
          <ac:cxnSpMkLst>
            <pc:docMk/>
            <pc:sldMk cId="109857222" sldId="256"/>
            <ac:cxnSpMk id="74" creationId="{EE2E603F-4A95-4FE8-BB06-211DFD75DBEF}"/>
          </ac:cxnSpMkLst>
        </pc:cxnChg>
      </pc:sldChg>
      <pc:sldChg chg="addSp delSp modSp mod setBg">
        <pc:chgData name="Yeshwanth Guru krishnakumar" userId="S::s5059111@studenti.unige.it::bfc45bab-ea7d-4a36-b342-f02125abbc27" providerId="AD" clId="Web-{F9B98057-D9B1-467A-BE22-3D622E3E08E6}" dt="2021-11-28T16:15:25.640" v="131"/>
        <pc:sldMkLst>
          <pc:docMk/>
          <pc:sldMk cId="4125045908" sldId="257"/>
        </pc:sldMkLst>
        <pc:spChg chg="mod">
          <ac:chgData name="Yeshwanth Guru krishnakumar" userId="S::s5059111@studenti.unige.it::bfc45bab-ea7d-4a36-b342-f02125abbc27" providerId="AD" clId="Web-{F9B98057-D9B1-467A-BE22-3D622E3E08E6}" dt="2021-11-28T16:15:25.640" v="131"/>
          <ac:spMkLst>
            <pc:docMk/>
            <pc:sldMk cId="4125045908" sldId="257"/>
            <ac:spMk id="2" creationId="{5882B4C5-CAE7-409B-AF0B-349A8A505880}"/>
          </ac:spMkLst>
        </pc:spChg>
        <pc:spChg chg="mod">
          <ac:chgData name="Yeshwanth Guru krishnakumar" userId="S::s5059111@studenti.unige.it::bfc45bab-ea7d-4a36-b342-f02125abbc27" providerId="AD" clId="Web-{F9B98057-D9B1-467A-BE22-3D622E3E08E6}" dt="2021-11-28T16:15:25.640" v="131"/>
          <ac:spMkLst>
            <pc:docMk/>
            <pc:sldMk cId="4125045908" sldId="257"/>
            <ac:spMk id="3" creationId="{8B2F9E49-5269-4CA4-88B5-60C6F965E8FB}"/>
          </ac:spMkLst>
        </pc:spChg>
        <pc:spChg chg="add">
          <ac:chgData name="Yeshwanth Guru krishnakumar" userId="S::s5059111@studenti.unige.it::bfc45bab-ea7d-4a36-b342-f02125abbc27" providerId="AD" clId="Web-{F9B98057-D9B1-467A-BE22-3D622E3E08E6}" dt="2021-11-28T16:15:25.640" v="131"/>
          <ac:spMkLst>
            <pc:docMk/>
            <pc:sldMk cId="4125045908" sldId="257"/>
            <ac:spMk id="6" creationId="{5F710FDB-0919-493E-8539-8240C23F1EB2}"/>
          </ac:spMkLst>
        </pc:spChg>
        <pc:spChg chg="add del">
          <ac:chgData name="Yeshwanth Guru krishnakumar" userId="S::s5059111@studenti.unige.it::bfc45bab-ea7d-4a36-b342-f02125abbc27" providerId="AD" clId="Web-{F9B98057-D9B1-467A-BE22-3D622E3E08E6}" dt="2021-11-28T16:15:25.640" v="130"/>
          <ac:spMkLst>
            <pc:docMk/>
            <pc:sldMk cId="4125045908" sldId="257"/>
            <ac:spMk id="8" creationId="{5F710FDB-0919-493E-8539-8240C23F1EB2}"/>
          </ac:spMkLst>
        </pc:spChg>
        <pc:cxnChg chg="add">
          <ac:chgData name="Yeshwanth Guru krishnakumar" userId="S::s5059111@studenti.unige.it::bfc45bab-ea7d-4a36-b342-f02125abbc27" providerId="AD" clId="Web-{F9B98057-D9B1-467A-BE22-3D622E3E08E6}" dt="2021-11-28T16:15:25.640" v="131"/>
          <ac:cxnSpMkLst>
            <pc:docMk/>
            <pc:sldMk cId="4125045908" sldId="257"/>
            <ac:cxnSpMk id="7" creationId="{8230C0A8-3E5C-476B-A64B-4D4FDE8D5A7C}"/>
          </ac:cxnSpMkLst>
        </pc:cxnChg>
        <pc:cxnChg chg="add del">
          <ac:chgData name="Yeshwanth Guru krishnakumar" userId="S::s5059111@studenti.unige.it::bfc45bab-ea7d-4a36-b342-f02125abbc27" providerId="AD" clId="Web-{F9B98057-D9B1-467A-BE22-3D622E3E08E6}" dt="2021-11-28T16:15:25.640" v="130"/>
          <ac:cxnSpMkLst>
            <pc:docMk/>
            <pc:sldMk cId="4125045908" sldId="257"/>
            <ac:cxnSpMk id="10" creationId="{057DD543-A5CD-4348-8624-8B4E57DB5F80}"/>
          </ac:cxnSpMkLst>
        </pc:cxnChg>
      </pc:sldChg>
      <pc:sldChg chg="addSp delSp modSp">
        <pc:chgData name="Yeshwanth Guru krishnakumar" userId="S::s5059111@studenti.unige.it::bfc45bab-ea7d-4a36-b342-f02125abbc27" providerId="AD" clId="Web-{F9B98057-D9B1-467A-BE22-3D622E3E08E6}" dt="2021-11-28T16:17:37.678" v="140" actId="20577"/>
        <pc:sldMkLst>
          <pc:docMk/>
          <pc:sldMk cId="2235921812" sldId="258"/>
        </pc:sldMkLst>
        <pc:spChg chg="mod">
          <ac:chgData name="Yeshwanth Guru krishnakumar" userId="S::s5059111@studenti.unige.it::bfc45bab-ea7d-4a36-b342-f02125abbc27" providerId="AD" clId="Web-{F9B98057-D9B1-467A-BE22-3D622E3E08E6}" dt="2021-11-28T15:21:07.769" v="11"/>
          <ac:spMkLst>
            <pc:docMk/>
            <pc:sldMk cId="2235921812" sldId="258"/>
            <ac:spMk id="2" creationId="{C8EB7548-DB53-4731-9BF9-EB1F98E02EAD}"/>
          </ac:spMkLst>
        </pc:spChg>
        <pc:spChg chg="del">
          <ac:chgData name="Yeshwanth Guru krishnakumar" userId="S::s5059111@studenti.unige.it::bfc45bab-ea7d-4a36-b342-f02125abbc27" providerId="AD" clId="Web-{F9B98057-D9B1-467A-BE22-3D622E3E08E6}" dt="2021-11-28T15:21:07.769" v="11"/>
          <ac:spMkLst>
            <pc:docMk/>
            <pc:sldMk cId="2235921812" sldId="258"/>
            <ac:spMk id="6" creationId="{E49D7415-2F11-44C2-B6AA-13A25B6814B9}"/>
          </ac:spMkLst>
        </pc:spChg>
        <pc:spChg chg="mod ord">
          <ac:chgData name="Yeshwanth Guru krishnakumar" userId="S::s5059111@studenti.unige.it::bfc45bab-ea7d-4a36-b342-f02125abbc27" providerId="AD" clId="Web-{F9B98057-D9B1-467A-BE22-3D622E3E08E6}" dt="2021-11-28T16:17:37.678" v="140" actId="20577"/>
          <ac:spMkLst>
            <pc:docMk/>
            <pc:sldMk cId="2235921812" sldId="258"/>
            <ac:spMk id="10" creationId="{224B6DCE-251A-42A1-AA27-1867B7E8E3F4}"/>
          </ac:spMkLst>
        </pc:spChg>
        <pc:spChg chg="add">
          <ac:chgData name="Yeshwanth Guru krishnakumar" userId="S::s5059111@studenti.unige.it::bfc45bab-ea7d-4a36-b342-f02125abbc27" providerId="AD" clId="Web-{F9B98057-D9B1-467A-BE22-3D622E3E08E6}" dt="2021-11-28T15:21:07.769" v="11"/>
          <ac:spMkLst>
            <pc:docMk/>
            <pc:sldMk cId="2235921812" sldId="258"/>
            <ac:spMk id="21" creationId="{660EB578-C970-4186-B93C-45851BBC6E34}"/>
          </ac:spMkLst>
        </pc:spChg>
        <pc:picChg chg="add mod">
          <ac:chgData name="Yeshwanth Guru krishnakumar" userId="S::s5059111@studenti.unige.it::bfc45bab-ea7d-4a36-b342-f02125abbc27" providerId="AD" clId="Web-{F9B98057-D9B1-467A-BE22-3D622E3E08E6}" dt="2021-11-28T15:21:07.769" v="11"/>
          <ac:picMkLst>
            <pc:docMk/>
            <pc:sldMk cId="2235921812" sldId="258"/>
            <ac:picMk id="3" creationId="{54735B21-CD69-4C3E-8BA6-A5C4BF5EE6BD}"/>
          </ac:picMkLst>
        </pc:picChg>
        <pc:picChg chg="del">
          <ac:chgData name="Yeshwanth Guru krishnakumar" userId="S::s5059111@studenti.unige.it::bfc45bab-ea7d-4a36-b342-f02125abbc27" providerId="AD" clId="Web-{F9B98057-D9B1-467A-BE22-3D622E3E08E6}" dt="2021-11-28T15:20:22.502" v="8"/>
          <ac:picMkLst>
            <pc:docMk/>
            <pc:sldMk cId="2235921812" sldId="258"/>
            <ac:picMk id="4" creationId="{DC2C41E5-791A-483D-9AD0-22987DD1DD0C}"/>
          </ac:picMkLst>
        </pc:picChg>
        <pc:cxnChg chg="del">
          <ac:chgData name="Yeshwanth Guru krishnakumar" userId="S::s5059111@studenti.unige.it::bfc45bab-ea7d-4a36-b342-f02125abbc27" providerId="AD" clId="Web-{F9B98057-D9B1-467A-BE22-3D622E3E08E6}" dt="2021-11-28T15:21:07.769" v="11"/>
          <ac:cxnSpMkLst>
            <pc:docMk/>
            <pc:sldMk cId="2235921812" sldId="258"/>
            <ac:cxnSpMk id="13" creationId="{511FC409-B3C2-4F68-865C-C5333D6F2710}"/>
          </ac:cxnSpMkLst>
        </pc:cxnChg>
        <pc:cxnChg chg="del">
          <ac:chgData name="Yeshwanth Guru krishnakumar" userId="S::s5059111@studenti.unige.it::bfc45bab-ea7d-4a36-b342-f02125abbc27" providerId="AD" clId="Web-{F9B98057-D9B1-467A-BE22-3D622E3E08E6}" dt="2021-11-28T15:21:07.769" v="11"/>
          <ac:cxnSpMkLst>
            <pc:docMk/>
            <pc:sldMk cId="2235921812" sldId="258"/>
            <ac:cxnSpMk id="15" creationId="{B810270D-76A7-44B3-9746-7EDF5788602E}"/>
          </ac:cxnSpMkLst>
        </pc:cxnChg>
        <pc:cxnChg chg="add">
          <ac:chgData name="Yeshwanth Guru krishnakumar" userId="S::s5059111@studenti.unige.it::bfc45bab-ea7d-4a36-b342-f02125abbc27" providerId="AD" clId="Web-{F9B98057-D9B1-467A-BE22-3D622E3E08E6}" dt="2021-11-28T15:21:07.769" v="11"/>
          <ac:cxnSpMkLst>
            <pc:docMk/>
            <pc:sldMk cId="2235921812" sldId="258"/>
            <ac:cxnSpMk id="23" creationId="{CDF57B02-07BB-407B-BB36-06D9C64A673E}"/>
          </ac:cxnSpMkLst>
        </pc:cxnChg>
        <pc:cxnChg chg="add">
          <ac:chgData name="Yeshwanth Guru krishnakumar" userId="S::s5059111@studenti.unige.it::bfc45bab-ea7d-4a36-b342-f02125abbc27" providerId="AD" clId="Web-{F9B98057-D9B1-467A-BE22-3D622E3E08E6}" dt="2021-11-28T15:21:07.769" v="11"/>
          <ac:cxnSpMkLst>
            <pc:docMk/>
            <pc:sldMk cId="2235921812" sldId="258"/>
            <ac:cxnSpMk id="24" creationId="{C6855964-C920-48EB-8804-74291211C8A9}"/>
          </ac:cxnSpMkLst>
        </pc:cxnChg>
      </pc:sldChg>
      <pc:sldChg chg="delSp del">
        <pc:chgData name="Yeshwanth Guru krishnakumar" userId="S::s5059111@studenti.unige.it::bfc45bab-ea7d-4a36-b342-f02125abbc27" providerId="AD" clId="Web-{F9B98057-D9B1-467A-BE22-3D622E3E08E6}" dt="2021-11-28T16:16:29.831" v="133"/>
        <pc:sldMkLst>
          <pc:docMk/>
          <pc:sldMk cId="2973113782" sldId="261"/>
        </pc:sldMkLst>
        <pc:picChg chg="del">
          <ac:chgData name="Yeshwanth Guru krishnakumar" userId="S::s5059111@studenti.unige.it::bfc45bab-ea7d-4a36-b342-f02125abbc27" providerId="AD" clId="Web-{F9B98057-D9B1-467A-BE22-3D622E3E08E6}" dt="2021-11-28T16:16:24.909" v="132"/>
          <ac:picMkLst>
            <pc:docMk/>
            <pc:sldMk cId="2973113782" sldId="261"/>
            <ac:picMk id="4" creationId="{D7101418-D7AB-4032-8B8C-C00ECFA79F7E}"/>
          </ac:picMkLst>
        </pc:picChg>
      </pc:sldChg>
      <pc:sldChg chg="addSp delSp modSp mod setBg">
        <pc:chgData name="Yeshwanth Guru krishnakumar" userId="S::s5059111@studenti.unige.it::bfc45bab-ea7d-4a36-b342-f02125abbc27" providerId="AD" clId="Web-{F9B98057-D9B1-467A-BE22-3D622E3E08E6}" dt="2021-11-28T15:19:58.297" v="7"/>
        <pc:sldMkLst>
          <pc:docMk/>
          <pc:sldMk cId="1101151622" sldId="262"/>
        </pc:sldMkLst>
        <pc:spChg chg="mod">
          <ac:chgData name="Yeshwanth Guru krishnakumar" userId="S::s5059111@studenti.unige.it::bfc45bab-ea7d-4a36-b342-f02125abbc27" providerId="AD" clId="Web-{F9B98057-D9B1-467A-BE22-3D622E3E08E6}" dt="2021-11-28T15:19:58.297" v="7"/>
          <ac:spMkLst>
            <pc:docMk/>
            <pc:sldMk cId="1101151622" sldId="262"/>
            <ac:spMk id="2" creationId="{637768F5-9D27-4A2A-A7F4-FFDBDC3B0EC0}"/>
          </ac:spMkLst>
        </pc:spChg>
        <pc:spChg chg="add del mod ord">
          <ac:chgData name="Yeshwanth Guru krishnakumar" userId="S::s5059111@studenti.unige.it::bfc45bab-ea7d-4a36-b342-f02125abbc27" providerId="AD" clId="Web-{F9B98057-D9B1-467A-BE22-3D622E3E08E6}" dt="2021-11-28T15:19:58.297" v="7"/>
          <ac:spMkLst>
            <pc:docMk/>
            <pc:sldMk cId="1101151622" sldId="262"/>
            <ac:spMk id="3" creationId="{EEA6C2C8-BE67-440D-9C72-2E80DAAA72AF}"/>
          </ac:spMkLst>
        </pc:spChg>
        <pc:spChg chg="add del">
          <ac:chgData name="Yeshwanth Guru krishnakumar" userId="S::s5059111@studenti.unige.it::bfc45bab-ea7d-4a36-b342-f02125abbc27" providerId="AD" clId="Web-{F9B98057-D9B1-467A-BE22-3D622E3E08E6}" dt="2021-11-28T15:19:52.969" v="4"/>
          <ac:spMkLst>
            <pc:docMk/>
            <pc:sldMk cId="1101151622" sldId="262"/>
            <ac:spMk id="6" creationId="{660EB578-C970-4186-B93C-45851BBC6E34}"/>
          </ac:spMkLst>
        </pc:spChg>
        <pc:spChg chg="add del">
          <ac:chgData name="Yeshwanth Guru krishnakumar" userId="S::s5059111@studenti.unige.it::bfc45bab-ea7d-4a36-b342-f02125abbc27" providerId="AD" clId="Web-{F9B98057-D9B1-467A-BE22-3D622E3E08E6}" dt="2021-11-28T15:19:44.718" v="2"/>
          <ac:spMkLst>
            <pc:docMk/>
            <pc:sldMk cId="1101151622" sldId="262"/>
            <ac:spMk id="9" creationId="{E49D7415-2F11-44C2-B6AA-13A25B6814B9}"/>
          </ac:spMkLst>
        </pc:spChg>
        <pc:spChg chg="add">
          <ac:chgData name="Yeshwanth Guru krishnakumar" userId="S::s5059111@studenti.unige.it::bfc45bab-ea7d-4a36-b342-f02125abbc27" providerId="AD" clId="Web-{F9B98057-D9B1-467A-BE22-3D622E3E08E6}" dt="2021-11-28T15:19:58.297" v="7"/>
          <ac:spMkLst>
            <pc:docMk/>
            <pc:sldMk cId="1101151622" sldId="262"/>
            <ac:spMk id="10" creationId="{E49D7415-2F11-44C2-B6AA-13A25B6814B9}"/>
          </ac:spMkLst>
        </pc:spChg>
        <pc:graphicFrameChg chg="add del">
          <ac:chgData name="Yeshwanth Guru krishnakumar" userId="S::s5059111@studenti.unige.it::bfc45bab-ea7d-4a36-b342-f02125abbc27" providerId="AD" clId="Web-{F9B98057-D9B1-467A-BE22-3D622E3E08E6}" dt="2021-11-28T15:19:58.297" v="6"/>
          <ac:graphicFrameMkLst>
            <pc:docMk/>
            <pc:sldMk cId="1101151622" sldId="262"/>
            <ac:graphicFrameMk id="8" creationId="{185E27F3-E375-471D-8F80-C9A6611053A0}"/>
          </ac:graphicFrameMkLst>
        </pc:graphicFrameChg>
        <pc:picChg chg="add mod">
          <ac:chgData name="Yeshwanth Guru krishnakumar" userId="S::s5059111@studenti.unige.it::bfc45bab-ea7d-4a36-b342-f02125abbc27" providerId="AD" clId="Web-{F9B98057-D9B1-467A-BE22-3D622E3E08E6}" dt="2021-11-28T15:19:58.297" v="7"/>
          <ac:picMkLst>
            <pc:docMk/>
            <pc:sldMk cId="1101151622" sldId="262"/>
            <ac:picMk id="4" creationId="{E6117B91-B2D2-48BB-A1E9-0A644446306F}"/>
          </ac:picMkLst>
        </pc:picChg>
        <pc:cxnChg chg="add del">
          <ac:chgData name="Yeshwanth Guru krishnakumar" userId="S::s5059111@studenti.unige.it::bfc45bab-ea7d-4a36-b342-f02125abbc27" providerId="AD" clId="Web-{F9B98057-D9B1-467A-BE22-3D622E3E08E6}" dt="2021-11-28T15:19:52.969" v="4"/>
          <ac:cxnSpMkLst>
            <pc:docMk/>
            <pc:sldMk cId="1101151622" sldId="262"/>
            <ac:cxnSpMk id="7" creationId="{CDF57B02-07BB-407B-BB36-06D9C64A673E}"/>
          </ac:cxnSpMkLst>
        </pc:cxnChg>
        <pc:cxnChg chg="add del">
          <ac:chgData name="Yeshwanth Guru krishnakumar" userId="S::s5059111@studenti.unige.it::bfc45bab-ea7d-4a36-b342-f02125abbc27" providerId="AD" clId="Web-{F9B98057-D9B1-467A-BE22-3D622E3E08E6}" dt="2021-11-28T15:19:44.718" v="2"/>
          <ac:cxnSpMkLst>
            <pc:docMk/>
            <pc:sldMk cId="1101151622" sldId="262"/>
            <ac:cxnSpMk id="11" creationId="{D2E57F3D-33BE-4306-87E6-245763719516}"/>
          </ac:cxnSpMkLst>
        </pc:cxnChg>
        <pc:cxnChg chg="add">
          <ac:chgData name="Yeshwanth Guru krishnakumar" userId="S::s5059111@studenti.unige.it::bfc45bab-ea7d-4a36-b342-f02125abbc27" providerId="AD" clId="Web-{F9B98057-D9B1-467A-BE22-3D622E3E08E6}" dt="2021-11-28T15:19:58.297" v="7"/>
          <ac:cxnSpMkLst>
            <pc:docMk/>
            <pc:sldMk cId="1101151622" sldId="262"/>
            <ac:cxnSpMk id="12" creationId="{D2E57F3D-33BE-4306-87E6-245763719516}"/>
          </ac:cxnSpMkLst>
        </pc:cxnChg>
        <pc:cxnChg chg="add del">
          <ac:chgData name="Yeshwanth Guru krishnakumar" userId="S::s5059111@studenti.unige.it::bfc45bab-ea7d-4a36-b342-f02125abbc27" providerId="AD" clId="Web-{F9B98057-D9B1-467A-BE22-3D622E3E08E6}" dt="2021-11-28T15:19:52.969" v="4"/>
          <ac:cxnSpMkLst>
            <pc:docMk/>
            <pc:sldMk cId="1101151622" sldId="262"/>
            <ac:cxnSpMk id="13" creationId="{C6855964-C920-48EB-8804-74291211C8A9}"/>
          </ac:cxnSpMkLst>
        </pc:cxnChg>
      </pc:sldChg>
      <pc:sldChg chg="addSp delSp modSp mod setBg">
        <pc:chgData name="Yeshwanth Guru krishnakumar" userId="S::s5059111@studenti.unige.it::bfc45bab-ea7d-4a36-b342-f02125abbc27" providerId="AD" clId="Web-{F9B98057-D9B1-467A-BE22-3D622E3E08E6}" dt="2021-11-28T15:29:58.312" v="79"/>
        <pc:sldMkLst>
          <pc:docMk/>
          <pc:sldMk cId="3222793158" sldId="266"/>
        </pc:sldMkLst>
        <pc:spChg chg="add del mod ord">
          <ac:chgData name="Yeshwanth Guru krishnakumar" userId="S::s5059111@studenti.unige.it::bfc45bab-ea7d-4a36-b342-f02125abbc27" providerId="AD" clId="Web-{F9B98057-D9B1-467A-BE22-3D622E3E08E6}" dt="2021-11-28T15:29:58.312" v="79"/>
          <ac:spMkLst>
            <pc:docMk/>
            <pc:sldMk cId="3222793158" sldId="266"/>
            <ac:spMk id="2" creationId="{E45A4510-91C9-4A77-9CA5-39A6C0798F04}"/>
          </ac:spMkLst>
        </pc:spChg>
        <pc:spChg chg="add del">
          <ac:chgData name="Yeshwanth Guru krishnakumar" userId="S::s5059111@studenti.unige.it::bfc45bab-ea7d-4a36-b342-f02125abbc27" providerId="AD" clId="Web-{F9B98057-D9B1-467A-BE22-3D622E3E08E6}" dt="2021-11-28T15:28:05.744" v="64"/>
          <ac:spMkLst>
            <pc:docMk/>
            <pc:sldMk cId="3222793158" sldId="266"/>
            <ac:spMk id="3" creationId="{63F1DDDF-769E-4898-9917-B1E9CA3BC633}"/>
          </ac:spMkLst>
        </pc:spChg>
        <pc:spChg chg="add del mod">
          <ac:chgData name="Yeshwanth Guru krishnakumar" userId="S::s5059111@studenti.unige.it::bfc45bab-ea7d-4a36-b342-f02125abbc27" providerId="AD" clId="Web-{F9B98057-D9B1-467A-BE22-3D622E3E08E6}" dt="2021-11-28T15:26:56.834" v="49"/>
          <ac:spMkLst>
            <pc:docMk/>
            <pc:sldMk cId="3222793158" sldId="266"/>
            <ac:spMk id="6" creationId="{5788B885-9F84-4B2D-ADEF-490FA55CE432}"/>
          </ac:spMkLst>
        </pc:spChg>
        <pc:spChg chg="add del">
          <ac:chgData name="Yeshwanth Guru krishnakumar" userId="S::s5059111@studenti.unige.it::bfc45bab-ea7d-4a36-b342-f02125abbc27" providerId="AD" clId="Web-{F9B98057-D9B1-467A-BE22-3D622E3E08E6}" dt="2021-11-28T15:28:59.950" v="66"/>
          <ac:spMkLst>
            <pc:docMk/>
            <pc:sldMk cId="3222793158" sldId="266"/>
            <ac:spMk id="10" creationId="{601B386F-269F-4755-A89D-2AABD015709F}"/>
          </ac:spMkLst>
        </pc:spChg>
        <pc:spChg chg="add del">
          <ac:chgData name="Yeshwanth Guru krishnakumar" userId="S::s5059111@studenti.unige.it::bfc45bab-ea7d-4a36-b342-f02125abbc27" providerId="AD" clId="Web-{F9B98057-D9B1-467A-BE22-3D622E3E08E6}" dt="2021-11-28T15:29:05.153" v="68"/>
          <ac:spMkLst>
            <pc:docMk/>
            <pc:sldMk cId="3222793158" sldId="266"/>
            <ac:spMk id="12" creationId="{E49D7415-2F11-44C2-B6AA-13A25B6814B9}"/>
          </ac:spMkLst>
        </pc:spChg>
        <pc:spChg chg="add del">
          <ac:chgData name="Yeshwanth Guru krishnakumar" userId="S::s5059111@studenti.unige.it::bfc45bab-ea7d-4a36-b342-f02125abbc27" providerId="AD" clId="Web-{F9B98057-D9B1-467A-BE22-3D622E3E08E6}" dt="2021-11-28T15:27:01.522" v="51"/>
          <ac:spMkLst>
            <pc:docMk/>
            <pc:sldMk cId="3222793158" sldId="266"/>
            <ac:spMk id="13" creationId="{479833C7-FDE4-4657-B0B1-32BE833C2489}"/>
          </ac:spMkLst>
        </pc:spChg>
        <pc:spChg chg="add del">
          <ac:chgData name="Yeshwanth Guru krishnakumar" userId="S::s5059111@studenti.unige.it::bfc45bab-ea7d-4a36-b342-f02125abbc27" providerId="AD" clId="Web-{F9B98057-D9B1-467A-BE22-3D622E3E08E6}" dt="2021-11-28T15:28:59.950" v="66"/>
          <ac:spMkLst>
            <pc:docMk/>
            <pc:sldMk cId="3222793158" sldId="266"/>
            <ac:spMk id="14" creationId="{E49D7415-2F11-44C2-B6AA-13A25B6814B9}"/>
          </ac:spMkLst>
        </pc:spChg>
        <pc:spChg chg="add del">
          <ac:chgData name="Yeshwanth Guru krishnakumar" userId="S::s5059111@studenti.unige.it::bfc45bab-ea7d-4a36-b342-f02125abbc27" providerId="AD" clId="Web-{F9B98057-D9B1-467A-BE22-3D622E3E08E6}" dt="2021-11-28T15:27:01.522" v="51"/>
          <ac:spMkLst>
            <pc:docMk/>
            <pc:sldMk cId="3222793158" sldId="266"/>
            <ac:spMk id="15" creationId="{0ABE7C0B-A2D9-4202-A524-532DA2E2D582}"/>
          </ac:spMkLst>
        </pc:spChg>
        <pc:spChg chg="add del">
          <ac:chgData name="Yeshwanth Guru krishnakumar" userId="S::s5059111@studenti.unige.it::bfc45bab-ea7d-4a36-b342-f02125abbc27" providerId="AD" clId="Web-{F9B98057-D9B1-467A-BE22-3D622E3E08E6}" dt="2021-11-28T15:29:05.153" v="68"/>
          <ac:spMkLst>
            <pc:docMk/>
            <pc:sldMk cId="3222793158" sldId="266"/>
            <ac:spMk id="18" creationId="{C84BE703-2F2C-425E-A9B3-664061073117}"/>
          </ac:spMkLst>
        </pc:spChg>
        <pc:spChg chg="add del">
          <ac:chgData name="Yeshwanth Guru krishnakumar" userId="S::s5059111@studenti.unige.it::bfc45bab-ea7d-4a36-b342-f02125abbc27" providerId="AD" clId="Web-{F9B98057-D9B1-467A-BE22-3D622E3E08E6}" dt="2021-11-28T15:29:11.388" v="70"/>
          <ac:spMkLst>
            <pc:docMk/>
            <pc:sldMk cId="3222793158" sldId="266"/>
            <ac:spMk id="21" creationId="{60E52DF2-6802-459B-AC2A-AF976DEB1DAB}"/>
          </ac:spMkLst>
        </pc:spChg>
        <pc:spChg chg="add del">
          <ac:chgData name="Yeshwanth Guru krishnakumar" userId="S::s5059111@studenti.unige.it::bfc45bab-ea7d-4a36-b342-f02125abbc27" providerId="AD" clId="Web-{F9B98057-D9B1-467A-BE22-3D622E3E08E6}" dt="2021-11-28T15:29:58.312" v="79"/>
          <ac:spMkLst>
            <pc:docMk/>
            <pc:sldMk cId="3222793158" sldId="266"/>
            <ac:spMk id="23" creationId="{E49D7415-2F11-44C2-B6AA-13A25B6814B9}"/>
          </ac:spMkLst>
        </pc:spChg>
        <pc:spChg chg="add del">
          <ac:chgData name="Yeshwanth Guru krishnakumar" userId="S::s5059111@studenti.unige.it::bfc45bab-ea7d-4a36-b342-f02125abbc27" providerId="AD" clId="Web-{F9B98057-D9B1-467A-BE22-3D622E3E08E6}" dt="2021-11-28T15:29:33.264" v="72"/>
          <ac:spMkLst>
            <pc:docMk/>
            <pc:sldMk cId="3222793158" sldId="266"/>
            <ac:spMk id="25" creationId="{601B386F-269F-4755-A89D-2AABD015709F}"/>
          </ac:spMkLst>
        </pc:spChg>
        <pc:spChg chg="add del">
          <ac:chgData name="Yeshwanth Guru krishnakumar" userId="S::s5059111@studenti.unige.it::bfc45bab-ea7d-4a36-b342-f02125abbc27" providerId="AD" clId="Web-{F9B98057-D9B1-467A-BE22-3D622E3E08E6}" dt="2021-11-28T15:29:52.734" v="76"/>
          <ac:spMkLst>
            <pc:docMk/>
            <pc:sldMk cId="3222793158" sldId="266"/>
            <ac:spMk id="28" creationId="{60E52DF2-6802-459B-AC2A-AF976DEB1DAB}"/>
          </ac:spMkLst>
        </pc:spChg>
        <pc:spChg chg="add del">
          <ac:chgData name="Yeshwanth Guru krishnakumar" userId="S::s5059111@studenti.unige.it::bfc45bab-ea7d-4a36-b342-f02125abbc27" providerId="AD" clId="Web-{F9B98057-D9B1-467A-BE22-3D622E3E08E6}" dt="2021-11-28T15:29:45.640" v="74"/>
          <ac:spMkLst>
            <pc:docMk/>
            <pc:sldMk cId="3222793158" sldId="266"/>
            <ac:spMk id="33" creationId="{33E93247-6229-44AB-A550-739E971E690B}"/>
          </ac:spMkLst>
        </pc:spChg>
        <pc:spChg chg="add del">
          <ac:chgData name="Yeshwanth Guru krishnakumar" userId="S::s5059111@studenti.unige.it::bfc45bab-ea7d-4a36-b342-f02125abbc27" providerId="AD" clId="Web-{F9B98057-D9B1-467A-BE22-3D622E3E08E6}" dt="2021-11-28T15:29:45.640" v="74"/>
          <ac:spMkLst>
            <pc:docMk/>
            <pc:sldMk cId="3222793158" sldId="266"/>
            <ac:spMk id="35" creationId="{612349FF-7742-42ED-ADF3-238B5DDD176C}"/>
          </ac:spMkLst>
        </pc:spChg>
        <pc:spChg chg="add del">
          <ac:chgData name="Yeshwanth Guru krishnakumar" userId="S::s5059111@studenti.unige.it::bfc45bab-ea7d-4a36-b342-f02125abbc27" providerId="AD" clId="Web-{F9B98057-D9B1-467A-BE22-3D622E3E08E6}" dt="2021-11-28T15:29:58.312" v="78"/>
          <ac:spMkLst>
            <pc:docMk/>
            <pc:sldMk cId="3222793158" sldId="266"/>
            <ac:spMk id="36" creationId="{33E93247-6229-44AB-A550-739E971E690B}"/>
          </ac:spMkLst>
        </pc:spChg>
        <pc:spChg chg="add del">
          <ac:chgData name="Yeshwanth Guru krishnakumar" userId="S::s5059111@studenti.unige.it::bfc45bab-ea7d-4a36-b342-f02125abbc27" providerId="AD" clId="Web-{F9B98057-D9B1-467A-BE22-3D622E3E08E6}" dt="2021-11-28T15:29:58.312" v="78"/>
          <ac:spMkLst>
            <pc:docMk/>
            <pc:sldMk cId="3222793158" sldId="266"/>
            <ac:spMk id="38" creationId="{6BB6B482-ACCA-4938-8AEA-49D525C17221}"/>
          </ac:spMkLst>
        </pc:spChg>
        <pc:spChg chg="add">
          <ac:chgData name="Yeshwanth Guru krishnakumar" userId="S::s5059111@studenti.unige.it::bfc45bab-ea7d-4a36-b342-f02125abbc27" providerId="AD" clId="Web-{F9B98057-D9B1-467A-BE22-3D622E3E08E6}" dt="2021-11-28T15:29:58.312" v="79"/>
          <ac:spMkLst>
            <pc:docMk/>
            <pc:sldMk cId="3222793158" sldId="266"/>
            <ac:spMk id="41" creationId="{60E52DF2-6802-459B-AC2A-AF976DEB1DAB}"/>
          </ac:spMkLst>
        </pc:spChg>
        <pc:picChg chg="add del mod ord">
          <ac:chgData name="Yeshwanth Guru krishnakumar" userId="S::s5059111@studenti.unige.it::bfc45bab-ea7d-4a36-b342-f02125abbc27" providerId="AD" clId="Web-{F9B98057-D9B1-467A-BE22-3D622E3E08E6}" dt="2021-11-28T15:27:04.350" v="52"/>
          <ac:picMkLst>
            <pc:docMk/>
            <pc:sldMk cId="3222793158" sldId="266"/>
            <ac:picMk id="4" creationId="{05664007-A169-481F-99E6-8CBA5931099B}"/>
          </ac:picMkLst>
        </pc:picChg>
        <pc:picChg chg="add mod ord">
          <ac:chgData name="Yeshwanth Guru krishnakumar" userId="S::s5059111@studenti.unige.it::bfc45bab-ea7d-4a36-b342-f02125abbc27" providerId="AD" clId="Web-{F9B98057-D9B1-467A-BE22-3D622E3E08E6}" dt="2021-11-28T15:29:58.312" v="79"/>
          <ac:picMkLst>
            <pc:docMk/>
            <pc:sldMk cId="3222793158" sldId="266"/>
            <ac:picMk id="7" creationId="{2076754F-2B2F-462A-A808-B0B7BEA72820}"/>
          </ac:picMkLst>
        </pc:picChg>
        <pc:cxnChg chg="add del">
          <ac:chgData name="Yeshwanth Guru krishnakumar" userId="S::s5059111@studenti.unige.it::bfc45bab-ea7d-4a36-b342-f02125abbc27" providerId="AD" clId="Web-{F9B98057-D9B1-467A-BE22-3D622E3E08E6}" dt="2021-11-28T15:27:01.522" v="51"/>
          <ac:cxnSpMkLst>
            <pc:docMk/>
            <pc:sldMk cId="3222793158" sldId="266"/>
            <ac:cxnSpMk id="9" creationId="{F64F9B95-9045-48D2-B9F3-2927E98F54AA}"/>
          </ac:cxnSpMkLst>
        </pc:cxnChg>
        <pc:cxnChg chg="add del">
          <ac:chgData name="Yeshwanth Guru krishnakumar" userId="S::s5059111@studenti.unige.it::bfc45bab-ea7d-4a36-b342-f02125abbc27" providerId="AD" clId="Web-{F9B98057-D9B1-467A-BE22-3D622E3E08E6}" dt="2021-11-28T15:27:01.522" v="51"/>
          <ac:cxnSpMkLst>
            <pc:docMk/>
            <pc:sldMk cId="3222793158" sldId="266"/>
            <ac:cxnSpMk id="11" creationId="{085AA86F-6A4D-4BCB-A045-D992CDC2959B}"/>
          </ac:cxnSpMkLst>
        </pc:cxnChg>
        <pc:cxnChg chg="add del">
          <ac:chgData name="Yeshwanth Guru krishnakumar" userId="S::s5059111@studenti.unige.it::bfc45bab-ea7d-4a36-b342-f02125abbc27" providerId="AD" clId="Web-{F9B98057-D9B1-467A-BE22-3D622E3E08E6}" dt="2021-11-28T15:28:59.950" v="66"/>
          <ac:cxnSpMkLst>
            <pc:docMk/>
            <pc:sldMk cId="3222793158" sldId="266"/>
            <ac:cxnSpMk id="16" creationId="{D2E57F3D-33BE-4306-87E6-245763719516}"/>
          </ac:cxnSpMkLst>
        </pc:cxnChg>
        <pc:cxnChg chg="add del">
          <ac:chgData name="Yeshwanth Guru krishnakumar" userId="S::s5059111@studenti.unige.it::bfc45bab-ea7d-4a36-b342-f02125abbc27" providerId="AD" clId="Web-{F9B98057-D9B1-467A-BE22-3D622E3E08E6}" dt="2021-11-28T15:29:05.153" v="68"/>
          <ac:cxnSpMkLst>
            <pc:docMk/>
            <pc:sldMk cId="3222793158" sldId="266"/>
            <ac:cxnSpMk id="17" creationId="{D2E57F3D-33BE-4306-87E6-245763719516}"/>
          </ac:cxnSpMkLst>
        </pc:cxnChg>
        <pc:cxnChg chg="add del">
          <ac:chgData name="Yeshwanth Guru krishnakumar" userId="S::s5059111@studenti.unige.it::bfc45bab-ea7d-4a36-b342-f02125abbc27" providerId="AD" clId="Web-{F9B98057-D9B1-467A-BE22-3D622E3E08E6}" dt="2021-11-28T15:29:11.388" v="70"/>
          <ac:cxnSpMkLst>
            <pc:docMk/>
            <pc:sldMk cId="3222793158" sldId="266"/>
            <ac:cxnSpMk id="19" creationId="{F64F9B95-9045-48D2-B9F3-2927E98F54AA}"/>
          </ac:cxnSpMkLst>
        </pc:cxnChg>
        <pc:cxnChg chg="add del">
          <ac:chgData name="Yeshwanth Guru krishnakumar" userId="S::s5059111@studenti.unige.it::bfc45bab-ea7d-4a36-b342-f02125abbc27" providerId="AD" clId="Web-{F9B98057-D9B1-467A-BE22-3D622E3E08E6}" dt="2021-11-28T15:29:11.388" v="70"/>
          <ac:cxnSpMkLst>
            <pc:docMk/>
            <pc:sldMk cId="3222793158" sldId="266"/>
            <ac:cxnSpMk id="20" creationId="{085AA86F-6A4D-4BCB-A045-D992CDC2959B}"/>
          </ac:cxnSpMkLst>
        </pc:cxnChg>
        <pc:cxnChg chg="add del">
          <ac:chgData name="Yeshwanth Guru krishnakumar" userId="S::s5059111@studenti.unige.it::bfc45bab-ea7d-4a36-b342-f02125abbc27" providerId="AD" clId="Web-{F9B98057-D9B1-467A-BE22-3D622E3E08E6}" dt="2021-11-28T15:29:11.388" v="70"/>
          <ac:cxnSpMkLst>
            <pc:docMk/>
            <pc:sldMk cId="3222793158" sldId="266"/>
            <ac:cxnSpMk id="22" creationId="{EE2E603F-4A95-4FE8-BB06-211DFD75DBEF}"/>
          </ac:cxnSpMkLst>
        </pc:cxnChg>
        <pc:cxnChg chg="add del">
          <ac:chgData name="Yeshwanth Guru krishnakumar" userId="S::s5059111@studenti.unige.it::bfc45bab-ea7d-4a36-b342-f02125abbc27" providerId="AD" clId="Web-{F9B98057-D9B1-467A-BE22-3D622E3E08E6}" dt="2021-11-28T15:29:58.312" v="79"/>
          <ac:cxnSpMkLst>
            <pc:docMk/>
            <pc:sldMk cId="3222793158" sldId="266"/>
            <ac:cxnSpMk id="24" creationId="{D2E57F3D-33BE-4306-87E6-245763719516}"/>
          </ac:cxnSpMkLst>
        </pc:cxnChg>
        <pc:cxnChg chg="add del">
          <ac:chgData name="Yeshwanth Guru krishnakumar" userId="S::s5059111@studenti.unige.it::bfc45bab-ea7d-4a36-b342-f02125abbc27" providerId="AD" clId="Web-{F9B98057-D9B1-467A-BE22-3D622E3E08E6}" dt="2021-11-28T15:29:52.734" v="76"/>
          <ac:cxnSpMkLst>
            <pc:docMk/>
            <pc:sldMk cId="3222793158" sldId="266"/>
            <ac:cxnSpMk id="26" creationId="{F64F9B95-9045-48D2-B9F3-2927E98F54AA}"/>
          </ac:cxnSpMkLst>
        </pc:cxnChg>
        <pc:cxnChg chg="add del">
          <ac:chgData name="Yeshwanth Guru krishnakumar" userId="S::s5059111@studenti.unige.it::bfc45bab-ea7d-4a36-b342-f02125abbc27" providerId="AD" clId="Web-{F9B98057-D9B1-467A-BE22-3D622E3E08E6}" dt="2021-11-28T15:29:52.734" v="76"/>
          <ac:cxnSpMkLst>
            <pc:docMk/>
            <pc:sldMk cId="3222793158" sldId="266"/>
            <ac:cxnSpMk id="27" creationId="{085AA86F-6A4D-4BCB-A045-D992CDC2959B}"/>
          </ac:cxnSpMkLst>
        </pc:cxnChg>
        <pc:cxnChg chg="add del">
          <ac:chgData name="Yeshwanth Guru krishnakumar" userId="S::s5059111@studenti.unige.it::bfc45bab-ea7d-4a36-b342-f02125abbc27" providerId="AD" clId="Web-{F9B98057-D9B1-467A-BE22-3D622E3E08E6}" dt="2021-11-28T15:29:45.640" v="74"/>
          <ac:cxnSpMkLst>
            <pc:docMk/>
            <pc:sldMk cId="3222793158" sldId="266"/>
            <ac:cxnSpMk id="29" creationId="{F64F9B95-9045-48D2-B9F3-2927E98F54AA}"/>
          </ac:cxnSpMkLst>
        </pc:cxnChg>
        <pc:cxnChg chg="add del">
          <ac:chgData name="Yeshwanth Guru krishnakumar" userId="S::s5059111@studenti.unige.it::bfc45bab-ea7d-4a36-b342-f02125abbc27" providerId="AD" clId="Web-{F9B98057-D9B1-467A-BE22-3D622E3E08E6}" dt="2021-11-28T15:29:52.734" v="76"/>
          <ac:cxnSpMkLst>
            <pc:docMk/>
            <pc:sldMk cId="3222793158" sldId="266"/>
            <ac:cxnSpMk id="30" creationId="{EE2E603F-4A95-4FE8-BB06-211DFD75DBEF}"/>
          </ac:cxnSpMkLst>
        </pc:cxnChg>
        <pc:cxnChg chg="add del">
          <ac:chgData name="Yeshwanth Guru krishnakumar" userId="S::s5059111@studenti.unige.it::bfc45bab-ea7d-4a36-b342-f02125abbc27" providerId="AD" clId="Web-{F9B98057-D9B1-467A-BE22-3D622E3E08E6}" dt="2021-11-28T15:29:45.640" v="74"/>
          <ac:cxnSpMkLst>
            <pc:docMk/>
            <pc:sldMk cId="3222793158" sldId="266"/>
            <ac:cxnSpMk id="31" creationId="{085AA86F-6A4D-4BCB-A045-D992CDC2959B}"/>
          </ac:cxnSpMkLst>
        </pc:cxnChg>
        <pc:cxnChg chg="add del">
          <ac:chgData name="Yeshwanth Guru krishnakumar" userId="S::s5059111@studenti.unige.it::bfc45bab-ea7d-4a36-b342-f02125abbc27" providerId="AD" clId="Web-{F9B98057-D9B1-467A-BE22-3D622E3E08E6}" dt="2021-11-28T15:29:58.312" v="78"/>
          <ac:cxnSpMkLst>
            <pc:docMk/>
            <pc:sldMk cId="3222793158" sldId="266"/>
            <ac:cxnSpMk id="32" creationId="{F64F9B95-9045-48D2-B9F3-2927E98F54AA}"/>
          </ac:cxnSpMkLst>
        </pc:cxnChg>
        <pc:cxnChg chg="add del">
          <ac:chgData name="Yeshwanth Guru krishnakumar" userId="S::s5059111@studenti.unige.it::bfc45bab-ea7d-4a36-b342-f02125abbc27" providerId="AD" clId="Web-{F9B98057-D9B1-467A-BE22-3D622E3E08E6}" dt="2021-11-28T15:29:58.312" v="78"/>
          <ac:cxnSpMkLst>
            <pc:docMk/>
            <pc:sldMk cId="3222793158" sldId="266"/>
            <ac:cxnSpMk id="34" creationId="{085AA86F-6A4D-4BCB-A045-D992CDC2959B}"/>
          </ac:cxnSpMkLst>
        </pc:cxnChg>
        <pc:cxnChg chg="add del">
          <ac:chgData name="Yeshwanth Guru krishnakumar" userId="S::s5059111@studenti.unige.it::bfc45bab-ea7d-4a36-b342-f02125abbc27" providerId="AD" clId="Web-{F9B98057-D9B1-467A-BE22-3D622E3E08E6}" dt="2021-11-28T15:29:58.312" v="78"/>
          <ac:cxnSpMkLst>
            <pc:docMk/>
            <pc:sldMk cId="3222793158" sldId="266"/>
            <ac:cxnSpMk id="37" creationId="{EE2E603F-4A95-4FE8-BB06-211DFD75DBEF}"/>
          </ac:cxnSpMkLst>
        </pc:cxnChg>
        <pc:cxnChg chg="add">
          <ac:chgData name="Yeshwanth Guru krishnakumar" userId="S::s5059111@studenti.unige.it::bfc45bab-ea7d-4a36-b342-f02125abbc27" providerId="AD" clId="Web-{F9B98057-D9B1-467A-BE22-3D622E3E08E6}" dt="2021-11-28T15:29:58.312" v="79"/>
          <ac:cxnSpMkLst>
            <pc:docMk/>
            <pc:sldMk cId="3222793158" sldId="266"/>
            <ac:cxnSpMk id="39" creationId="{F64F9B95-9045-48D2-B9F3-2927E98F54AA}"/>
          </ac:cxnSpMkLst>
        </pc:cxnChg>
        <pc:cxnChg chg="add">
          <ac:chgData name="Yeshwanth Guru krishnakumar" userId="S::s5059111@studenti.unige.it::bfc45bab-ea7d-4a36-b342-f02125abbc27" providerId="AD" clId="Web-{F9B98057-D9B1-467A-BE22-3D622E3E08E6}" dt="2021-11-28T15:29:58.312" v="79"/>
          <ac:cxnSpMkLst>
            <pc:docMk/>
            <pc:sldMk cId="3222793158" sldId="266"/>
            <ac:cxnSpMk id="40" creationId="{085AA86F-6A4D-4BCB-A045-D992CDC2959B}"/>
          </ac:cxnSpMkLst>
        </pc:cxnChg>
        <pc:cxnChg chg="add">
          <ac:chgData name="Yeshwanth Guru krishnakumar" userId="S::s5059111@studenti.unige.it::bfc45bab-ea7d-4a36-b342-f02125abbc27" providerId="AD" clId="Web-{F9B98057-D9B1-467A-BE22-3D622E3E08E6}" dt="2021-11-28T15:29:58.312" v="79"/>
          <ac:cxnSpMkLst>
            <pc:docMk/>
            <pc:sldMk cId="3222793158" sldId="266"/>
            <ac:cxnSpMk id="42" creationId="{EE2E603F-4A95-4FE8-BB06-211DFD75DBEF}"/>
          </ac:cxnSpMkLst>
        </pc:cxnChg>
      </pc:sldChg>
      <pc:sldChg chg="modSp">
        <pc:chgData name="Yeshwanth Guru krishnakumar" userId="S::s5059111@studenti.unige.it::bfc45bab-ea7d-4a36-b342-f02125abbc27" providerId="AD" clId="Web-{F9B98057-D9B1-467A-BE22-3D622E3E08E6}" dt="2021-11-28T16:23:19.776" v="180" actId="20577"/>
        <pc:sldMkLst>
          <pc:docMk/>
          <pc:sldMk cId="1225048646" sldId="271"/>
        </pc:sldMkLst>
        <pc:spChg chg="mod">
          <ac:chgData name="Yeshwanth Guru krishnakumar" userId="S::s5059111@studenti.unige.it::bfc45bab-ea7d-4a36-b342-f02125abbc27" providerId="AD" clId="Web-{F9B98057-D9B1-467A-BE22-3D622E3E08E6}" dt="2021-11-28T16:23:19.776" v="180" actId="20577"/>
          <ac:spMkLst>
            <pc:docMk/>
            <pc:sldMk cId="1225048646" sldId="271"/>
            <ac:spMk id="2" creationId="{13A7F19A-64D0-401D-9A9D-350E1199D9EB}"/>
          </ac:spMkLst>
        </pc:spChg>
      </pc:sldChg>
      <pc:sldChg chg="addSp delSp modSp new mod setBg addAnim delAnim">
        <pc:chgData name="Yeshwanth Guru krishnakumar" userId="S::s5059111@studenti.unige.it::bfc45bab-ea7d-4a36-b342-f02125abbc27" providerId="AD" clId="Web-{F9B98057-D9B1-467A-BE22-3D622E3E08E6}" dt="2021-11-28T16:19:30.108" v="178" actId="20577"/>
        <pc:sldMkLst>
          <pc:docMk/>
          <pc:sldMk cId="2786685144" sldId="272"/>
        </pc:sldMkLst>
        <pc:spChg chg="mod">
          <ac:chgData name="Yeshwanth Guru krishnakumar" userId="S::s5059111@studenti.unige.it::bfc45bab-ea7d-4a36-b342-f02125abbc27" providerId="AD" clId="Web-{F9B98057-D9B1-467A-BE22-3D622E3E08E6}" dt="2021-11-28T16:19:30.108" v="178" actId="20577"/>
          <ac:spMkLst>
            <pc:docMk/>
            <pc:sldMk cId="2786685144" sldId="272"/>
            <ac:spMk id="2" creationId="{052A0DE5-E278-4BDB-BC9E-8793801B1801}"/>
          </ac:spMkLst>
        </pc:spChg>
        <pc:spChg chg="del">
          <ac:chgData name="Yeshwanth Guru krishnakumar" userId="S::s5059111@studenti.unige.it::bfc45bab-ea7d-4a36-b342-f02125abbc27" providerId="AD" clId="Web-{F9B98057-D9B1-467A-BE22-3D622E3E08E6}" dt="2021-11-28T15:21:55.319" v="13"/>
          <ac:spMkLst>
            <pc:docMk/>
            <pc:sldMk cId="2786685144" sldId="272"/>
            <ac:spMk id="3" creationId="{631CB4CD-ED48-4EE9-95C2-75A3065B6092}"/>
          </ac:spMkLst>
        </pc:spChg>
        <pc:spChg chg="add mod">
          <ac:chgData name="Yeshwanth Guru krishnakumar" userId="S::s5059111@studenti.unige.it::bfc45bab-ea7d-4a36-b342-f02125abbc27" providerId="AD" clId="Web-{F9B98057-D9B1-467A-BE22-3D622E3E08E6}" dt="2021-11-28T16:18:40.918" v="161" actId="20577"/>
          <ac:spMkLst>
            <pc:docMk/>
            <pc:sldMk cId="2786685144" sldId="272"/>
            <ac:spMk id="5" creationId="{179FF807-19C9-4F58-83F6-089F3F1D0AAA}"/>
          </ac:spMkLst>
        </pc:spChg>
        <pc:spChg chg="add del mod">
          <ac:chgData name="Yeshwanth Guru krishnakumar" userId="S::s5059111@studenti.unige.it::bfc45bab-ea7d-4a36-b342-f02125abbc27" providerId="AD" clId="Web-{F9B98057-D9B1-467A-BE22-3D622E3E08E6}" dt="2021-11-28T16:14:13.793" v="113"/>
          <ac:spMkLst>
            <pc:docMk/>
            <pc:sldMk cId="2786685144" sldId="272"/>
            <ac:spMk id="8" creationId="{D2B727B5-B13D-44D8-9958-B090782D0E15}"/>
          </ac:spMkLst>
        </pc:spChg>
        <pc:spChg chg="add del">
          <ac:chgData name="Yeshwanth Guru krishnakumar" userId="S::s5059111@studenti.unige.it::bfc45bab-ea7d-4a36-b342-f02125abbc27" providerId="AD" clId="Web-{F9B98057-D9B1-467A-BE22-3D622E3E08E6}" dt="2021-11-28T16:18:32.243" v="156"/>
          <ac:spMkLst>
            <pc:docMk/>
            <pc:sldMk cId="2786685144" sldId="272"/>
            <ac:spMk id="11" creationId="{E49D7415-2F11-44C2-B6AA-13A25B6814B9}"/>
          </ac:spMkLst>
        </pc:spChg>
        <pc:spChg chg="add">
          <ac:chgData name="Yeshwanth Guru krishnakumar" userId="S::s5059111@studenti.unige.it::bfc45bab-ea7d-4a36-b342-f02125abbc27" providerId="AD" clId="Web-{F9B98057-D9B1-467A-BE22-3D622E3E08E6}" dt="2021-11-28T16:18:32.243" v="156"/>
          <ac:spMkLst>
            <pc:docMk/>
            <pc:sldMk cId="2786685144" sldId="272"/>
            <ac:spMk id="15" creationId="{E49D7415-2F11-44C2-B6AA-13A25B6814B9}"/>
          </ac:spMkLst>
        </pc:spChg>
        <pc:spChg chg="add del">
          <ac:chgData name="Yeshwanth Guru krishnakumar" userId="S::s5059111@studenti.unige.it::bfc45bab-ea7d-4a36-b342-f02125abbc27" providerId="AD" clId="Web-{F9B98057-D9B1-467A-BE22-3D622E3E08E6}" dt="2021-11-28T16:18:32.228" v="155"/>
          <ac:spMkLst>
            <pc:docMk/>
            <pc:sldMk cId="2786685144" sldId="272"/>
            <ac:spMk id="18" creationId="{660EB578-C970-4186-B93C-45851BBC6E34}"/>
          </ac:spMkLst>
        </pc:spChg>
        <pc:picChg chg="add mod ord">
          <ac:chgData name="Yeshwanth Guru krishnakumar" userId="S::s5059111@studenti.unige.it::bfc45bab-ea7d-4a36-b342-f02125abbc27" providerId="AD" clId="Web-{F9B98057-D9B1-467A-BE22-3D622E3E08E6}" dt="2021-11-28T16:18:32.243" v="156"/>
          <ac:picMkLst>
            <pc:docMk/>
            <pc:sldMk cId="2786685144" sldId="272"/>
            <ac:picMk id="4" creationId="{66B09477-1FA6-4687-B3DB-38A3F4912068}"/>
          </ac:picMkLst>
        </pc:picChg>
        <pc:cxnChg chg="add del">
          <ac:chgData name="Yeshwanth Guru krishnakumar" userId="S::s5059111@studenti.unige.it::bfc45bab-ea7d-4a36-b342-f02125abbc27" providerId="AD" clId="Web-{F9B98057-D9B1-467A-BE22-3D622E3E08E6}" dt="2021-11-28T16:18:32.243" v="156"/>
          <ac:cxnSpMkLst>
            <pc:docMk/>
            <pc:sldMk cId="2786685144" sldId="272"/>
            <ac:cxnSpMk id="13" creationId="{D2E57F3D-33BE-4306-87E6-245763719516}"/>
          </ac:cxnSpMkLst>
        </pc:cxnChg>
        <pc:cxnChg chg="add">
          <ac:chgData name="Yeshwanth Guru krishnakumar" userId="S::s5059111@studenti.unige.it::bfc45bab-ea7d-4a36-b342-f02125abbc27" providerId="AD" clId="Web-{F9B98057-D9B1-467A-BE22-3D622E3E08E6}" dt="2021-11-28T16:18:32.243" v="156"/>
          <ac:cxnSpMkLst>
            <pc:docMk/>
            <pc:sldMk cId="2786685144" sldId="272"/>
            <ac:cxnSpMk id="16" creationId="{D2E57F3D-33BE-4306-87E6-245763719516}"/>
          </ac:cxnSpMkLst>
        </pc:cxnChg>
        <pc:cxnChg chg="add del">
          <ac:chgData name="Yeshwanth Guru krishnakumar" userId="S::s5059111@studenti.unige.it::bfc45bab-ea7d-4a36-b342-f02125abbc27" providerId="AD" clId="Web-{F9B98057-D9B1-467A-BE22-3D622E3E08E6}" dt="2021-11-28T16:18:32.228" v="155"/>
          <ac:cxnSpMkLst>
            <pc:docMk/>
            <pc:sldMk cId="2786685144" sldId="272"/>
            <ac:cxnSpMk id="20" creationId="{CDF57B02-07BB-407B-BB36-06D9C64A673E}"/>
          </ac:cxnSpMkLst>
        </pc:cxnChg>
        <pc:cxnChg chg="add del">
          <ac:chgData name="Yeshwanth Guru krishnakumar" userId="S::s5059111@studenti.unige.it::bfc45bab-ea7d-4a36-b342-f02125abbc27" providerId="AD" clId="Web-{F9B98057-D9B1-467A-BE22-3D622E3E08E6}" dt="2021-11-28T16:18:32.228" v="155"/>
          <ac:cxnSpMkLst>
            <pc:docMk/>
            <pc:sldMk cId="2786685144" sldId="272"/>
            <ac:cxnSpMk id="22" creationId="{C6855964-C920-48EB-8804-74291211C8A9}"/>
          </ac:cxnSpMkLst>
        </pc:cxnChg>
      </pc:sldChg>
      <pc:sldChg chg="addSp delSp modSp new mod setBg">
        <pc:chgData name="Yeshwanth Guru krishnakumar" userId="S::s5059111@studenti.unige.it::bfc45bab-ea7d-4a36-b342-f02125abbc27" providerId="AD" clId="Web-{F9B98057-D9B1-467A-BE22-3D622E3E08E6}" dt="2021-11-28T15:52:39.897" v="109"/>
        <pc:sldMkLst>
          <pc:docMk/>
          <pc:sldMk cId="2975594099" sldId="273"/>
        </pc:sldMkLst>
        <pc:spChg chg="mod ord">
          <ac:chgData name="Yeshwanth Guru krishnakumar" userId="S::s5059111@studenti.unige.it::bfc45bab-ea7d-4a36-b342-f02125abbc27" providerId="AD" clId="Web-{F9B98057-D9B1-467A-BE22-3D622E3E08E6}" dt="2021-11-28T15:52:39.897" v="109"/>
          <ac:spMkLst>
            <pc:docMk/>
            <pc:sldMk cId="2975594099" sldId="273"/>
            <ac:spMk id="2" creationId="{8DD8FA4C-3616-4D48-B2F5-E4BC1378BE51}"/>
          </ac:spMkLst>
        </pc:spChg>
        <pc:spChg chg="del">
          <ac:chgData name="Yeshwanth Guru krishnakumar" userId="S::s5059111@studenti.unige.it::bfc45bab-ea7d-4a36-b342-f02125abbc27" providerId="AD" clId="Web-{F9B98057-D9B1-467A-BE22-3D622E3E08E6}" dt="2021-11-28T15:52:25.615" v="104"/>
          <ac:spMkLst>
            <pc:docMk/>
            <pc:sldMk cId="2975594099" sldId="273"/>
            <ac:spMk id="3" creationId="{303479C9-8CEF-4CBD-A28A-427F30B277AA}"/>
          </ac:spMkLst>
        </pc:spChg>
        <pc:spChg chg="add del">
          <ac:chgData name="Yeshwanth Guru krishnakumar" userId="S::s5059111@studenti.unige.it::bfc45bab-ea7d-4a36-b342-f02125abbc27" providerId="AD" clId="Web-{F9B98057-D9B1-467A-BE22-3D622E3E08E6}" dt="2021-11-28T15:52:39.882" v="108"/>
          <ac:spMkLst>
            <pc:docMk/>
            <pc:sldMk cId="2975594099" sldId="273"/>
            <ac:spMk id="6" creationId="{E49D7415-2F11-44C2-B6AA-13A25B6814B9}"/>
          </ac:spMkLst>
        </pc:spChg>
        <pc:spChg chg="add del">
          <ac:chgData name="Yeshwanth Guru krishnakumar" userId="S::s5059111@studenti.unige.it::bfc45bab-ea7d-4a36-b342-f02125abbc27" providerId="AD" clId="Web-{F9B98057-D9B1-467A-BE22-3D622E3E08E6}" dt="2021-11-28T15:52:39.882" v="108"/>
          <ac:spMkLst>
            <pc:docMk/>
            <pc:sldMk cId="2975594099" sldId="273"/>
            <ac:spMk id="8" creationId="{87EAE9EC-A894-4054-9ECA-7735D3F62A77}"/>
          </ac:spMkLst>
        </pc:spChg>
        <pc:spChg chg="add del">
          <ac:chgData name="Yeshwanth Guru krishnakumar" userId="S::s5059111@studenti.unige.it::bfc45bab-ea7d-4a36-b342-f02125abbc27" providerId="AD" clId="Web-{F9B98057-D9B1-467A-BE22-3D622E3E08E6}" dt="2021-11-28T15:52:33.116" v="106"/>
          <ac:spMkLst>
            <pc:docMk/>
            <pc:sldMk cId="2975594099" sldId="273"/>
            <ac:spMk id="13" creationId="{33E93247-6229-44AB-A550-739E971E690B}"/>
          </ac:spMkLst>
        </pc:spChg>
        <pc:spChg chg="add">
          <ac:chgData name="Yeshwanth Guru krishnakumar" userId="S::s5059111@studenti.unige.it::bfc45bab-ea7d-4a36-b342-f02125abbc27" providerId="AD" clId="Web-{F9B98057-D9B1-467A-BE22-3D622E3E08E6}" dt="2021-11-28T15:52:39.897" v="109"/>
          <ac:spMkLst>
            <pc:docMk/>
            <pc:sldMk cId="2975594099" sldId="273"/>
            <ac:spMk id="14" creationId="{33E93247-6229-44AB-A550-739E971E690B}"/>
          </ac:spMkLst>
        </pc:spChg>
        <pc:spChg chg="add del">
          <ac:chgData name="Yeshwanth Guru krishnakumar" userId="S::s5059111@studenti.unige.it::bfc45bab-ea7d-4a36-b342-f02125abbc27" providerId="AD" clId="Web-{F9B98057-D9B1-467A-BE22-3D622E3E08E6}" dt="2021-11-28T15:52:33.116" v="106"/>
          <ac:spMkLst>
            <pc:docMk/>
            <pc:sldMk cId="2975594099" sldId="273"/>
            <ac:spMk id="15" creationId="{6BB6B482-ACCA-4938-8AEA-49D525C17221}"/>
          </ac:spMkLst>
        </pc:spChg>
        <pc:spChg chg="add">
          <ac:chgData name="Yeshwanth Guru krishnakumar" userId="S::s5059111@studenti.unige.it::bfc45bab-ea7d-4a36-b342-f02125abbc27" providerId="AD" clId="Web-{F9B98057-D9B1-467A-BE22-3D622E3E08E6}" dt="2021-11-28T15:52:39.897" v="109"/>
          <ac:spMkLst>
            <pc:docMk/>
            <pc:sldMk cId="2975594099" sldId="273"/>
            <ac:spMk id="16" creationId="{6BB6B482-ACCA-4938-8AEA-49D525C17221}"/>
          </ac:spMkLst>
        </pc:spChg>
        <pc:picChg chg="add mod ord">
          <ac:chgData name="Yeshwanth Guru krishnakumar" userId="S::s5059111@studenti.unige.it::bfc45bab-ea7d-4a36-b342-f02125abbc27" providerId="AD" clId="Web-{F9B98057-D9B1-467A-BE22-3D622E3E08E6}" dt="2021-11-28T15:52:39.897" v="109"/>
          <ac:picMkLst>
            <pc:docMk/>
            <pc:sldMk cId="2975594099" sldId="273"/>
            <ac:picMk id="4" creationId="{162F43D8-9E57-41DD-A15A-F41359AF8DE3}"/>
          </ac:picMkLst>
        </pc:picChg>
        <pc:cxnChg chg="add del">
          <ac:chgData name="Yeshwanth Guru krishnakumar" userId="S::s5059111@studenti.unige.it::bfc45bab-ea7d-4a36-b342-f02125abbc27" providerId="AD" clId="Web-{F9B98057-D9B1-467A-BE22-3D622E3E08E6}" dt="2021-11-28T15:52:39.882" v="108"/>
          <ac:cxnSpMkLst>
            <pc:docMk/>
            <pc:sldMk cId="2975594099" sldId="273"/>
            <ac:cxnSpMk id="7" creationId="{8E0104E4-99BC-494F-8342-F250828E574F}"/>
          </ac:cxnSpMkLst>
        </pc:cxnChg>
        <pc:cxnChg chg="add del">
          <ac:chgData name="Yeshwanth Guru krishnakumar" userId="S::s5059111@studenti.unige.it::bfc45bab-ea7d-4a36-b342-f02125abbc27" providerId="AD" clId="Web-{F9B98057-D9B1-467A-BE22-3D622E3E08E6}" dt="2021-11-28T15:52:33.116" v="106"/>
          <ac:cxnSpMkLst>
            <pc:docMk/>
            <pc:sldMk cId="2975594099" sldId="273"/>
            <ac:cxnSpMk id="9" creationId="{F64F9B95-9045-48D2-B9F3-2927E98F54AA}"/>
          </ac:cxnSpMkLst>
        </pc:cxnChg>
        <pc:cxnChg chg="add">
          <ac:chgData name="Yeshwanth Guru krishnakumar" userId="S::s5059111@studenti.unige.it::bfc45bab-ea7d-4a36-b342-f02125abbc27" providerId="AD" clId="Web-{F9B98057-D9B1-467A-BE22-3D622E3E08E6}" dt="2021-11-28T15:52:39.897" v="109"/>
          <ac:cxnSpMkLst>
            <pc:docMk/>
            <pc:sldMk cId="2975594099" sldId="273"/>
            <ac:cxnSpMk id="10" creationId="{F64F9B95-9045-48D2-B9F3-2927E98F54AA}"/>
          </ac:cxnSpMkLst>
        </pc:cxnChg>
        <pc:cxnChg chg="add del">
          <ac:chgData name="Yeshwanth Guru krishnakumar" userId="S::s5059111@studenti.unige.it::bfc45bab-ea7d-4a36-b342-f02125abbc27" providerId="AD" clId="Web-{F9B98057-D9B1-467A-BE22-3D622E3E08E6}" dt="2021-11-28T15:52:33.116" v="106"/>
          <ac:cxnSpMkLst>
            <pc:docMk/>
            <pc:sldMk cId="2975594099" sldId="273"/>
            <ac:cxnSpMk id="11" creationId="{085AA86F-6A4D-4BCB-A045-D992CDC2959B}"/>
          </ac:cxnSpMkLst>
        </pc:cxnChg>
        <pc:cxnChg chg="add">
          <ac:chgData name="Yeshwanth Guru krishnakumar" userId="S::s5059111@studenti.unige.it::bfc45bab-ea7d-4a36-b342-f02125abbc27" providerId="AD" clId="Web-{F9B98057-D9B1-467A-BE22-3D622E3E08E6}" dt="2021-11-28T15:52:39.897" v="109"/>
          <ac:cxnSpMkLst>
            <pc:docMk/>
            <pc:sldMk cId="2975594099" sldId="273"/>
            <ac:cxnSpMk id="12" creationId="{085AA86F-6A4D-4BCB-A045-D992CDC2959B}"/>
          </ac:cxnSpMkLst>
        </pc:cxnChg>
        <pc:cxnChg chg="add del">
          <ac:chgData name="Yeshwanth Guru krishnakumar" userId="S::s5059111@studenti.unige.it::bfc45bab-ea7d-4a36-b342-f02125abbc27" providerId="AD" clId="Web-{F9B98057-D9B1-467A-BE22-3D622E3E08E6}" dt="2021-11-28T15:52:33.116" v="106"/>
          <ac:cxnSpMkLst>
            <pc:docMk/>
            <pc:sldMk cId="2975594099" sldId="273"/>
            <ac:cxnSpMk id="17" creationId="{EE2E603F-4A95-4FE8-BB06-211DFD75DBEF}"/>
          </ac:cxnSpMkLst>
        </pc:cxnChg>
        <pc:cxnChg chg="add">
          <ac:chgData name="Yeshwanth Guru krishnakumar" userId="S::s5059111@studenti.unige.it::bfc45bab-ea7d-4a36-b342-f02125abbc27" providerId="AD" clId="Web-{F9B98057-D9B1-467A-BE22-3D622E3E08E6}" dt="2021-11-28T15:52:39.897" v="109"/>
          <ac:cxnSpMkLst>
            <pc:docMk/>
            <pc:sldMk cId="2975594099" sldId="273"/>
            <ac:cxnSpMk id="18" creationId="{EE2E603F-4A95-4FE8-BB06-211DFD75DBEF}"/>
          </ac:cxnSpMkLst>
        </pc:cxnChg>
      </pc:sldChg>
    </pc:docChg>
  </pc:docChgLst>
  <pc:docChgLst>
    <pc:chgData name="Anderson Siqueira De Andrade" userId="S::s5060539@studenti.unige.it::d5065ee6-e145-4d59-a052-f9dcdbe7b50a" providerId="AD" clId="Web-{2EE975EC-B4CD-429D-8856-C90671146134}"/>
    <pc:docChg chg="modSld">
      <pc:chgData name="Anderson Siqueira De Andrade" userId="S::s5060539@studenti.unige.it::d5065ee6-e145-4d59-a052-f9dcdbe7b50a" providerId="AD" clId="Web-{2EE975EC-B4CD-429D-8856-C90671146134}" dt="2021-12-04T10:35:28.394" v="15"/>
      <pc:docMkLst>
        <pc:docMk/>
      </pc:docMkLst>
      <pc:sldChg chg="modSp">
        <pc:chgData name="Anderson Siqueira De Andrade" userId="S::s5060539@studenti.unige.it::d5065ee6-e145-4d59-a052-f9dcdbe7b50a" providerId="AD" clId="Web-{2EE975EC-B4CD-429D-8856-C90671146134}" dt="2021-12-04T10:32:15.419" v="0" actId="20577"/>
        <pc:sldMkLst>
          <pc:docMk/>
          <pc:sldMk cId="1101151622" sldId="262"/>
        </pc:sldMkLst>
        <pc:spChg chg="mod">
          <ac:chgData name="Anderson Siqueira De Andrade" userId="S::s5060539@studenti.unige.it::d5065ee6-e145-4d59-a052-f9dcdbe7b50a" providerId="AD" clId="Web-{2EE975EC-B4CD-429D-8856-C90671146134}" dt="2021-12-04T10:32:15.419" v="0" actId="20577"/>
          <ac:spMkLst>
            <pc:docMk/>
            <pc:sldMk cId="1101151622" sldId="262"/>
            <ac:spMk id="3" creationId="{EEA6C2C8-BE67-440D-9C72-2E80DAAA72AF}"/>
          </ac:spMkLst>
        </pc:spChg>
      </pc:sldChg>
      <pc:sldChg chg="modSp">
        <pc:chgData name="Anderson Siqueira De Andrade" userId="S::s5060539@studenti.unige.it::d5065ee6-e145-4d59-a052-f9dcdbe7b50a" providerId="AD" clId="Web-{2EE975EC-B4CD-429D-8856-C90671146134}" dt="2021-12-04T10:35:28.394" v="15"/>
        <pc:sldMkLst>
          <pc:docMk/>
          <pc:sldMk cId="3222793158" sldId="266"/>
        </pc:sldMkLst>
        <pc:spChg chg="mod">
          <ac:chgData name="Anderson Siqueira De Andrade" userId="S::s5060539@studenti.unige.it::d5065ee6-e145-4d59-a052-f9dcdbe7b50a" providerId="AD" clId="Web-{2EE975EC-B4CD-429D-8856-C90671146134}" dt="2021-12-04T10:35:28.394" v="15"/>
          <ac:spMkLst>
            <pc:docMk/>
            <pc:sldMk cId="3222793158" sldId="266"/>
            <ac:spMk id="3" creationId="{639993B0-A750-4F54-9E3E-DDF1DC18A244}"/>
          </ac:spMkLst>
        </pc:spChg>
      </pc:sldChg>
      <pc:sldChg chg="modSp">
        <pc:chgData name="Anderson Siqueira De Andrade" userId="S::s5060539@studenti.unige.it::d5065ee6-e145-4d59-a052-f9dcdbe7b50a" providerId="AD" clId="Web-{2EE975EC-B4CD-429D-8856-C90671146134}" dt="2021-12-04T10:35:18.253" v="14"/>
        <pc:sldMkLst>
          <pc:docMk/>
          <pc:sldMk cId="120641309" sldId="267"/>
        </pc:sldMkLst>
        <pc:spChg chg="mod">
          <ac:chgData name="Anderson Siqueira De Andrade" userId="S::s5060539@studenti.unige.it::d5065ee6-e145-4d59-a052-f9dcdbe7b50a" providerId="AD" clId="Web-{2EE975EC-B4CD-429D-8856-C90671146134}" dt="2021-12-04T10:35:18.253" v="14"/>
          <ac:spMkLst>
            <pc:docMk/>
            <pc:sldMk cId="120641309" sldId="267"/>
            <ac:spMk id="3" creationId="{5B33E559-1BEB-4822-A570-13356758C9D9}"/>
          </ac:spMkLst>
        </pc:spChg>
      </pc:sldChg>
    </pc:docChg>
  </pc:docChgLst>
  <pc:docChgLst>
    <pc:chgData name="Suraj Deshini" userId="S::s5066029@studenti.unige.it::d1738ad8-4077-40e6-86c5-c491d8e207c2" providerId="AD" clId="Web-{68B1D383-0CFC-4292-B327-5DFB916FB285}"/>
    <pc:docChg chg="modSld">
      <pc:chgData name="Suraj Deshini" userId="S::s5066029@studenti.unige.it::d1738ad8-4077-40e6-86c5-c491d8e207c2" providerId="AD" clId="Web-{68B1D383-0CFC-4292-B327-5DFB916FB285}" dt="2021-11-30T19:04:32.981" v="3" actId="20577"/>
      <pc:docMkLst>
        <pc:docMk/>
      </pc:docMkLst>
      <pc:sldChg chg="modSp">
        <pc:chgData name="Suraj Deshini" userId="S::s5066029@studenti.unige.it::d1738ad8-4077-40e6-86c5-c491d8e207c2" providerId="AD" clId="Web-{68B1D383-0CFC-4292-B327-5DFB916FB285}" dt="2021-11-30T19:04:32.981" v="3" actId="20577"/>
        <pc:sldMkLst>
          <pc:docMk/>
          <pc:sldMk cId="4125045908" sldId="257"/>
        </pc:sldMkLst>
        <pc:spChg chg="mod">
          <ac:chgData name="Suraj Deshini" userId="S::s5066029@studenti.unige.it::d1738ad8-4077-40e6-86c5-c491d8e207c2" providerId="AD" clId="Web-{68B1D383-0CFC-4292-B327-5DFB916FB285}" dt="2021-11-30T19:04:32.981" v="3" actId="20577"/>
          <ac:spMkLst>
            <pc:docMk/>
            <pc:sldMk cId="4125045908" sldId="257"/>
            <ac:spMk id="3" creationId="{8B2F9E49-5269-4CA4-88B5-60C6F965E8FB}"/>
          </ac:spMkLst>
        </pc:spChg>
      </pc:sldChg>
    </pc:docChg>
  </pc:docChgLst>
  <pc:docChgLst>
    <pc:chgData name="Koushikmani Maskalmatti Lakshman" userId="S::s5053566@studenti.unige.it::a913cc9a-bd2b-451a-846d-b2dda5187a11" providerId="AD" clId="Web-{FF4F05F7-2C52-4521-9450-23523D24C2CD}"/>
    <pc:docChg chg="addSld modSld">
      <pc:chgData name="Koushikmani Maskalmatti Lakshman" userId="S::s5053566@studenti.unige.it::a913cc9a-bd2b-451a-846d-b2dda5187a11" providerId="AD" clId="Web-{FF4F05F7-2C52-4521-9450-23523D24C2CD}" dt="2021-11-28T22:36:52.091" v="98"/>
      <pc:docMkLst>
        <pc:docMk/>
      </pc:docMkLst>
      <pc:sldChg chg="addSp delSp modSp">
        <pc:chgData name="Koushikmani Maskalmatti Lakshman" userId="S::s5053566@studenti.unige.it::a913cc9a-bd2b-451a-846d-b2dda5187a11" providerId="AD" clId="Web-{FF4F05F7-2C52-4521-9450-23523D24C2CD}" dt="2021-11-28T22:36:52.091" v="98"/>
        <pc:sldMkLst>
          <pc:docMk/>
          <pc:sldMk cId="2488189155" sldId="268"/>
        </pc:sldMkLst>
        <pc:spChg chg="mod">
          <ac:chgData name="Koushikmani Maskalmatti Lakshman" userId="S::s5053566@studenti.unige.it::a913cc9a-bd2b-451a-846d-b2dda5187a11" providerId="AD" clId="Web-{FF4F05F7-2C52-4521-9450-23523D24C2CD}" dt="2021-11-28T22:34:20.229" v="69"/>
          <ac:spMkLst>
            <pc:docMk/>
            <pc:sldMk cId="2488189155" sldId="268"/>
            <ac:spMk id="2" creationId="{1DCCCFAC-32EF-4B7D-83B5-CD7345A140E2}"/>
          </ac:spMkLst>
        </pc:spChg>
        <pc:spChg chg="add del mod">
          <ac:chgData name="Koushikmani Maskalmatti Lakshman" userId="S::s5053566@studenti.unige.it::a913cc9a-bd2b-451a-846d-b2dda5187a11" providerId="AD" clId="Web-{FF4F05F7-2C52-4521-9450-23523D24C2CD}" dt="2021-11-28T22:36:52.091" v="98"/>
          <ac:spMkLst>
            <pc:docMk/>
            <pc:sldMk cId="2488189155" sldId="268"/>
            <ac:spMk id="53" creationId="{458DFF1A-6BD6-491B-BE78-210E2AD4FFCB}"/>
          </ac:spMkLst>
        </pc:spChg>
        <pc:spChg chg="del">
          <ac:chgData name="Koushikmani Maskalmatti Lakshman" userId="S::s5053566@studenti.unige.it::a913cc9a-bd2b-451a-846d-b2dda5187a11" providerId="AD" clId="Web-{FF4F05F7-2C52-4521-9450-23523D24C2CD}" dt="2021-11-28T22:34:20.229" v="69"/>
          <ac:spMkLst>
            <pc:docMk/>
            <pc:sldMk cId="2488189155" sldId="268"/>
            <ac:spMk id="70" creationId="{E49D7415-2F11-44C2-B6AA-13A25B6814B9}"/>
          </ac:spMkLst>
        </pc:spChg>
        <pc:spChg chg="add">
          <ac:chgData name="Koushikmani Maskalmatti Lakshman" userId="S::s5053566@studenti.unige.it::a913cc9a-bd2b-451a-846d-b2dda5187a11" providerId="AD" clId="Web-{FF4F05F7-2C52-4521-9450-23523D24C2CD}" dt="2021-11-28T22:34:20.229" v="69"/>
          <ac:spMkLst>
            <pc:docMk/>
            <pc:sldMk cId="2488189155" sldId="268"/>
            <ac:spMk id="77" creationId="{E49D7415-2F11-44C2-B6AA-13A25B6814B9}"/>
          </ac:spMkLst>
        </pc:spChg>
        <pc:graphicFrameChg chg="del mod modGraphic">
          <ac:chgData name="Koushikmani Maskalmatti Lakshman" userId="S::s5053566@studenti.unige.it::a913cc9a-bd2b-451a-846d-b2dda5187a11" providerId="AD" clId="Web-{FF4F05F7-2C52-4521-9450-23523D24C2CD}" dt="2021-11-28T22:36:34.091" v="95"/>
          <ac:graphicFrameMkLst>
            <pc:docMk/>
            <pc:sldMk cId="2488189155" sldId="268"/>
            <ac:graphicFrameMk id="47" creationId="{2275C02C-1825-4238-B8E5-D026397D23C1}"/>
          </ac:graphicFrameMkLst>
        </pc:graphicFrameChg>
        <pc:picChg chg="mod">
          <ac:chgData name="Koushikmani Maskalmatti Lakshman" userId="S::s5053566@studenti.unige.it::a913cc9a-bd2b-451a-846d-b2dda5187a11" providerId="AD" clId="Web-{FF4F05F7-2C52-4521-9450-23523D24C2CD}" dt="2021-11-28T22:35:12.261" v="80" actId="14100"/>
          <ac:picMkLst>
            <pc:docMk/>
            <pc:sldMk cId="2488189155" sldId="268"/>
            <ac:picMk id="49" creationId="{B6D461C4-53B7-4679-B67B-2AD525532BF3}"/>
          </ac:picMkLst>
        </pc:picChg>
        <pc:cxnChg chg="del">
          <ac:chgData name="Koushikmani Maskalmatti Lakshman" userId="S::s5053566@studenti.unige.it::a913cc9a-bd2b-451a-846d-b2dda5187a11" providerId="AD" clId="Web-{FF4F05F7-2C52-4521-9450-23523D24C2CD}" dt="2021-11-28T22:34:20.229" v="69"/>
          <ac:cxnSpMkLst>
            <pc:docMk/>
            <pc:sldMk cId="2488189155" sldId="268"/>
            <ac:cxnSpMk id="72" creationId="{D2E57F3D-33BE-4306-87E6-245763719516}"/>
          </ac:cxnSpMkLst>
        </pc:cxnChg>
        <pc:cxnChg chg="add">
          <ac:chgData name="Koushikmani Maskalmatti Lakshman" userId="S::s5053566@studenti.unige.it::a913cc9a-bd2b-451a-846d-b2dda5187a11" providerId="AD" clId="Web-{FF4F05F7-2C52-4521-9450-23523D24C2CD}" dt="2021-11-28T22:34:20.229" v="69"/>
          <ac:cxnSpMkLst>
            <pc:docMk/>
            <pc:sldMk cId="2488189155" sldId="268"/>
            <ac:cxnSpMk id="79" creationId="{5EF1A8C6-8F60-4EF2-B4D7-A5A5E94F6946}"/>
          </ac:cxnSpMkLst>
        </pc:cxnChg>
        <pc:cxnChg chg="add">
          <ac:chgData name="Koushikmani Maskalmatti Lakshman" userId="S::s5053566@studenti.unige.it::a913cc9a-bd2b-451a-846d-b2dda5187a11" providerId="AD" clId="Web-{FF4F05F7-2C52-4521-9450-23523D24C2CD}" dt="2021-11-28T22:34:20.229" v="69"/>
          <ac:cxnSpMkLst>
            <pc:docMk/>
            <pc:sldMk cId="2488189155" sldId="268"/>
            <ac:cxnSpMk id="81" creationId="{FD9760AA-CA3F-4C65-B688-B44307731F5A}"/>
          </ac:cxnSpMkLst>
        </pc:cxnChg>
      </pc:sldChg>
      <pc:sldChg chg="addSp delSp modSp mod setBg">
        <pc:chgData name="Koushikmani Maskalmatti Lakshman" userId="S::s5053566@studenti.unige.it::a913cc9a-bd2b-451a-846d-b2dda5187a11" providerId="AD" clId="Web-{FF4F05F7-2C52-4521-9450-23523D24C2CD}" dt="2021-11-28T22:34:03.603" v="68" actId="14100"/>
        <pc:sldMkLst>
          <pc:docMk/>
          <pc:sldMk cId="3766545647" sldId="269"/>
        </pc:sldMkLst>
        <pc:spChg chg="mod">
          <ac:chgData name="Koushikmani Maskalmatti Lakshman" userId="S::s5053566@studenti.unige.it::a913cc9a-bd2b-451a-846d-b2dda5187a11" providerId="AD" clId="Web-{FF4F05F7-2C52-4521-9450-23523D24C2CD}" dt="2021-11-28T22:32:35.008" v="55" actId="14100"/>
          <ac:spMkLst>
            <pc:docMk/>
            <pc:sldMk cId="3766545647" sldId="269"/>
            <ac:spMk id="2" creationId="{21B1C5AB-E0C7-4555-92DC-F8D75E9A3745}"/>
          </ac:spMkLst>
        </pc:spChg>
        <pc:spChg chg="del">
          <ac:chgData name="Koushikmani Maskalmatti Lakshman" userId="S::s5053566@studenti.unige.it::a913cc9a-bd2b-451a-846d-b2dda5187a11" providerId="AD" clId="Web-{FF4F05F7-2C52-4521-9450-23523D24C2CD}" dt="2021-11-28T22:27:59.221" v="2"/>
          <ac:spMkLst>
            <pc:docMk/>
            <pc:sldMk cId="3766545647" sldId="269"/>
            <ac:spMk id="3" creationId="{38186FD9-CDD3-4C17-89E5-0E866598EF05}"/>
          </ac:spMkLst>
        </pc:spChg>
        <pc:spChg chg="add del">
          <ac:chgData name="Koushikmani Maskalmatti Lakshman" userId="S::s5053566@studenti.unige.it::a913cc9a-bd2b-451a-846d-b2dda5187a11" providerId="AD" clId="Web-{FF4F05F7-2C52-4521-9450-23523D24C2CD}" dt="2021-11-28T22:30:23.068" v="38"/>
          <ac:spMkLst>
            <pc:docMk/>
            <pc:sldMk cId="3766545647" sldId="269"/>
            <ac:spMk id="5" creationId="{049F2A18-9AF3-4297-A18D-30E41F4C955B}"/>
          </ac:spMkLst>
        </pc:spChg>
        <pc:spChg chg="add del mod">
          <ac:chgData name="Koushikmani Maskalmatti Lakshman" userId="S::s5053566@studenti.unige.it::a913cc9a-bd2b-451a-846d-b2dda5187a11" providerId="AD" clId="Web-{FF4F05F7-2C52-4521-9450-23523D24C2CD}" dt="2021-11-28T22:31:28.272" v="43"/>
          <ac:spMkLst>
            <pc:docMk/>
            <pc:sldMk cId="3766545647" sldId="269"/>
            <ac:spMk id="6" creationId="{87DDA8DD-094F-461F-BEF4-F38A6D4619B5}"/>
          </ac:spMkLst>
        </pc:spChg>
        <pc:spChg chg="add del">
          <ac:chgData name="Koushikmani Maskalmatti Lakshman" userId="S::s5053566@studenti.unige.it::a913cc9a-bd2b-451a-846d-b2dda5187a11" providerId="AD" clId="Web-{FF4F05F7-2C52-4521-9450-23523D24C2CD}" dt="2021-11-28T22:32:23.789" v="53"/>
          <ac:spMkLst>
            <pc:docMk/>
            <pc:sldMk cId="3766545647" sldId="269"/>
            <ac:spMk id="13" creationId="{E49D7415-2F11-44C2-B6AA-13A25B6814B9}"/>
          </ac:spMkLst>
        </pc:spChg>
        <pc:spChg chg="add del">
          <ac:chgData name="Koushikmani Maskalmatti Lakshman" userId="S::s5053566@studenti.unige.it::a913cc9a-bd2b-451a-846d-b2dda5187a11" providerId="AD" clId="Web-{FF4F05F7-2C52-4521-9450-23523D24C2CD}" dt="2021-11-28T22:32:23.789" v="53"/>
          <ac:spMkLst>
            <pc:docMk/>
            <pc:sldMk cId="3766545647" sldId="269"/>
            <ac:spMk id="17" creationId="{E49D7415-2F11-44C2-B6AA-13A25B6814B9}"/>
          </ac:spMkLst>
        </pc:spChg>
        <pc:spChg chg="add del">
          <ac:chgData name="Koushikmani Maskalmatti Lakshman" userId="S::s5053566@studenti.unige.it::a913cc9a-bd2b-451a-846d-b2dda5187a11" providerId="AD" clId="Web-{FF4F05F7-2C52-4521-9450-23523D24C2CD}" dt="2021-11-28T22:32:19.898" v="51"/>
          <ac:spMkLst>
            <pc:docMk/>
            <pc:sldMk cId="3766545647" sldId="269"/>
            <ac:spMk id="20" creationId="{E49D7415-2F11-44C2-B6AA-13A25B6814B9}"/>
          </ac:spMkLst>
        </pc:spChg>
        <pc:graphicFrameChg chg="add mod modGraphic">
          <ac:chgData name="Koushikmani Maskalmatti Lakshman" userId="S::s5053566@studenti.unige.it::a913cc9a-bd2b-451a-846d-b2dda5187a11" providerId="AD" clId="Web-{FF4F05F7-2C52-4521-9450-23523D24C2CD}" dt="2021-11-28T22:34:03.603" v="68" actId="14100"/>
          <ac:graphicFrameMkLst>
            <pc:docMk/>
            <pc:sldMk cId="3766545647" sldId="269"/>
            <ac:graphicFrameMk id="8" creationId="{EDA40C86-6BED-45CF-95F6-67F79BDD62B6}"/>
          </ac:graphicFrameMkLst>
        </pc:graphicFrameChg>
        <pc:picChg chg="add mod ord">
          <ac:chgData name="Koushikmani Maskalmatti Lakshman" userId="S::s5053566@studenti.unige.it::a913cc9a-bd2b-451a-846d-b2dda5187a11" providerId="AD" clId="Web-{FF4F05F7-2C52-4521-9450-23523D24C2CD}" dt="2021-11-28T22:33:50.962" v="67" actId="14100"/>
          <ac:picMkLst>
            <pc:docMk/>
            <pc:sldMk cId="3766545647" sldId="269"/>
            <ac:picMk id="4" creationId="{5E9E5188-18DB-4CA3-900F-7FE411E465F8}"/>
          </ac:picMkLst>
        </pc:picChg>
        <pc:cxnChg chg="add del">
          <ac:chgData name="Koushikmani Maskalmatti Lakshman" userId="S::s5053566@studenti.unige.it::a913cc9a-bd2b-451a-846d-b2dda5187a11" providerId="AD" clId="Web-{FF4F05F7-2C52-4521-9450-23523D24C2CD}" dt="2021-11-28T22:32:23.789" v="53"/>
          <ac:cxnSpMkLst>
            <pc:docMk/>
            <pc:sldMk cId="3766545647" sldId="269"/>
            <ac:cxnSpMk id="15" creationId="{D2E57F3D-33BE-4306-87E6-245763719516}"/>
          </ac:cxnSpMkLst>
        </pc:cxnChg>
        <pc:cxnChg chg="add del">
          <ac:chgData name="Koushikmani Maskalmatti Lakshman" userId="S::s5053566@studenti.unige.it::a913cc9a-bd2b-451a-846d-b2dda5187a11" providerId="AD" clId="Web-{FF4F05F7-2C52-4521-9450-23523D24C2CD}" dt="2021-11-28T22:32:23.789" v="53"/>
          <ac:cxnSpMkLst>
            <pc:docMk/>
            <pc:sldMk cId="3766545647" sldId="269"/>
            <ac:cxnSpMk id="18" creationId="{D2E57F3D-33BE-4306-87E6-245763719516}"/>
          </ac:cxnSpMkLst>
        </pc:cxnChg>
        <pc:cxnChg chg="add del">
          <ac:chgData name="Koushikmani Maskalmatti Lakshman" userId="S::s5053566@studenti.unige.it::a913cc9a-bd2b-451a-846d-b2dda5187a11" providerId="AD" clId="Web-{FF4F05F7-2C52-4521-9450-23523D24C2CD}" dt="2021-11-28T22:32:19.898" v="51"/>
          <ac:cxnSpMkLst>
            <pc:docMk/>
            <pc:sldMk cId="3766545647" sldId="269"/>
            <ac:cxnSpMk id="22" creationId="{D2E57F3D-33BE-4306-87E6-245763719516}"/>
          </ac:cxnSpMkLst>
        </pc:cxnChg>
      </pc:sldChg>
      <pc:sldChg chg="addSp delSp modSp new">
        <pc:chgData name="Koushikmani Maskalmatti Lakshman" userId="S::s5053566@studenti.unige.it::a913cc9a-bd2b-451a-846d-b2dda5187a11" providerId="AD" clId="Web-{FF4F05F7-2C52-4521-9450-23523D24C2CD}" dt="2021-11-28T22:36:32.028" v="94" actId="20577"/>
        <pc:sldMkLst>
          <pc:docMk/>
          <pc:sldMk cId="842373834" sldId="274"/>
        </pc:sldMkLst>
        <pc:spChg chg="del">
          <ac:chgData name="Koushikmani Maskalmatti Lakshman" userId="S::s5053566@studenti.unige.it::a913cc9a-bd2b-451a-846d-b2dda5187a11" providerId="AD" clId="Web-{FF4F05F7-2C52-4521-9450-23523D24C2CD}" dt="2021-11-28T22:35:46.996" v="85"/>
          <ac:spMkLst>
            <pc:docMk/>
            <pc:sldMk cId="842373834" sldId="274"/>
            <ac:spMk id="2" creationId="{A8BCB682-7421-4B08-A052-6F40283CA2A0}"/>
          </ac:spMkLst>
        </pc:spChg>
        <pc:spChg chg="mod">
          <ac:chgData name="Koushikmani Maskalmatti Lakshman" userId="S::s5053566@studenti.unige.it::a913cc9a-bd2b-451a-846d-b2dda5187a11" providerId="AD" clId="Web-{FF4F05F7-2C52-4521-9450-23523D24C2CD}" dt="2021-11-28T22:36:32.028" v="94" actId="20577"/>
          <ac:spMkLst>
            <pc:docMk/>
            <pc:sldMk cId="842373834" sldId="274"/>
            <ac:spMk id="3" creationId="{77696DD5-57DC-4559-A858-B4DB26369A12}"/>
          </ac:spMkLst>
        </pc:spChg>
        <pc:graphicFrameChg chg="add del mod">
          <ac:chgData name="Koushikmani Maskalmatti Lakshman" userId="S::s5053566@studenti.unige.it::a913cc9a-bd2b-451a-846d-b2dda5187a11" providerId="AD" clId="Web-{FF4F05F7-2C52-4521-9450-23523D24C2CD}" dt="2021-11-28T22:36:11.590" v="90"/>
          <ac:graphicFrameMkLst>
            <pc:docMk/>
            <pc:sldMk cId="842373834" sldId="274"/>
            <ac:graphicFrameMk id="5" creationId="{25C0E8B0-3B7F-412F-90C7-0ED459390549}"/>
          </ac:graphicFrameMkLst>
        </pc:graphicFrameChg>
      </pc:sldChg>
    </pc:docChg>
  </pc:docChgLst>
  <pc:docChgLst>
    <pc:chgData name="Yeshwanth Guru krishnakumar" userId="S::s5059111@studenti.unige.it::bfc45bab-ea7d-4a36-b342-f02125abbc27" providerId="AD" clId="Web-{A1AE8CE0-C312-4530-B639-30C2BA424BB9}"/>
    <pc:docChg chg="modSld">
      <pc:chgData name="Yeshwanth Guru krishnakumar" userId="S::s5059111@studenti.unige.it::bfc45bab-ea7d-4a36-b342-f02125abbc27" providerId="AD" clId="Web-{A1AE8CE0-C312-4530-B639-30C2BA424BB9}" dt="2021-11-28T14:20:47.825" v="132" actId="20577"/>
      <pc:docMkLst>
        <pc:docMk/>
      </pc:docMkLst>
      <pc:sldChg chg="modSp">
        <pc:chgData name="Yeshwanth Guru krishnakumar" userId="S::s5059111@studenti.unige.it::bfc45bab-ea7d-4a36-b342-f02125abbc27" providerId="AD" clId="Web-{A1AE8CE0-C312-4530-B639-30C2BA424BB9}" dt="2021-11-28T14:20:47.825" v="132" actId="20577"/>
        <pc:sldMkLst>
          <pc:docMk/>
          <pc:sldMk cId="4125045908" sldId="257"/>
        </pc:sldMkLst>
        <pc:spChg chg="mod">
          <ac:chgData name="Yeshwanth Guru krishnakumar" userId="S::s5059111@studenti.unige.it::bfc45bab-ea7d-4a36-b342-f02125abbc27" providerId="AD" clId="Web-{A1AE8CE0-C312-4530-B639-30C2BA424BB9}" dt="2021-11-28T14:20:47.825" v="132" actId="20577"/>
          <ac:spMkLst>
            <pc:docMk/>
            <pc:sldMk cId="4125045908" sldId="257"/>
            <ac:spMk id="3" creationId="{8B2F9E49-5269-4CA4-88B5-60C6F965E8FB}"/>
          </ac:spMkLst>
        </pc:spChg>
      </pc:sldChg>
      <pc:sldChg chg="addSp delSp modSp mod setBg">
        <pc:chgData name="Yeshwanth Guru krishnakumar" userId="S::s5059111@studenti.unige.it::bfc45bab-ea7d-4a36-b342-f02125abbc27" providerId="AD" clId="Web-{A1AE8CE0-C312-4530-B639-30C2BA424BB9}" dt="2021-11-28T13:42:57.634" v="29" actId="20577"/>
        <pc:sldMkLst>
          <pc:docMk/>
          <pc:sldMk cId="2973113782" sldId="261"/>
        </pc:sldMkLst>
        <pc:spChg chg="mod">
          <ac:chgData name="Yeshwanth Guru krishnakumar" userId="S::s5059111@studenti.unige.it::bfc45bab-ea7d-4a36-b342-f02125abbc27" providerId="AD" clId="Web-{A1AE8CE0-C312-4530-B639-30C2BA424BB9}" dt="2021-11-28T13:42:57.634" v="29" actId="20577"/>
          <ac:spMkLst>
            <pc:docMk/>
            <pc:sldMk cId="2973113782" sldId="261"/>
            <ac:spMk id="2" creationId="{CDBF035F-590C-485D-A1E5-B3A698418215}"/>
          </ac:spMkLst>
        </pc:spChg>
        <pc:spChg chg="del">
          <ac:chgData name="Yeshwanth Guru krishnakumar" userId="S::s5059111@studenti.unige.it::bfc45bab-ea7d-4a36-b342-f02125abbc27" providerId="AD" clId="Web-{A1AE8CE0-C312-4530-B639-30C2BA424BB9}" dt="2021-11-28T13:17:58.965" v="0"/>
          <ac:spMkLst>
            <pc:docMk/>
            <pc:sldMk cId="2973113782" sldId="261"/>
            <ac:spMk id="3" creationId="{36479989-9D2D-4414-A051-6442D24B89F0}"/>
          </ac:spMkLst>
        </pc:spChg>
        <pc:spChg chg="add">
          <ac:chgData name="Yeshwanth Guru krishnakumar" userId="S::s5059111@studenti.unige.it::bfc45bab-ea7d-4a36-b342-f02125abbc27" providerId="AD" clId="Web-{A1AE8CE0-C312-4530-B639-30C2BA424BB9}" dt="2021-11-28T13:18:05.356" v="2"/>
          <ac:spMkLst>
            <pc:docMk/>
            <pc:sldMk cId="2973113782" sldId="261"/>
            <ac:spMk id="8" creationId="{CB778549-281E-4416-A8FB-4CC48DB16BF6}"/>
          </ac:spMkLst>
        </pc:spChg>
        <pc:spChg chg="add">
          <ac:chgData name="Yeshwanth Guru krishnakumar" userId="S::s5059111@studenti.unige.it::bfc45bab-ea7d-4a36-b342-f02125abbc27" providerId="AD" clId="Web-{A1AE8CE0-C312-4530-B639-30C2BA424BB9}" dt="2021-11-28T13:18:05.356" v="2"/>
          <ac:spMkLst>
            <pc:docMk/>
            <pc:sldMk cId="2973113782" sldId="261"/>
            <ac:spMk id="11" creationId="{660EB578-C970-4186-B93C-45851BBC6E34}"/>
          </ac:spMkLst>
        </pc:spChg>
        <pc:picChg chg="add mod ord">
          <ac:chgData name="Yeshwanth Guru krishnakumar" userId="S::s5059111@studenti.unige.it::bfc45bab-ea7d-4a36-b342-f02125abbc27" providerId="AD" clId="Web-{A1AE8CE0-C312-4530-B639-30C2BA424BB9}" dt="2021-11-28T13:18:05.356" v="2"/>
          <ac:picMkLst>
            <pc:docMk/>
            <pc:sldMk cId="2973113782" sldId="261"/>
            <ac:picMk id="4" creationId="{D7101418-D7AB-4032-8B8C-C00ECFA79F7E}"/>
          </ac:picMkLst>
        </pc:picChg>
        <pc:cxnChg chg="add">
          <ac:chgData name="Yeshwanth Guru krishnakumar" userId="S::s5059111@studenti.unige.it::bfc45bab-ea7d-4a36-b342-f02125abbc27" providerId="AD" clId="Web-{A1AE8CE0-C312-4530-B639-30C2BA424BB9}" dt="2021-11-28T13:18:05.356" v="2"/>
          <ac:cxnSpMkLst>
            <pc:docMk/>
            <pc:sldMk cId="2973113782" sldId="261"/>
            <ac:cxnSpMk id="13" creationId="{CDF57B02-07BB-407B-BB36-06D9C64A673E}"/>
          </ac:cxnSpMkLst>
        </pc:cxnChg>
        <pc:cxnChg chg="add">
          <ac:chgData name="Yeshwanth Guru krishnakumar" userId="S::s5059111@studenti.unige.it::bfc45bab-ea7d-4a36-b342-f02125abbc27" providerId="AD" clId="Web-{A1AE8CE0-C312-4530-B639-30C2BA424BB9}" dt="2021-11-28T13:18:05.356" v="2"/>
          <ac:cxnSpMkLst>
            <pc:docMk/>
            <pc:sldMk cId="2973113782" sldId="261"/>
            <ac:cxnSpMk id="15" creationId="{C6855964-C920-48EB-8804-74291211C8A9}"/>
          </ac:cxnSpMkLst>
        </pc:cxnChg>
      </pc:sldChg>
      <pc:sldChg chg="addSp delSp modSp mod setBg">
        <pc:chgData name="Yeshwanth Guru krishnakumar" userId="S::s5059111@studenti.unige.it::bfc45bab-ea7d-4a36-b342-f02125abbc27" providerId="AD" clId="Web-{A1AE8CE0-C312-4530-B639-30C2BA424BB9}" dt="2021-11-28T13:48:29.373" v="65"/>
        <pc:sldMkLst>
          <pc:docMk/>
          <pc:sldMk cId="3622623347" sldId="263"/>
        </pc:sldMkLst>
        <pc:spChg chg="mod">
          <ac:chgData name="Yeshwanth Guru krishnakumar" userId="S::s5059111@studenti.unige.it::bfc45bab-ea7d-4a36-b342-f02125abbc27" providerId="AD" clId="Web-{A1AE8CE0-C312-4530-B639-30C2BA424BB9}" dt="2021-11-28T13:48:29.373" v="65"/>
          <ac:spMkLst>
            <pc:docMk/>
            <pc:sldMk cId="3622623347" sldId="263"/>
            <ac:spMk id="2" creationId="{F7C3B2F9-6906-4EA2-BC50-67F17E94B790}"/>
          </ac:spMkLst>
        </pc:spChg>
        <pc:spChg chg="del">
          <ac:chgData name="Yeshwanth Guru krishnakumar" userId="S::s5059111@studenti.unige.it::bfc45bab-ea7d-4a36-b342-f02125abbc27" providerId="AD" clId="Web-{A1AE8CE0-C312-4530-B639-30C2BA424BB9}" dt="2021-11-28T13:47:27.869" v="56"/>
          <ac:spMkLst>
            <pc:docMk/>
            <pc:sldMk cId="3622623347" sldId="263"/>
            <ac:spMk id="3" creationId="{DAB5DC3E-79D8-4C1D-8A6A-14285EE92914}"/>
          </ac:spMkLst>
        </pc:spChg>
        <pc:spChg chg="add del">
          <ac:chgData name="Yeshwanth Guru krishnakumar" userId="S::s5059111@studenti.unige.it::bfc45bab-ea7d-4a36-b342-f02125abbc27" providerId="AD" clId="Web-{A1AE8CE0-C312-4530-B639-30C2BA424BB9}" dt="2021-11-28T13:48:13.747" v="60"/>
          <ac:spMkLst>
            <pc:docMk/>
            <pc:sldMk cId="3622623347" sldId="263"/>
            <ac:spMk id="6" creationId="{E49D7415-2F11-44C2-B6AA-13A25B6814B9}"/>
          </ac:spMkLst>
        </pc:spChg>
        <pc:spChg chg="add del">
          <ac:chgData name="Yeshwanth Guru krishnakumar" userId="S::s5059111@studenti.unige.it::bfc45bab-ea7d-4a36-b342-f02125abbc27" providerId="AD" clId="Web-{A1AE8CE0-C312-4530-B639-30C2BA424BB9}" dt="2021-11-28T13:47:45.730" v="58"/>
          <ac:spMkLst>
            <pc:docMk/>
            <pc:sldMk cId="3622623347" sldId="263"/>
            <ac:spMk id="8" creationId="{139E508C-22A1-4B8E-AAC9-AC53959E0C9E}"/>
          </ac:spMkLst>
        </pc:spChg>
        <pc:spChg chg="add del">
          <ac:chgData name="Yeshwanth Guru krishnakumar" userId="S::s5059111@studenti.unige.it::bfc45bab-ea7d-4a36-b342-f02125abbc27" providerId="AD" clId="Web-{A1AE8CE0-C312-4530-B639-30C2BA424BB9}" dt="2021-11-28T13:48:13.747" v="60"/>
          <ac:spMkLst>
            <pc:docMk/>
            <pc:sldMk cId="3622623347" sldId="263"/>
            <ac:spMk id="9" creationId="{B5A19993-6901-4D3D-8D9A-77F1AF06EC74}"/>
          </ac:spMkLst>
        </pc:spChg>
        <pc:spChg chg="add del">
          <ac:chgData name="Yeshwanth Guru krishnakumar" userId="S::s5059111@studenti.unige.it::bfc45bab-ea7d-4a36-b342-f02125abbc27" providerId="AD" clId="Web-{A1AE8CE0-C312-4530-B639-30C2BA424BB9}" dt="2021-11-28T13:48:26.279" v="62"/>
          <ac:spMkLst>
            <pc:docMk/>
            <pc:sldMk cId="3622623347" sldId="263"/>
            <ac:spMk id="10" creationId="{E49D7415-2F11-44C2-B6AA-13A25B6814B9}"/>
          </ac:spMkLst>
        </pc:spChg>
        <pc:spChg chg="add del">
          <ac:chgData name="Yeshwanth Guru krishnakumar" userId="S::s5059111@studenti.unige.it::bfc45bab-ea7d-4a36-b342-f02125abbc27" providerId="AD" clId="Web-{A1AE8CE0-C312-4530-B639-30C2BA424BB9}" dt="2021-11-28T13:47:45.730" v="58"/>
          <ac:spMkLst>
            <pc:docMk/>
            <pc:sldMk cId="3622623347" sldId="263"/>
            <ac:spMk id="11" creationId="{E49D7415-2F11-44C2-B6AA-13A25B6814B9}"/>
          </ac:spMkLst>
        </pc:spChg>
        <pc:spChg chg="add del">
          <ac:chgData name="Yeshwanth Guru krishnakumar" userId="S::s5059111@studenti.unige.it::bfc45bab-ea7d-4a36-b342-f02125abbc27" providerId="AD" clId="Web-{A1AE8CE0-C312-4530-B639-30C2BA424BB9}" dt="2021-11-28T13:48:26.279" v="62"/>
          <ac:spMkLst>
            <pc:docMk/>
            <pc:sldMk cId="3622623347" sldId="263"/>
            <ac:spMk id="14" creationId="{BA2879A2-A86C-4F57-BC8E-405C1F096BAD}"/>
          </ac:spMkLst>
        </pc:spChg>
        <pc:spChg chg="add del">
          <ac:chgData name="Yeshwanth Guru krishnakumar" userId="S::s5059111@studenti.unige.it::bfc45bab-ea7d-4a36-b342-f02125abbc27" providerId="AD" clId="Web-{A1AE8CE0-C312-4530-B639-30C2BA424BB9}" dt="2021-11-28T13:48:29.357" v="64"/>
          <ac:spMkLst>
            <pc:docMk/>
            <pc:sldMk cId="3622623347" sldId="263"/>
            <ac:spMk id="16" creationId="{E49D7415-2F11-44C2-B6AA-13A25B6814B9}"/>
          </ac:spMkLst>
        </pc:spChg>
        <pc:spChg chg="add del">
          <ac:chgData name="Yeshwanth Guru krishnakumar" userId="S::s5059111@studenti.unige.it::bfc45bab-ea7d-4a36-b342-f02125abbc27" providerId="AD" clId="Web-{A1AE8CE0-C312-4530-B639-30C2BA424BB9}" dt="2021-11-28T13:48:29.357" v="64"/>
          <ac:spMkLst>
            <pc:docMk/>
            <pc:sldMk cId="3622623347" sldId="263"/>
            <ac:spMk id="18" creationId="{139E508C-22A1-4B8E-AAC9-AC53959E0C9E}"/>
          </ac:spMkLst>
        </pc:spChg>
        <pc:spChg chg="add">
          <ac:chgData name="Yeshwanth Guru krishnakumar" userId="S::s5059111@studenti.unige.it::bfc45bab-ea7d-4a36-b342-f02125abbc27" providerId="AD" clId="Web-{A1AE8CE0-C312-4530-B639-30C2BA424BB9}" dt="2021-11-28T13:48:29.373" v="65"/>
          <ac:spMkLst>
            <pc:docMk/>
            <pc:sldMk cId="3622623347" sldId="263"/>
            <ac:spMk id="19" creationId="{E49D7415-2F11-44C2-B6AA-13A25B6814B9}"/>
          </ac:spMkLst>
        </pc:spChg>
        <pc:spChg chg="add">
          <ac:chgData name="Yeshwanth Guru krishnakumar" userId="S::s5059111@studenti.unige.it::bfc45bab-ea7d-4a36-b342-f02125abbc27" providerId="AD" clId="Web-{A1AE8CE0-C312-4530-B639-30C2BA424BB9}" dt="2021-11-28T13:48:29.373" v="65"/>
          <ac:spMkLst>
            <pc:docMk/>
            <pc:sldMk cId="3622623347" sldId="263"/>
            <ac:spMk id="21" creationId="{BA2879A2-A86C-4F57-BC8E-405C1F096BAD}"/>
          </ac:spMkLst>
        </pc:spChg>
        <pc:picChg chg="add mod ord">
          <ac:chgData name="Yeshwanth Guru krishnakumar" userId="S::s5059111@studenti.unige.it::bfc45bab-ea7d-4a36-b342-f02125abbc27" providerId="AD" clId="Web-{A1AE8CE0-C312-4530-B639-30C2BA424BB9}" dt="2021-11-28T13:48:29.373" v="65"/>
          <ac:picMkLst>
            <pc:docMk/>
            <pc:sldMk cId="3622623347" sldId="263"/>
            <ac:picMk id="4" creationId="{2F498D7B-F005-4A45-BCF4-325A8B1DB77E}"/>
          </ac:picMkLst>
        </pc:picChg>
        <pc:cxnChg chg="add del">
          <ac:chgData name="Yeshwanth Guru krishnakumar" userId="S::s5059111@studenti.unige.it::bfc45bab-ea7d-4a36-b342-f02125abbc27" providerId="AD" clId="Web-{A1AE8CE0-C312-4530-B639-30C2BA424BB9}" dt="2021-11-28T13:48:13.747" v="60"/>
          <ac:cxnSpMkLst>
            <pc:docMk/>
            <pc:sldMk cId="3622623347" sldId="263"/>
            <ac:cxnSpMk id="7" creationId="{5EF1A8C6-8F60-4EF2-B4D7-A5A5E94F6946}"/>
          </ac:cxnSpMkLst>
        </pc:cxnChg>
        <pc:cxnChg chg="add del">
          <ac:chgData name="Yeshwanth Guru krishnakumar" userId="S::s5059111@studenti.unige.it::bfc45bab-ea7d-4a36-b342-f02125abbc27" providerId="AD" clId="Web-{A1AE8CE0-C312-4530-B639-30C2BA424BB9}" dt="2021-11-28T13:48:26.279" v="62"/>
          <ac:cxnSpMkLst>
            <pc:docMk/>
            <pc:sldMk cId="3622623347" sldId="263"/>
            <ac:cxnSpMk id="12" creationId="{D2E57F3D-33BE-4306-87E6-245763719516}"/>
          </ac:cxnSpMkLst>
        </pc:cxnChg>
        <pc:cxnChg chg="add del">
          <ac:chgData name="Yeshwanth Guru krishnakumar" userId="S::s5059111@studenti.unige.it::bfc45bab-ea7d-4a36-b342-f02125abbc27" providerId="AD" clId="Web-{A1AE8CE0-C312-4530-B639-30C2BA424BB9}" dt="2021-11-28T13:47:45.730" v="58"/>
          <ac:cxnSpMkLst>
            <pc:docMk/>
            <pc:sldMk cId="3622623347" sldId="263"/>
            <ac:cxnSpMk id="13" creationId="{D2E57F3D-33BE-4306-87E6-245763719516}"/>
          </ac:cxnSpMkLst>
        </pc:cxnChg>
        <pc:cxnChg chg="add del">
          <ac:chgData name="Yeshwanth Guru krishnakumar" userId="S::s5059111@studenti.unige.it::bfc45bab-ea7d-4a36-b342-f02125abbc27" providerId="AD" clId="Web-{A1AE8CE0-C312-4530-B639-30C2BA424BB9}" dt="2021-11-28T13:48:13.747" v="60"/>
          <ac:cxnSpMkLst>
            <pc:docMk/>
            <pc:sldMk cId="3622623347" sldId="263"/>
            <ac:cxnSpMk id="15" creationId="{FD9760AA-CA3F-4C65-B688-B44307731F5A}"/>
          </ac:cxnSpMkLst>
        </pc:cxnChg>
        <pc:cxnChg chg="add del">
          <ac:chgData name="Yeshwanth Guru krishnakumar" userId="S::s5059111@studenti.unige.it::bfc45bab-ea7d-4a36-b342-f02125abbc27" providerId="AD" clId="Web-{A1AE8CE0-C312-4530-B639-30C2BA424BB9}" dt="2021-11-28T13:48:29.357" v="64"/>
          <ac:cxnSpMkLst>
            <pc:docMk/>
            <pc:sldMk cId="3622623347" sldId="263"/>
            <ac:cxnSpMk id="17" creationId="{D2E57F3D-33BE-4306-87E6-245763719516}"/>
          </ac:cxnSpMkLst>
        </pc:cxnChg>
        <pc:cxnChg chg="add">
          <ac:chgData name="Yeshwanth Guru krishnakumar" userId="S::s5059111@studenti.unige.it::bfc45bab-ea7d-4a36-b342-f02125abbc27" providerId="AD" clId="Web-{A1AE8CE0-C312-4530-B639-30C2BA424BB9}" dt="2021-11-28T13:48:29.373" v="65"/>
          <ac:cxnSpMkLst>
            <pc:docMk/>
            <pc:sldMk cId="3622623347" sldId="263"/>
            <ac:cxnSpMk id="20" creationId="{D2E57F3D-33BE-4306-87E6-245763719516}"/>
          </ac:cxnSpMkLst>
        </pc:cxnChg>
      </pc:sldChg>
      <pc:sldChg chg="addSp delSp modSp mod setBg">
        <pc:chgData name="Yeshwanth Guru krishnakumar" userId="S::s5059111@studenti.unige.it::bfc45bab-ea7d-4a36-b342-f02125abbc27" providerId="AD" clId="Web-{A1AE8CE0-C312-4530-B639-30C2BA424BB9}" dt="2021-11-28T13:40:48.517" v="26" actId="20577"/>
        <pc:sldMkLst>
          <pc:docMk/>
          <pc:sldMk cId="1340028442" sldId="264"/>
        </pc:sldMkLst>
        <pc:spChg chg="mod">
          <ac:chgData name="Yeshwanth Guru krishnakumar" userId="S::s5059111@studenti.unige.it::bfc45bab-ea7d-4a36-b342-f02125abbc27" providerId="AD" clId="Web-{A1AE8CE0-C312-4530-B639-30C2BA424BB9}" dt="2021-11-28T13:31:33.078" v="24"/>
          <ac:spMkLst>
            <pc:docMk/>
            <pc:sldMk cId="1340028442" sldId="264"/>
            <ac:spMk id="2" creationId="{AB7D34BE-8311-4CD5-8088-74A2A155884A}"/>
          </ac:spMkLst>
        </pc:spChg>
        <pc:spChg chg="del mod">
          <ac:chgData name="Yeshwanth Guru krishnakumar" userId="S::s5059111@studenti.unige.it::bfc45bab-ea7d-4a36-b342-f02125abbc27" providerId="AD" clId="Web-{A1AE8CE0-C312-4530-B639-30C2BA424BB9}" dt="2021-11-28T13:31:33.078" v="24"/>
          <ac:spMkLst>
            <pc:docMk/>
            <pc:sldMk cId="1340028442" sldId="264"/>
            <ac:spMk id="3" creationId="{1E317F7A-6AD8-4F0A-B0B3-26784A1FECAC}"/>
          </ac:spMkLst>
        </pc:spChg>
        <pc:spChg chg="add del">
          <ac:chgData name="Yeshwanth Guru krishnakumar" userId="S::s5059111@studenti.unige.it::bfc45bab-ea7d-4a36-b342-f02125abbc27" providerId="AD" clId="Web-{A1AE8CE0-C312-4530-B639-30C2BA424BB9}" dt="2021-11-28T13:31:33.078" v="24"/>
          <ac:spMkLst>
            <pc:docMk/>
            <pc:sldMk cId="1340028442" sldId="264"/>
            <ac:spMk id="5" creationId="{5F710FDB-0919-493E-8539-8240C23F1EB2}"/>
          </ac:spMkLst>
        </pc:spChg>
        <pc:spChg chg="add del">
          <ac:chgData name="Yeshwanth Guru krishnakumar" userId="S::s5059111@studenti.unige.it::bfc45bab-ea7d-4a36-b342-f02125abbc27" providerId="AD" clId="Web-{A1AE8CE0-C312-4530-B639-30C2BA424BB9}" dt="2021-11-28T13:30:30.980" v="11"/>
          <ac:spMkLst>
            <pc:docMk/>
            <pc:sldMk cId="1340028442" sldId="264"/>
            <ac:spMk id="8" creationId="{5F710FDB-0919-493E-8539-8240C23F1EB2}"/>
          </ac:spMkLst>
        </pc:spChg>
        <pc:spChg chg="add del">
          <ac:chgData name="Yeshwanth Guru krishnakumar" userId="S::s5059111@studenti.unige.it::bfc45bab-ea7d-4a36-b342-f02125abbc27" providerId="AD" clId="Web-{A1AE8CE0-C312-4530-B639-30C2BA424BB9}" dt="2021-11-28T13:31:33.078" v="24"/>
          <ac:spMkLst>
            <pc:docMk/>
            <pc:sldMk cId="1340028442" sldId="264"/>
            <ac:spMk id="9" creationId="{5F710FDB-0919-493E-8539-8240C23F1EB2}"/>
          </ac:spMkLst>
        </pc:spChg>
        <pc:spChg chg="add del">
          <ac:chgData name="Yeshwanth Guru krishnakumar" userId="S::s5059111@studenti.unige.it::bfc45bab-ea7d-4a36-b342-f02125abbc27" providerId="AD" clId="Web-{A1AE8CE0-C312-4530-B639-30C2BA424BB9}" dt="2021-11-28T13:31:33.031" v="23"/>
          <ac:spMkLst>
            <pc:docMk/>
            <pc:sldMk cId="1340028442" sldId="264"/>
            <ac:spMk id="16" creationId="{5F710FDB-0919-493E-8539-8240C23F1EB2}"/>
          </ac:spMkLst>
        </pc:spChg>
        <pc:spChg chg="add">
          <ac:chgData name="Yeshwanth Guru krishnakumar" userId="S::s5059111@studenti.unige.it::bfc45bab-ea7d-4a36-b342-f02125abbc27" providerId="AD" clId="Web-{A1AE8CE0-C312-4530-B639-30C2BA424BB9}" dt="2021-11-28T13:31:33.078" v="24"/>
          <ac:spMkLst>
            <pc:docMk/>
            <pc:sldMk cId="1340028442" sldId="264"/>
            <ac:spMk id="17" creationId="{F68B2C62-7648-4430-90D5-AE0F252AF113}"/>
          </ac:spMkLst>
        </pc:spChg>
        <pc:graphicFrameChg chg="add modGraphic">
          <ac:chgData name="Yeshwanth Guru krishnakumar" userId="S::s5059111@studenti.unige.it::bfc45bab-ea7d-4a36-b342-f02125abbc27" providerId="AD" clId="Web-{A1AE8CE0-C312-4530-B639-30C2BA424BB9}" dt="2021-11-28T13:40:48.517" v="26" actId="20577"/>
          <ac:graphicFrameMkLst>
            <pc:docMk/>
            <pc:sldMk cId="1340028442" sldId="264"/>
            <ac:graphicFrameMk id="13" creationId="{7518BA72-8C91-49B8-901E-8FDF26D628D4}"/>
          </ac:graphicFrameMkLst>
        </pc:graphicFrameChg>
        <pc:cxnChg chg="add del">
          <ac:chgData name="Yeshwanth Guru krishnakumar" userId="S::s5059111@studenti.unige.it::bfc45bab-ea7d-4a36-b342-f02125abbc27" providerId="AD" clId="Web-{A1AE8CE0-C312-4530-B639-30C2BA424BB9}" dt="2021-11-28T13:31:33.078" v="24"/>
          <ac:cxnSpMkLst>
            <pc:docMk/>
            <pc:sldMk cId="1340028442" sldId="264"/>
            <ac:cxnSpMk id="6" creationId="{033715A5-8048-453E-A44A-0F17BBB481A4}"/>
          </ac:cxnSpMkLst>
        </pc:cxnChg>
        <pc:cxnChg chg="add del">
          <ac:chgData name="Yeshwanth Guru krishnakumar" userId="S::s5059111@studenti.unige.it::bfc45bab-ea7d-4a36-b342-f02125abbc27" providerId="AD" clId="Web-{A1AE8CE0-C312-4530-B639-30C2BA424BB9}" dt="2021-11-28T13:30:30.980" v="11"/>
          <ac:cxnSpMkLst>
            <pc:docMk/>
            <pc:sldMk cId="1340028442" sldId="264"/>
            <ac:cxnSpMk id="10" creationId="{057DD543-A5CD-4348-8624-8B4E57DB5F80}"/>
          </ac:cxnSpMkLst>
        </pc:cxnChg>
        <pc:cxnChg chg="add del">
          <ac:chgData name="Yeshwanth Guru krishnakumar" userId="S::s5059111@studenti.unige.it::bfc45bab-ea7d-4a36-b342-f02125abbc27" providerId="AD" clId="Web-{A1AE8CE0-C312-4530-B639-30C2BA424BB9}" dt="2021-11-28T13:31:33.078" v="24"/>
          <ac:cxnSpMkLst>
            <pc:docMk/>
            <pc:sldMk cId="1340028442" sldId="264"/>
            <ac:cxnSpMk id="11" creationId="{057DD543-A5CD-4348-8624-8B4E57DB5F80}"/>
          </ac:cxnSpMkLst>
        </pc:cxnChg>
        <pc:cxnChg chg="add del">
          <ac:chgData name="Yeshwanth Guru krishnakumar" userId="S::s5059111@studenti.unige.it::bfc45bab-ea7d-4a36-b342-f02125abbc27" providerId="AD" clId="Web-{A1AE8CE0-C312-4530-B639-30C2BA424BB9}" dt="2021-11-28T13:31:33.031" v="23"/>
          <ac:cxnSpMkLst>
            <pc:docMk/>
            <pc:sldMk cId="1340028442" sldId="264"/>
            <ac:cxnSpMk id="18" creationId="{0AFF0B6C-73E2-4B40-9280-938C14922C87}"/>
          </ac:cxnSpMkLst>
        </pc:cxnChg>
        <pc:cxnChg chg="add">
          <ac:chgData name="Yeshwanth Guru krishnakumar" userId="S::s5059111@studenti.unige.it::bfc45bab-ea7d-4a36-b342-f02125abbc27" providerId="AD" clId="Web-{A1AE8CE0-C312-4530-B639-30C2BA424BB9}" dt="2021-11-28T13:31:33.078" v="24"/>
          <ac:cxnSpMkLst>
            <pc:docMk/>
            <pc:sldMk cId="1340028442" sldId="264"/>
            <ac:cxnSpMk id="19" creationId="{9BB96FAB-CCBF-4D1E-9D0D-B038ACC29BD0}"/>
          </ac:cxnSpMkLst>
        </pc:cxnChg>
      </pc:sldChg>
      <pc:sldChg chg="addSp delSp modSp mod setBg">
        <pc:chgData name="Yeshwanth Guru krishnakumar" userId="S::s5059111@studenti.unige.it::bfc45bab-ea7d-4a36-b342-f02125abbc27" providerId="AD" clId="Web-{A1AE8CE0-C312-4530-B639-30C2BA424BB9}" dt="2021-11-28T14:03:31.324" v="100"/>
        <pc:sldMkLst>
          <pc:docMk/>
          <pc:sldMk cId="1225048646" sldId="271"/>
        </pc:sldMkLst>
        <pc:spChg chg="mod">
          <ac:chgData name="Yeshwanth Guru krishnakumar" userId="S::s5059111@studenti.unige.it::bfc45bab-ea7d-4a36-b342-f02125abbc27" providerId="AD" clId="Web-{A1AE8CE0-C312-4530-B639-30C2BA424BB9}" dt="2021-11-28T14:03:31.324" v="100"/>
          <ac:spMkLst>
            <pc:docMk/>
            <pc:sldMk cId="1225048646" sldId="271"/>
            <ac:spMk id="2" creationId="{13A7F19A-64D0-401D-9A9D-350E1199D9EB}"/>
          </ac:spMkLst>
        </pc:spChg>
        <pc:spChg chg="del">
          <ac:chgData name="Yeshwanth Guru krishnakumar" userId="S::s5059111@studenti.unige.it::bfc45bab-ea7d-4a36-b342-f02125abbc27" providerId="AD" clId="Web-{A1AE8CE0-C312-4530-B639-30C2BA424BB9}" dt="2021-11-28T13:45:43.285" v="33"/>
          <ac:spMkLst>
            <pc:docMk/>
            <pc:sldMk cId="1225048646" sldId="271"/>
            <ac:spMk id="3" creationId="{BED98D0F-4601-41D8-84DE-02215A399596}"/>
          </ac:spMkLst>
        </pc:spChg>
        <pc:spChg chg="add del">
          <ac:chgData name="Yeshwanth Guru krishnakumar" userId="S::s5059111@studenti.unige.it::bfc45bab-ea7d-4a36-b342-f02125abbc27" providerId="AD" clId="Web-{A1AE8CE0-C312-4530-B639-30C2BA424BB9}" dt="2021-11-28T13:46:11.193" v="37"/>
          <ac:spMkLst>
            <pc:docMk/>
            <pc:sldMk cId="1225048646" sldId="271"/>
            <ac:spMk id="6" creationId="{660EB578-C970-4186-B93C-45851BBC6E34}"/>
          </ac:spMkLst>
        </pc:spChg>
        <pc:spChg chg="add del">
          <ac:chgData name="Yeshwanth Guru krishnakumar" userId="S::s5059111@studenti.unige.it::bfc45bab-ea7d-4a36-b342-f02125abbc27" providerId="AD" clId="Web-{A1AE8CE0-C312-4530-B639-30C2BA424BB9}" dt="2021-11-28T13:46:08.536" v="35"/>
          <ac:spMkLst>
            <pc:docMk/>
            <pc:sldMk cId="1225048646" sldId="271"/>
            <ac:spMk id="8" creationId="{E53137BC-76FD-471F-941A-E92CDA482BA0}"/>
          </ac:spMkLst>
        </pc:spChg>
        <pc:spChg chg="add del">
          <ac:chgData name="Yeshwanth Guru krishnakumar" userId="S::s5059111@studenti.unige.it::bfc45bab-ea7d-4a36-b342-f02125abbc27" providerId="AD" clId="Web-{A1AE8CE0-C312-4530-B639-30C2BA424BB9}" dt="2021-11-28T13:46:11.193" v="37"/>
          <ac:spMkLst>
            <pc:docMk/>
            <pc:sldMk cId="1225048646" sldId="271"/>
            <ac:spMk id="9" creationId="{28F11F89-3219-4A5B-86FC-17067B1F31E0}"/>
          </ac:spMkLst>
        </pc:spChg>
        <pc:spChg chg="add del">
          <ac:chgData name="Yeshwanth Guru krishnakumar" userId="S::s5059111@studenti.unige.it::bfc45bab-ea7d-4a36-b342-f02125abbc27" providerId="AD" clId="Web-{A1AE8CE0-C312-4530-B639-30C2BA424BB9}" dt="2021-11-28T13:46:13.740" v="39"/>
          <ac:spMkLst>
            <pc:docMk/>
            <pc:sldMk cId="1225048646" sldId="271"/>
            <ac:spMk id="10" creationId="{E49D7415-2F11-44C2-B6AA-13A25B6814B9}"/>
          </ac:spMkLst>
        </pc:spChg>
        <pc:spChg chg="add del">
          <ac:chgData name="Yeshwanth Guru krishnakumar" userId="S::s5059111@studenti.unige.it::bfc45bab-ea7d-4a36-b342-f02125abbc27" providerId="AD" clId="Web-{A1AE8CE0-C312-4530-B639-30C2BA424BB9}" dt="2021-11-28T13:46:08.536" v="35"/>
          <ac:spMkLst>
            <pc:docMk/>
            <pc:sldMk cId="1225048646" sldId="271"/>
            <ac:spMk id="11" creationId="{E49D7415-2F11-44C2-B6AA-13A25B6814B9}"/>
          </ac:spMkLst>
        </pc:spChg>
        <pc:spChg chg="add del">
          <ac:chgData name="Yeshwanth Guru krishnakumar" userId="S::s5059111@studenti.unige.it::bfc45bab-ea7d-4a36-b342-f02125abbc27" providerId="AD" clId="Web-{A1AE8CE0-C312-4530-B639-30C2BA424BB9}" dt="2021-11-28T13:46:13.740" v="39"/>
          <ac:spMkLst>
            <pc:docMk/>
            <pc:sldMk cId="1225048646" sldId="271"/>
            <ac:spMk id="14" creationId="{2BD76C58-BD7D-4F2F-962D-831C1E0B31A5}"/>
          </ac:spMkLst>
        </pc:spChg>
        <pc:spChg chg="add del">
          <ac:chgData name="Yeshwanth Guru krishnakumar" userId="S::s5059111@studenti.unige.it::bfc45bab-ea7d-4a36-b342-f02125abbc27" providerId="AD" clId="Web-{A1AE8CE0-C312-4530-B639-30C2BA424BB9}" dt="2021-11-28T13:46:16.287" v="41"/>
          <ac:spMkLst>
            <pc:docMk/>
            <pc:sldMk cId="1225048646" sldId="271"/>
            <ac:spMk id="16" creationId="{E49D7415-2F11-44C2-B6AA-13A25B6814B9}"/>
          </ac:spMkLst>
        </pc:spChg>
        <pc:spChg chg="add del">
          <ac:chgData name="Yeshwanth Guru krishnakumar" userId="S::s5059111@studenti.unige.it::bfc45bab-ea7d-4a36-b342-f02125abbc27" providerId="AD" clId="Web-{A1AE8CE0-C312-4530-B639-30C2BA424BB9}" dt="2021-11-28T13:46:16.287" v="41"/>
          <ac:spMkLst>
            <pc:docMk/>
            <pc:sldMk cId="1225048646" sldId="271"/>
            <ac:spMk id="18" creationId="{34FE818D-B3D6-4976-A8B8-D258A0FF648C}"/>
          </ac:spMkLst>
        </pc:spChg>
        <pc:spChg chg="add del">
          <ac:chgData name="Yeshwanth Guru krishnakumar" userId="S::s5059111@studenti.unige.it::bfc45bab-ea7d-4a36-b342-f02125abbc27" providerId="AD" clId="Web-{A1AE8CE0-C312-4530-B639-30C2BA424BB9}" dt="2021-11-28T13:46:23.037" v="43"/>
          <ac:spMkLst>
            <pc:docMk/>
            <pc:sldMk cId="1225048646" sldId="271"/>
            <ac:spMk id="20" creationId="{E49D7415-2F11-44C2-B6AA-13A25B6814B9}"/>
          </ac:spMkLst>
        </pc:spChg>
        <pc:spChg chg="add del">
          <ac:chgData name="Yeshwanth Guru krishnakumar" userId="S::s5059111@studenti.unige.it::bfc45bab-ea7d-4a36-b342-f02125abbc27" providerId="AD" clId="Web-{A1AE8CE0-C312-4530-B639-30C2BA424BB9}" dt="2021-11-28T13:46:23.037" v="43"/>
          <ac:spMkLst>
            <pc:docMk/>
            <pc:sldMk cId="1225048646" sldId="271"/>
            <ac:spMk id="22" creationId="{2BD76C58-BD7D-4F2F-962D-831C1E0B31A5}"/>
          </ac:spMkLst>
        </pc:spChg>
        <pc:spChg chg="add del">
          <ac:chgData name="Yeshwanth Guru krishnakumar" userId="S::s5059111@studenti.unige.it::bfc45bab-ea7d-4a36-b342-f02125abbc27" providerId="AD" clId="Web-{A1AE8CE0-C312-4530-B639-30C2BA424BB9}" dt="2021-11-28T13:46:26.428" v="45"/>
          <ac:spMkLst>
            <pc:docMk/>
            <pc:sldMk cId="1225048646" sldId="271"/>
            <ac:spMk id="23" creationId="{E49D7415-2F11-44C2-B6AA-13A25B6814B9}"/>
          </ac:spMkLst>
        </pc:spChg>
        <pc:spChg chg="add del">
          <ac:chgData name="Yeshwanth Guru krishnakumar" userId="S::s5059111@studenti.unige.it::bfc45bab-ea7d-4a36-b342-f02125abbc27" providerId="AD" clId="Web-{A1AE8CE0-C312-4530-B639-30C2BA424BB9}" dt="2021-11-28T13:46:26.428" v="45"/>
          <ac:spMkLst>
            <pc:docMk/>
            <pc:sldMk cId="1225048646" sldId="271"/>
            <ac:spMk id="25" creationId="{0B8BB707-057C-4A5E-8D68-D6FC26DB77CA}"/>
          </ac:spMkLst>
        </pc:spChg>
        <pc:spChg chg="add del">
          <ac:chgData name="Yeshwanth Guru krishnakumar" userId="S::s5059111@studenti.unige.it::bfc45bab-ea7d-4a36-b342-f02125abbc27" providerId="AD" clId="Web-{A1AE8CE0-C312-4530-B639-30C2BA424BB9}" dt="2021-11-28T13:46:28.928" v="47"/>
          <ac:spMkLst>
            <pc:docMk/>
            <pc:sldMk cId="1225048646" sldId="271"/>
            <ac:spMk id="27" creationId="{E49D7415-2F11-44C2-B6AA-13A25B6814B9}"/>
          </ac:spMkLst>
        </pc:spChg>
        <pc:spChg chg="add del">
          <ac:chgData name="Yeshwanth Guru krishnakumar" userId="S::s5059111@studenti.unige.it::bfc45bab-ea7d-4a36-b342-f02125abbc27" providerId="AD" clId="Web-{A1AE8CE0-C312-4530-B639-30C2BA424BB9}" dt="2021-11-28T13:46:28.928" v="47"/>
          <ac:spMkLst>
            <pc:docMk/>
            <pc:sldMk cId="1225048646" sldId="271"/>
            <ac:spMk id="29" creationId="{37EF7572-56D7-42F1-AC8D-01172E14F741}"/>
          </ac:spMkLst>
        </pc:spChg>
        <pc:spChg chg="add del">
          <ac:chgData name="Yeshwanth Guru krishnakumar" userId="S::s5059111@studenti.unige.it::bfc45bab-ea7d-4a36-b342-f02125abbc27" providerId="AD" clId="Web-{A1AE8CE0-C312-4530-B639-30C2BA424BB9}" dt="2021-11-28T13:46:31.788" v="49"/>
          <ac:spMkLst>
            <pc:docMk/>
            <pc:sldMk cId="1225048646" sldId="271"/>
            <ac:spMk id="32" creationId="{33E93247-6229-44AB-A550-739E971E690B}"/>
          </ac:spMkLst>
        </pc:spChg>
        <pc:spChg chg="add del">
          <ac:chgData name="Yeshwanth Guru krishnakumar" userId="S::s5059111@studenti.unige.it::bfc45bab-ea7d-4a36-b342-f02125abbc27" providerId="AD" clId="Web-{A1AE8CE0-C312-4530-B639-30C2BA424BB9}" dt="2021-11-28T13:46:36.038" v="51"/>
          <ac:spMkLst>
            <pc:docMk/>
            <pc:sldMk cId="1225048646" sldId="271"/>
            <ac:spMk id="36" creationId="{33E93247-6229-44AB-A550-739E971E690B}"/>
          </ac:spMkLst>
        </pc:spChg>
        <pc:spChg chg="add del">
          <ac:chgData name="Yeshwanth Guru krishnakumar" userId="S::s5059111@studenti.unige.it::bfc45bab-ea7d-4a36-b342-f02125abbc27" providerId="AD" clId="Web-{A1AE8CE0-C312-4530-B639-30C2BA424BB9}" dt="2021-11-28T13:46:36.038" v="51"/>
          <ac:spMkLst>
            <pc:docMk/>
            <pc:sldMk cId="1225048646" sldId="271"/>
            <ac:spMk id="37" creationId="{A5D67320-FCFD-4931-AAF7-C6C853329C7F}"/>
          </ac:spMkLst>
        </pc:spChg>
        <pc:spChg chg="add del">
          <ac:chgData name="Yeshwanth Guru krishnakumar" userId="S::s5059111@studenti.unige.it::bfc45bab-ea7d-4a36-b342-f02125abbc27" providerId="AD" clId="Web-{A1AE8CE0-C312-4530-B639-30C2BA424BB9}" dt="2021-11-28T13:46:39.523" v="53"/>
          <ac:spMkLst>
            <pc:docMk/>
            <pc:sldMk cId="1225048646" sldId="271"/>
            <ac:spMk id="39" creationId="{660EB578-C970-4186-B93C-45851BBC6E34}"/>
          </ac:spMkLst>
        </pc:spChg>
        <pc:spChg chg="add del">
          <ac:chgData name="Yeshwanth Guru krishnakumar" userId="S::s5059111@studenti.unige.it::bfc45bab-ea7d-4a36-b342-f02125abbc27" providerId="AD" clId="Web-{A1AE8CE0-C312-4530-B639-30C2BA424BB9}" dt="2021-11-28T13:46:39.523" v="53"/>
          <ac:spMkLst>
            <pc:docMk/>
            <pc:sldMk cId="1225048646" sldId="271"/>
            <ac:spMk id="41" creationId="{28F11F89-3219-4A5B-86FC-17067B1F31E0}"/>
          </ac:spMkLst>
        </pc:spChg>
        <pc:spChg chg="add del">
          <ac:chgData name="Yeshwanth Guru krishnakumar" userId="S::s5059111@studenti.unige.it::bfc45bab-ea7d-4a36-b342-f02125abbc27" providerId="AD" clId="Web-{A1AE8CE0-C312-4530-B639-30C2BA424BB9}" dt="2021-11-28T13:58:19.053" v="72"/>
          <ac:spMkLst>
            <pc:docMk/>
            <pc:sldMk cId="1225048646" sldId="271"/>
            <ac:spMk id="43" creationId="{E49D7415-2F11-44C2-B6AA-13A25B6814B9}"/>
          </ac:spMkLst>
        </pc:spChg>
        <pc:spChg chg="add mod ord">
          <ac:chgData name="Yeshwanth Guru krishnakumar" userId="S::s5059111@studenti.unige.it::bfc45bab-ea7d-4a36-b342-f02125abbc27" providerId="AD" clId="Web-{A1AE8CE0-C312-4530-B639-30C2BA424BB9}" dt="2021-11-28T14:03:31.324" v="100"/>
          <ac:spMkLst>
            <pc:docMk/>
            <pc:sldMk cId="1225048646" sldId="271"/>
            <ac:spMk id="45" creationId="{2BD76C58-BD7D-4F2F-962D-831C1E0B31A5}"/>
          </ac:spMkLst>
        </pc:spChg>
        <pc:spChg chg="add del">
          <ac:chgData name="Yeshwanth Guru krishnakumar" userId="S::s5059111@studenti.unige.it::bfc45bab-ea7d-4a36-b342-f02125abbc27" providerId="AD" clId="Web-{A1AE8CE0-C312-4530-B639-30C2BA424BB9}" dt="2021-11-28T14:03:31.324" v="100"/>
          <ac:spMkLst>
            <pc:docMk/>
            <pc:sldMk cId="1225048646" sldId="271"/>
            <ac:spMk id="50" creationId="{E49D7415-2F11-44C2-B6AA-13A25B6814B9}"/>
          </ac:spMkLst>
        </pc:spChg>
        <pc:spChg chg="add">
          <ac:chgData name="Yeshwanth Guru krishnakumar" userId="S::s5059111@studenti.unige.it::bfc45bab-ea7d-4a36-b342-f02125abbc27" providerId="AD" clId="Web-{A1AE8CE0-C312-4530-B639-30C2BA424BB9}" dt="2021-11-28T14:03:31.324" v="100"/>
          <ac:spMkLst>
            <pc:docMk/>
            <pc:sldMk cId="1225048646" sldId="271"/>
            <ac:spMk id="57" creationId="{E49D7415-2F11-44C2-B6AA-13A25B6814B9}"/>
          </ac:spMkLst>
        </pc:spChg>
        <pc:picChg chg="add mod ord">
          <ac:chgData name="Yeshwanth Guru krishnakumar" userId="S::s5059111@studenti.unige.it::bfc45bab-ea7d-4a36-b342-f02125abbc27" providerId="AD" clId="Web-{A1AE8CE0-C312-4530-B639-30C2BA424BB9}" dt="2021-11-28T14:03:31.324" v="100"/>
          <ac:picMkLst>
            <pc:docMk/>
            <pc:sldMk cId="1225048646" sldId="271"/>
            <ac:picMk id="4" creationId="{DE320F96-DC62-44E3-ADE3-679BF130A293}"/>
          </ac:picMkLst>
        </pc:picChg>
        <pc:cxnChg chg="add del">
          <ac:chgData name="Yeshwanth Guru krishnakumar" userId="S::s5059111@studenti.unige.it::bfc45bab-ea7d-4a36-b342-f02125abbc27" providerId="AD" clId="Web-{A1AE8CE0-C312-4530-B639-30C2BA424BB9}" dt="2021-11-28T13:46:11.193" v="37"/>
          <ac:cxnSpMkLst>
            <pc:docMk/>
            <pc:sldMk cId="1225048646" sldId="271"/>
            <ac:cxnSpMk id="7" creationId="{CDF57B02-07BB-407B-BB36-06D9C64A673E}"/>
          </ac:cxnSpMkLst>
        </pc:cxnChg>
        <pc:cxnChg chg="add del">
          <ac:chgData name="Yeshwanth Guru krishnakumar" userId="S::s5059111@studenti.unige.it::bfc45bab-ea7d-4a36-b342-f02125abbc27" providerId="AD" clId="Web-{A1AE8CE0-C312-4530-B639-30C2BA424BB9}" dt="2021-11-28T13:46:13.740" v="39"/>
          <ac:cxnSpMkLst>
            <pc:docMk/>
            <pc:sldMk cId="1225048646" sldId="271"/>
            <ac:cxnSpMk id="12" creationId="{D2E57F3D-33BE-4306-87E6-245763719516}"/>
          </ac:cxnSpMkLst>
        </pc:cxnChg>
        <pc:cxnChg chg="add del">
          <ac:chgData name="Yeshwanth Guru krishnakumar" userId="S::s5059111@studenti.unige.it::bfc45bab-ea7d-4a36-b342-f02125abbc27" providerId="AD" clId="Web-{A1AE8CE0-C312-4530-B639-30C2BA424BB9}" dt="2021-11-28T13:46:08.536" v="35"/>
          <ac:cxnSpMkLst>
            <pc:docMk/>
            <pc:sldMk cId="1225048646" sldId="271"/>
            <ac:cxnSpMk id="13" creationId="{D2E57F3D-33BE-4306-87E6-245763719516}"/>
          </ac:cxnSpMkLst>
        </pc:cxnChg>
        <pc:cxnChg chg="add del">
          <ac:chgData name="Yeshwanth Guru krishnakumar" userId="S::s5059111@studenti.unige.it::bfc45bab-ea7d-4a36-b342-f02125abbc27" providerId="AD" clId="Web-{A1AE8CE0-C312-4530-B639-30C2BA424BB9}" dt="2021-11-28T13:46:11.193" v="37"/>
          <ac:cxnSpMkLst>
            <pc:docMk/>
            <pc:sldMk cId="1225048646" sldId="271"/>
            <ac:cxnSpMk id="15" creationId="{C6855964-C920-48EB-8804-74291211C8A9}"/>
          </ac:cxnSpMkLst>
        </pc:cxnChg>
        <pc:cxnChg chg="add del">
          <ac:chgData name="Yeshwanth Guru krishnakumar" userId="S::s5059111@studenti.unige.it::bfc45bab-ea7d-4a36-b342-f02125abbc27" providerId="AD" clId="Web-{A1AE8CE0-C312-4530-B639-30C2BA424BB9}" dt="2021-11-28T13:46:16.287" v="41"/>
          <ac:cxnSpMkLst>
            <pc:docMk/>
            <pc:sldMk cId="1225048646" sldId="271"/>
            <ac:cxnSpMk id="17" creationId="{5EF1A8C6-8F60-4EF2-B4D7-A5A5E94F6946}"/>
          </ac:cxnSpMkLst>
        </pc:cxnChg>
        <pc:cxnChg chg="add del">
          <ac:chgData name="Yeshwanth Guru krishnakumar" userId="S::s5059111@studenti.unige.it::bfc45bab-ea7d-4a36-b342-f02125abbc27" providerId="AD" clId="Web-{A1AE8CE0-C312-4530-B639-30C2BA424BB9}" dt="2021-11-28T13:46:16.287" v="41"/>
          <ac:cxnSpMkLst>
            <pc:docMk/>
            <pc:sldMk cId="1225048646" sldId="271"/>
            <ac:cxnSpMk id="19" creationId="{FD9760AA-CA3F-4C65-B688-B44307731F5A}"/>
          </ac:cxnSpMkLst>
        </pc:cxnChg>
        <pc:cxnChg chg="add del">
          <ac:chgData name="Yeshwanth Guru krishnakumar" userId="S::s5059111@studenti.unige.it::bfc45bab-ea7d-4a36-b342-f02125abbc27" providerId="AD" clId="Web-{A1AE8CE0-C312-4530-B639-30C2BA424BB9}" dt="2021-11-28T13:46:23.037" v="43"/>
          <ac:cxnSpMkLst>
            <pc:docMk/>
            <pc:sldMk cId="1225048646" sldId="271"/>
            <ac:cxnSpMk id="21" creationId="{D2E57F3D-33BE-4306-87E6-245763719516}"/>
          </ac:cxnSpMkLst>
        </pc:cxnChg>
        <pc:cxnChg chg="add del">
          <ac:chgData name="Yeshwanth Guru krishnakumar" userId="S::s5059111@studenti.unige.it::bfc45bab-ea7d-4a36-b342-f02125abbc27" providerId="AD" clId="Web-{A1AE8CE0-C312-4530-B639-30C2BA424BB9}" dt="2021-11-28T13:46:26.428" v="45"/>
          <ac:cxnSpMkLst>
            <pc:docMk/>
            <pc:sldMk cId="1225048646" sldId="271"/>
            <ac:cxnSpMk id="24" creationId="{511FC409-B3C2-4F68-865C-C5333D6F2710}"/>
          </ac:cxnSpMkLst>
        </pc:cxnChg>
        <pc:cxnChg chg="add del">
          <ac:chgData name="Yeshwanth Guru krishnakumar" userId="S::s5059111@studenti.unige.it::bfc45bab-ea7d-4a36-b342-f02125abbc27" providerId="AD" clId="Web-{A1AE8CE0-C312-4530-B639-30C2BA424BB9}" dt="2021-11-28T13:46:26.428" v="45"/>
          <ac:cxnSpMkLst>
            <pc:docMk/>
            <pc:sldMk cId="1225048646" sldId="271"/>
            <ac:cxnSpMk id="26" creationId="{B810270D-76A7-44B3-9746-7EDF5788602E}"/>
          </ac:cxnSpMkLst>
        </pc:cxnChg>
        <pc:cxnChg chg="add del">
          <ac:chgData name="Yeshwanth Guru krishnakumar" userId="S::s5059111@studenti.unige.it::bfc45bab-ea7d-4a36-b342-f02125abbc27" providerId="AD" clId="Web-{A1AE8CE0-C312-4530-B639-30C2BA424BB9}" dt="2021-11-28T13:46:28.928" v="47"/>
          <ac:cxnSpMkLst>
            <pc:docMk/>
            <pc:sldMk cId="1225048646" sldId="271"/>
            <ac:cxnSpMk id="28" creationId="{D2E57F3D-33BE-4306-87E6-245763719516}"/>
          </ac:cxnSpMkLst>
        </pc:cxnChg>
        <pc:cxnChg chg="add del">
          <ac:chgData name="Yeshwanth Guru krishnakumar" userId="S::s5059111@studenti.unige.it::bfc45bab-ea7d-4a36-b342-f02125abbc27" providerId="AD" clId="Web-{A1AE8CE0-C312-4530-B639-30C2BA424BB9}" dt="2021-11-28T13:46:31.788" v="49"/>
          <ac:cxnSpMkLst>
            <pc:docMk/>
            <pc:sldMk cId="1225048646" sldId="271"/>
            <ac:cxnSpMk id="30" creationId="{F64F9B95-9045-48D2-B9F3-2927E98F54AA}"/>
          </ac:cxnSpMkLst>
        </pc:cxnChg>
        <pc:cxnChg chg="add del">
          <ac:chgData name="Yeshwanth Guru krishnakumar" userId="S::s5059111@studenti.unige.it::bfc45bab-ea7d-4a36-b342-f02125abbc27" providerId="AD" clId="Web-{A1AE8CE0-C312-4530-B639-30C2BA424BB9}" dt="2021-11-28T13:46:31.788" v="49"/>
          <ac:cxnSpMkLst>
            <pc:docMk/>
            <pc:sldMk cId="1225048646" sldId="271"/>
            <ac:cxnSpMk id="31" creationId="{085AA86F-6A4D-4BCB-A045-D992CDC2959B}"/>
          </ac:cxnSpMkLst>
        </pc:cxnChg>
        <pc:cxnChg chg="add del">
          <ac:chgData name="Yeshwanth Guru krishnakumar" userId="S::s5059111@studenti.unige.it::bfc45bab-ea7d-4a36-b342-f02125abbc27" providerId="AD" clId="Web-{A1AE8CE0-C312-4530-B639-30C2BA424BB9}" dt="2021-11-28T13:46:31.788" v="49"/>
          <ac:cxnSpMkLst>
            <pc:docMk/>
            <pc:sldMk cId="1225048646" sldId="271"/>
            <ac:cxnSpMk id="33" creationId="{EE2E603F-4A95-4FE8-BB06-211DFD75DBEF}"/>
          </ac:cxnSpMkLst>
        </pc:cxnChg>
        <pc:cxnChg chg="add del">
          <ac:chgData name="Yeshwanth Guru krishnakumar" userId="S::s5059111@studenti.unige.it::bfc45bab-ea7d-4a36-b342-f02125abbc27" providerId="AD" clId="Web-{A1AE8CE0-C312-4530-B639-30C2BA424BB9}" dt="2021-11-28T13:46:36.038" v="51"/>
          <ac:cxnSpMkLst>
            <pc:docMk/>
            <pc:sldMk cId="1225048646" sldId="271"/>
            <ac:cxnSpMk id="34" creationId="{F64F9B95-9045-48D2-B9F3-2927E98F54AA}"/>
          </ac:cxnSpMkLst>
        </pc:cxnChg>
        <pc:cxnChg chg="add del">
          <ac:chgData name="Yeshwanth Guru krishnakumar" userId="S::s5059111@studenti.unige.it::bfc45bab-ea7d-4a36-b342-f02125abbc27" providerId="AD" clId="Web-{A1AE8CE0-C312-4530-B639-30C2BA424BB9}" dt="2021-11-28T13:46:36.038" v="51"/>
          <ac:cxnSpMkLst>
            <pc:docMk/>
            <pc:sldMk cId="1225048646" sldId="271"/>
            <ac:cxnSpMk id="35" creationId="{085AA86F-6A4D-4BCB-A045-D992CDC2959B}"/>
          </ac:cxnSpMkLst>
        </pc:cxnChg>
        <pc:cxnChg chg="add del">
          <ac:chgData name="Yeshwanth Guru krishnakumar" userId="S::s5059111@studenti.unige.it::bfc45bab-ea7d-4a36-b342-f02125abbc27" providerId="AD" clId="Web-{A1AE8CE0-C312-4530-B639-30C2BA424BB9}" dt="2021-11-28T13:46:36.038" v="51"/>
          <ac:cxnSpMkLst>
            <pc:docMk/>
            <pc:sldMk cId="1225048646" sldId="271"/>
            <ac:cxnSpMk id="38" creationId="{EE2E603F-4A95-4FE8-BB06-211DFD75DBEF}"/>
          </ac:cxnSpMkLst>
        </pc:cxnChg>
        <pc:cxnChg chg="add del">
          <ac:chgData name="Yeshwanth Guru krishnakumar" userId="S::s5059111@studenti.unige.it::bfc45bab-ea7d-4a36-b342-f02125abbc27" providerId="AD" clId="Web-{A1AE8CE0-C312-4530-B639-30C2BA424BB9}" dt="2021-11-28T13:46:39.523" v="53"/>
          <ac:cxnSpMkLst>
            <pc:docMk/>
            <pc:sldMk cId="1225048646" sldId="271"/>
            <ac:cxnSpMk id="40" creationId="{CDF57B02-07BB-407B-BB36-06D9C64A673E}"/>
          </ac:cxnSpMkLst>
        </pc:cxnChg>
        <pc:cxnChg chg="add del">
          <ac:chgData name="Yeshwanth Guru krishnakumar" userId="S::s5059111@studenti.unige.it::bfc45bab-ea7d-4a36-b342-f02125abbc27" providerId="AD" clId="Web-{A1AE8CE0-C312-4530-B639-30C2BA424BB9}" dt="2021-11-28T13:46:39.523" v="53"/>
          <ac:cxnSpMkLst>
            <pc:docMk/>
            <pc:sldMk cId="1225048646" sldId="271"/>
            <ac:cxnSpMk id="42" creationId="{C6855964-C920-48EB-8804-74291211C8A9}"/>
          </ac:cxnSpMkLst>
        </pc:cxnChg>
        <pc:cxnChg chg="add del">
          <ac:chgData name="Yeshwanth Guru krishnakumar" userId="S::s5059111@studenti.unige.it::bfc45bab-ea7d-4a36-b342-f02125abbc27" providerId="AD" clId="Web-{A1AE8CE0-C312-4530-B639-30C2BA424BB9}" dt="2021-11-28T13:58:19.053" v="72"/>
          <ac:cxnSpMkLst>
            <pc:docMk/>
            <pc:sldMk cId="1225048646" sldId="271"/>
            <ac:cxnSpMk id="44" creationId="{D2E57F3D-33BE-4306-87E6-245763719516}"/>
          </ac:cxnSpMkLst>
        </pc:cxnChg>
        <pc:cxnChg chg="add del">
          <ac:chgData name="Yeshwanth Guru krishnakumar" userId="S::s5059111@studenti.unige.it::bfc45bab-ea7d-4a36-b342-f02125abbc27" providerId="AD" clId="Web-{A1AE8CE0-C312-4530-B639-30C2BA424BB9}" dt="2021-11-28T14:03:31.324" v="100"/>
          <ac:cxnSpMkLst>
            <pc:docMk/>
            <pc:sldMk cId="1225048646" sldId="271"/>
            <ac:cxnSpMk id="52" creationId="{D2E57F3D-33BE-4306-87E6-245763719516}"/>
          </ac:cxnSpMkLst>
        </pc:cxnChg>
        <pc:cxnChg chg="add">
          <ac:chgData name="Yeshwanth Guru krishnakumar" userId="S::s5059111@studenti.unige.it::bfc45bab-ea7d-4a36-b342-f02125abbc27" providerId="AD" clId="Web-{A1AE8CE0-C312-4530-B639-30C2BA424BB9}" dt="2021-11-28T14:03:31.324" v="100"/>
          <ac:cxnSpMkLst>
            <pc:docMk/>
            <pc:sldMk cId="1225048646" sldId="271"/>
            <ac:cxnSpMk id="59" creationId="{BCE733BF-B95F-4869-AB8F-D90C6F595769}"/>
          </ac:cxnSpMkLst>
        </pc:cxnChg>
        <pc:cxnChg chg="add">
          <ac:chgData name="Yeshwanth Guru krishnakumar" userId="S::s5059111@studenti.unige.it::bfc45bab-ea7d-4a36-b342-f02125abbc27" providerId="AD" clId="Web-{A1AE8CE0-C312-4530-B639-30C2BA424BB9}" dt="2021-11-28T14:03:31.324" v="100"/>
          <ac:cxnSpMkLst>
            <pc:docMk/>
            <pc:sldMk cId="1225048646" sldId="271"/>
            <ac:cxnSpMk id="61" creationId="{8D1166D6-1A36-41B0-8A82-37761E6F3DF9}"/>
          </ac:cxnSpMkLst>
        </pc:cxnChg>
      </pc:sldChg>
    </pc:docChg>
  </pc:docChgLst>
  <pc:docChgLst>
    <pc:chgData name="Koushikmani Maskalmatti Lakshman" userId="S::s5053566@studenti.unige.it::a913cc9a-bd2b-451a-846d-b2dda5187a11" providerId="AD" clId="Web-{E8B4F50E-AA8E-41BE-A88E-FABD12361F7B}"/>
    <pc:docChg chg="modSld">
      <pc:chgData name="Koushikmani Maskalmatti Lakshman" userId="S::s5053566@studenti.unige.it::a913cc9a-bd2b-451a-846d-b2dda5187a11" providerId="AD" clId="Web-{E8B4F50E-AA8E-41BE-A88E-FABD12361F7B}" dt="2021-12-03T22:24:36.396" v="5" actId="20577"/>
      <pc:docMkLst>
        <pc:docMk/>
      </pc:docMkLst>
      <pc:sldChg chg="modSp">
        <pc:chgData name="Koushikmani Maskalmatti Lakshman" userId="S::s5053566@studenti.unige.it::a913cc9a-bd2b-451a-846d-b2dda5187a11" providerId="AD" clId="Web-{E8B4F50E-AA8E-41BE-A88E-FABD12361F7B}" dt="2021-12-03T22:24:26.614" v="4" actId="20577"/>
        <pc:sldMkLst>
          <pc:docMk/>
          <pc:sldMk cId="4125045908" sldId="257"/>
        </pc:sldMkLst>
        <pc:spChg chg="mod">
          <ac:chgData name="Koushikmani Maskalmatti Lakshman" userId="S::s5053566@studenti.unige.it::a913cc9a-bd2b-451a-846d-b2dda5187a11" providerId="AD" clId="Web-{E8B4F50E-AA8E-41BE-A88E-FABD12361F7B}" dt="2021-12-03T22:24:26.614" v="4" actId="20577"/>
          <ac:spMkLst>
            <pc:docMk/>
            <pc:sldMk cId="4125045908" sldId="257"/>
            <ac:spMk id="3" creationId="{8B2F9E49-5269-4CA4-88B5-60C6F965E8FB}"/>
          </ac:spMkLst>
        </pc:spChg>
      </pc:sldChg>
      <pc:sldChg chg="modSp">
        <pc:chgData name="Koushikmani Maskalmatti Lakshman" userId="S::s5053566@studenti.unige.it::a913cc9a-bd2b-451a-846d-b2dda5187a11" providerId="AD" clId="Web-{E8B4F50E-AA8E-41BE-A88E-FABD12361F7B}" dt="2021-12-03T22:24:36.396" v="5" actId="20577"/>
        <pc:sldMkLst>
          <pc:docMk/>
          <pc:sldMk cId="1730165000" sldId="265"/>
        </pc:sldMkLst>
        <pc:spChg chg="mod">
          <ac:chgData name="Koushikmani Maskalmatti Lakshman" userId="S::s5053566@studenti.unige.it::a913cc9a-bd2b-451a-846d-b2dda5187a11" providerId="AD" clId="Web-{E8B4F50E-AA8E-41BE-A88E-FABD12361F7B}" dt="2021-12-03T22:24:36.396" v="5" actId="20577"/>
          <ac:spMkLst>
            <pc:docMk/>
            <pc:sldMk cId="1730165000" sldId="265"/>
            <ac:spMk id="2" creationId="{D9974260-9D6D-4898-A68D-4C91470C4DBA}"/>
          </ac:spMkLst>
        </pc:spChg>
      </pc:sldChg>
    </pc:docChg>
  </pc:docChgLst>
  <pc:docChgLst>
    <pc:chgData name="Yeshwanth Guru krishnakumar" userId="S::s5059111@studenti.unige.it::bfc45bab-ea7d-4a36-b342-f02125abbc27" providerId="AD" clId="Web-{3C9A8730-4BFD-45CF-A0C4-6CDEE7D919C5}"/>
    <pc:docChg chg="modSld">
      <pc:chgData name="Yeshwanth Guru krishnakumar" userId="S::s5059111@studenti.unige.it::bfc45bab-ea7d-4a36-b342-f02125abbc27" providerId="AD" clId="Web-{3C9A8730-4BFD-45CF-A0C4-6CDEE7D919C5}" dt="2021-11-28T14:47:10.412" v="89" actId="20577"/>
      <pc:docMkLst>
        <pc:docMk/>
      </pc:docMkLst>
      <pc:sldChg chg="modSp">
        <pc:chgData name="Yeshwanth Guru krishnakumar" userId="S::s5059111@studenti.unige.it::bfc45bab-ea7d-4a36-b342-f02125abbc27" providerId="AD" clId="Web-{3C9A8730-4BFD-45CF-A0C4-6CDEE7D919C5}" dt="2021-11-28T14:47:10.412" v="89" actId="20577"/>
        <pc:sldMkLst>
          <pc:docMk/>
          <pc:sldMk cId="4145758862" sldId="259"/>
        </pc:sldMkLst>
        <pc:spChg chg="mod">
          <ac:chgData name="Yeshwanth Guru krishnakumar" userId="S::s5059111@studenti.unige.it::bfc45bab-ea7d-4a36-b342-f02125abbc27" providerId="AD" clId="Web-{3C9A8730-4BFD-45CF-A0C4-6CDEE7D919C5}" dt="2021-11-28T14:47:10.412" v="89" actId="20577"/>
          <ac:spMkLst>
            <pc:docMk/>
            <pc:sldMk cId="4145758862" sldId="259"/>
            <ac:spMk id="3" creationId="{3FBC41F4-C677-47E1-A7DB-8D26AC66915D}"/>
          </ac:spMkLst>
        </pc:spChg>
      </pc:sldChg>
    </pc:docChg>
  </pc:docChgLst>
  <pc:docChgLst>
    <pc:chgData name="Koushikmani Maskalmatti Lakshman" userId="S::s5053566@studenti.unige.it::a913cc9a-bd2b-451a-846d-b2dda5187a11" providerId="AD" clId="Web-{A1FBC28C-301D-4EC3-8932-CD74B057C4A9}"/>
    <pc:docChg chg="modSld">
      <pc:chgData name="Koushikmani Maskalmatti Lakshman" userId="S::s5053566@studenti.unige.it::a913cc9a-bd2b-451a-846d-b2dda5187a11" providerId="AD" clId="Web-{A1FBC28C-301D-4EC3-8932-CD74B057C4A9}" dt="2021-11-28T16:32:01.873" v="21"/>
      <pc:docMkLst>
        <pc:docMk/>
      </pc:docMkLst>
      <pc:sldChg chg="addSp delSp modSp mod setBg">
        <pc:chgData name="Koushikmani Maskalmatti Lakshman" userId="S::s5053566@studenti.unige.it::a913cc9a-bd2b-451a-846d-b2dda5187a11" providerId="AD" clId="Web-{A1FBC28C-301D-4EC3-8932-CD74B057C4A9}" dt="2021-11-28T16:32:01.873" v="21"/>
        <pc:sldMkLst>
          <pc:docMk/>
          <pc:sldMk cId="1730165000" sldId="265"/>
        </pc:sldMkLst>
        <pc:spChg chg="mod">
          <ac:chgData name="Koushikmani Maskalmatti Lakshman" userId="S::s5053566@studenti.unige.it::a913cc9a-bd2b-451a-846d-b2dda5187a11" providerId="AD" clId="Web-{A1FBC28C-301D-4EC3-8932-CD74B057C4A9}" dt="2021-11-28T16:32:01.873" v="21"/>
          <ac:spMkLst>
            <pc:docMk/>
            <pc:sldMk cId="1730165000" sldId="265"/>
            <ac:spMk id="2" creationId="{D9974260-9D6D-4898-A68D-4C91470C4DBA}"/>
          </ac:spMkLst>
        </pc:spChg>
        <pc:spChg chg="del mod">
          <ac:chgData name="Koushikmani Maskalmatti Lakshman" userId="S::s5053566@studenti.unige.it::a913cc9a-bd2b-451a-846d-b2dda5187a11" providerId="AD" clId="Web-{A1FBC28C-301D-4EC3-8932-CD74B057C4A9}" dt="2021-11-28T16:29:49.776" v="2"/>
          <ac:spMkLst>
            <pc:docMk/>
            <pc:sldMk cId="1730165000" sldId="265"/>
            <ac:spMk id="3" creationId="{8DD89250-2952-48E7-9D41-8E47ECD2DE15}"/>
          </ac:spMkLst>
        </pc:spChg>
        <pc:spChg chg="add del">
          <ac:chgData name="Koushikmani Maskalmatti Lakshman" userId="S::s5053566@studenti.unige.it::a913cc9a-bd2b-451a-846d-b2dda5187a11" providerId="AD" clId="Web-{A1FBC28C-301D-4EC3-8932-CD74B057C4A9}" dt="2021-11-28T16:30:25.230" v="6"/>
          <ac:spMkLst>
            <pc:docMk/>
            <pc:sldMk cId="1730165000" sldId="265"/>
            <ac:spMk id="6" creationId="{E49D7415-2F11-44C2-B6AA-13A25B6814B9}"/>
          </ac:spMkLst>
        </pc:spChg>
        <pc:spChg chg="add del">
          <ac:chgData name="Koushikmani Maskalmatti Lakshman" userId="S::s5053566@studenti.unige.it::a913cc9a-bd2b-451a-846d-b2dda5187a11" providerId="AD" clId="Web-{A1FBC28C-301D-4EC3-8932-CD74B057C4A9}" dt="2021-11-28T16:30:15.605" v="4"/>
          <ac:spMkLst>
            <pc:docMk/>
            <pc:sldMk cId="1730165000" sldId="265"/>
            <ac:spMk id="8" creationId="{30C8A921-766E-4D30-9CE1-7C46D6EAADE6}"/>
          </ac:spMkLst>
        </pc:spChg>
        <pc:spChg chg="add del">
          <ac:chgData name="Koushikmani Maskalmatti Lakshman" userId="S::s5053566@studenti.unige.it::a913cc9a-bd2b-451a-846d-b2dda5187a11" providerId="AD" clId="Web-{A1FBC28C-301D-4EC3-8932-CD74B057C4A9}" dt="2021-11-28T16:30:25.230" v="6"/>
          <ac:spMkLst>
            <pc:docMk/>
            <pc:sldMk cId="1730165000" sldId="265"/>
            <ac:spMk id="9" creationId="{32CF8872-82A6-4DF9-9205-51308BB1F319}"/>
          </ac:spMkLst>
        </pc:spChg>
        <pc:spChg chg="add del">
          <ac:chgData name="Koushikmani Maskalmatti Lakshman" userId="S::s5053566@studenti.unige.it::a913cc9a-bd2b-451a-846d-b2dda5187a11" providerId="AD" clId="Web-{A1FBC28C-301D-4EC3-8932-CD74B057C4A9}" dt="2021-11-28T16:30:15.605" v="4"/>
          <ac:spMkLst>
            <pc:docMk/>
            <pc:sldMk cId="1730165000" sldId="265"/>
            <ac:spMk id="11" creationId="{660EB578-C970-4186-B93C-45851BBC6E34}"/>
          </ac:spMkLst>
        </pc:spChg>
        <pc:spChg chg="add del">
          <ac:chgData name="Koushikmani Maskalmatti Lakshman" userId="S::s5053566@studenti.unige.it::a913cc9a-bd2b-451a-846d-b2dda5187a11" providerId="AD" clId="Web-{A1FBC28C-301D-4EC3-8932-CD74B057C4A9}" dt="2021-11-28T16:31:37.498" v="18"/>
          <ac:spMkLst>
            <pc:docMk/>
            <pc:sldMk cId="1730165000" sldId="265"/>
            <ac:spMk id="12" creationId="{660EB578-C970-4186-B93C-45851BBC6E34}"/>
          </ac:spMkLst>
        </pc:spChg>
        <pc:spChg chg="add del mod">
          <ac:chgData name="Koushikmani Maskalmatti Lakshman" userId="S::s5053566@studenti.unige.it::a913cc9a-bd2b-451a-846d-b2dda5187a11" providerId="AD" clId="Web-{A1FBC28C-301D-4EC3-8932-CD74B057C4A9}" dt="2021-11-28T16:32:01.873" v="21"/>
          <ac:spMkLst>
            <pc:docMk/>
            <pc:sldMk cId="1730165000" sldId="265"/>
            <ac:spMk id="16" creationId="{30C8A921-766E-4D30-9CE1-7C46D6EAADE6}"/>
          </ac:spMkLst>
        </pc:spChg>
        <pc:spChg chg="add del">
          <ac:chgData name="Koushikmani Maskalmatti Lakshman" userId="S::s5053566@studenti.unige.it::a913cc9a-bd2b-451a-846d-b2dda5187a11" providerId="AD" clId="Web-{A1FBC28C-301D-4EC3-8932-CD74B057C4A9}" dt="2021-11-28T16:32:01.873" v="21"/>
          <ac:spMkLst>
            <pc:docMk/>
            <pc:sldMk cId="1730165000" sldId="265"/>
            <ac:spMk id="22" creationId="{E49D7415-2F11-44C2-B6AA-13A25B6814B9}"/>
          </ac:spMkLst>
        </pc:spChg>
        <pc:spChg chg="add">
          <ac:chgData name="Koushikmani Maskalmatti Lakshman" userId="S::s5053566@studenti.unige.it::a913cc9a-bd2b-451a-846d-b2dda5187a11" providerId="AD" clId="Web-{A1FBC28C-301D-4EC3-8932-CD74B057C4A9}" dt="2021-11-28T16:32:01.873" v="21"/>
          <ac:spMkLst>
            <pc:docMk/>
            <pc:sldMk cId="1730165000" sldId="265"/>
            <ac:spMk id="31" creationId="{660EB578-C970-4186-B93C-45851BBC6E34}"/>
          </ac:spMkLst>
        </pc:spChg>
        <pc:graphicFrameChg chg="add del">
          <ac:chgData name="Koushikmani Maskalmatti Lakshman" userId="S::s5053566@studenti.unige.it::a913cc9a-bd2b-451a-846d-b2dda5187a11" providerId="AD" clId="Web-{A1FBC28C-301D-4EC3-8932-CD74B057C4A9}" dt="2021-11-28T16:32:01.873" v="20"/>
          <ac:graphicFrameMkLst>
            <pc:docMk/>
            <pc:sldMk cId="1730165000" sldId="265"/>
            <ac:graphicFrameMk id="28" creationId="{6C711914-5863-4249-BF29-62568F91BDB5}"/>
          </ac:graphicFrameMkLst>
        </pc:graphicFrameChg>
        <pc:picChg chg="add mod ord">
          <ac:chgData name="Koushikmani Maskalmatti Lakshman" userId="S::s5053566@studenti.unige.it::a913cc9a-bd2b-451a-846d-b2dda5187a11" providerId="AD" clId="Web-{A1FBC28C-301D-4EC3-8932-CD74B057C4A9}" dt="2021-11-28T16:32:01.873" v="21"/>
          <ac:picMkLst>
            <pc:docMk/>
            <pc:sldMk cId="1730165000" sldId="265"/>
            <ac:picMk id="4" creationId="{2F487339-31F6-465A-9753-4464FBD111D6}"/>
          </ac:picMkLst>
        </pc:picChg>
        <pc:cxnChg chg="add del">
          <ac:chgData name="Koushikmani Maskalmatti Lakshman" userId="S::s5053566@studenti.unige.it::a913cc9a-bd2b-451a-846d-b2dda5187a11" providerId="AD" clId="Web-{A1FBC28C-301D-4EC3-8932-CD74B057C4A9}" dt="2021-11-28T16:30:25.230" v="6"/>
          <ac:cxnSpMkLst>
            <pc:docMk/>
            <pc:sldMk cId="1730165000" sldId="265"/>
            <ac:cxnSpMk id="7" creationId="{5EF1A8C6-8F60-4EF2-B4D7-A5A5E94F6946}"/>
          </ac:cxnSpMkLst>
        </pc:cxnChg>
        <pc:cxnChg chg="add del">
          <ac:chgData name="Koushikmani Maskalmatti Lakshman" userId="S::s5053566@studenti.unige.it::a913cc9a-bd2b-451a-846d-b2dda5187a11" providerId="AD" clId="Web-{A1FBC28C-301D-4EC3-8932-CD74B057C4A9}" dt="2021-11-28T16:30:25.230" v="6"/>
          <ac:cxnSpMkLst>
            <pc:docMk/>
            <pc:sldMk cId="1730165000" sldId="265"/>
            <ac:cxnSpMk id="10" creationId="{FD9760AA-CA3F-4C65-B688-B44307731F5A}"/>
          </ac:cxnSpMkLst>
        </pc:cxnChg>
        <pc:cxnChg chg="add del">
          <ac:chgData name="Koushikmani Maskalmatti Lakshman" userId="S::s5053566@studenti.unige.it::a913cc9a-bd2b-451a-846d-b2dda5187a11" providerId="AD" clId="Web-{A1FBC28C-301D-4EC3-8932-CD74B057C4A9}" dt="2021-11-28T16:30:15.605" v="4"/>
          <ac:cxnSpMkLst>
            <pc:docMk/>
            <pc:sldMk cId="1730165000" sldId="265"/>
            <ac:cxnSpMk id="13" creationId="{CDF57B02-07BB-407B-BB36-06D9C64A673E}"/>
          </ac:cxnSpMkLst>
        </pc:cxnChg>
        <pc:cxnChg chg="add del">
          <ac:chgData name="Koushikmani Maskalmatti Lakshman" userId="S::s5053566@studenti.unige.it::a913cc9a-bd2b-451a-846d-b2dda5187a11" providerId="AD" clId="Web-{A1FBC28C-301D-4EC3-8932-CD74B057C4A9}" dt="2021-11-28T16:31:37.498" v="18"/>
          <ac:cxnSpMkLst>
            <pc:docMk/>
            <pc:sldMk cId="1730165000" sldId="265"/>
            <ac:cxnSpMk id="14" creationId="{CDF57B02-07BB-407B-BB36-06D9C64A673E}"/>
          </ac:cxnSpMkLst>
        </pc:cxnChg>
        <pc:cxnChg chg="add del">
          <ac:chgData name="Koushikmani Maskalmatti Lakshman" userId="S::s5053566@studenti.unige.it::a913cc9a-bd2b-451a-846d-b2dda5187a11" providerId="AD" clId="Web-{A1FBC28C-301D-4EC3-8932-CD74B057C4A9}" dt="2021-11-28T16:30:15.605" v="4"/>
          <ac:cxnSpMkLst>
            <pc:docMk/>
            <pc:sldMk cId="1730165000" sldId="265"/>
            <ac:cxnSpMk id="15" creationId="{C6855964-C920-48EB-8804-74291211C8A9}"/>
          </ac:cxnSpMkLst>
        </pc:cxnChg>
        <pc:cxnChg chg="add del">
          <ac:chgData name="Koushikmani Maskalmatti Lakshman" userId="S::s5053566@studenti.unige.it::a913cc9a-bd2b-451a-846d-b2dda5187a11" providerId="AD" clId="Web-{A1FBC28C-301D-4EC3-8932-CD74B057C4A9}" dt="2021-11-28T16:31:37.498" v="18"/>
          <ac:cxnSpMkLst>
            <pc:docMk/>
            <pc:sldMk cId="1730165000" sldId="265"/>
            <ac:cxnSpMk id="17" creationId="{C6855964-C920-48EB-8804-74291211C8A9}"/>
          </ac:cxnSpMkLst>
        </pc:cxnChg>
        <pc:cxnChg chg="add del">
          <ac:chgData name="Koushikmani Maskalmatti Lakshman" userId="S::s5053566@studenti.unige.it::a913cc9a-bd2b-451a-846d-b2dda5187a11" providerId="AD" clId="Web-{A1FBC28C-301D-4EC3-8932-CD74B057C4A9}" dt="2021-11-28T16:32:01.873" v="21"/>
          <ac:cxnSpMkLst>
            <pc:docMk/>
            <pc:sldMk cId="1730165000" sldId="265"/>
            <ac:cxnSpMk id="24" creationId="{BCE733BF-B95F-4869-AB8F-D90C6F595769}"/>
          </ac:cxnSpMkLst>
        </pc:cxnChg>
        <pc:cxnChg chg="add del">
          <ac:chgData name="Koushikmani Maskalmatti Lakshman" userId="S::s5053566@studenti.unige.it::a913cc9a-bd2b-451a-846d-b2dda5187a11" providerId="AD" clId="Web-{A1FBC28C-301D-4EC3-8932-CD74B057C4A9}" dt="2021-11-28T16:32:01.873" v="21"/>
          <ac:cxnSpMkLst>
            <pc:docMk/>
            <pc:sldMk cId="1730165000" sldId="265"/>
            <ac:cxnSpMk id="26" creationId="{8D1166D6-1A36-41B0-8A82-37761E6F3DF9}"/>
          </ac:cxnSpMkLst>
        </pc:cxnChg>
        <pc:cxnChg chg="add">
          <ac:chgData name="Koushikmani Maskalmatti Lakshman" userId="S::s5053566@studenti.unige.it::a913cc9a-bd2b-451a-846d-b2dda5187a11" providerId="AD" clId="Web-{A1FBC28C-301D-4EC3-8932-CD74B057C4A9}" dt="2021-11-28T16:32:01.873" v="21"/>
          <ac:cxnSpMkLst>
            <pc:docMk/>
            <pc:sldMk cId="1730165000" sldId="265"/>
            <ac:cxnSpMk id="33" creationId="{CDF57B02-07BB-407B-BB36-06D9C64A673E}"/>
          </ac:cxnSpMkLst>
        </pc:cxnChg>
        <pc:cxnChg chg="add">
          <ac:chgData name="Koushikmani Maskalmatti Lakshman" userId="S::s5053566@studenti.unige.it::a913cc9a-bd2b-451a-846d-b2dda5187a11" providerId="AD" clId="Web-{A1FBC28C-301D-4EC3-8932-CD74B057C4A9}" dt="2021-11-28T16:32:01.873" v="21"/>
          <ac:cxnSpMkLst>
            <pc:docMk/>
            <pc:sldMk cId="1730165000" sldId="265"/>
            <ac:cxnSpMk id="35" creationId="{C6855964-C920-48EB-8804-74291211C8A9}"/>
          </ac:cxnSpMkLst>
        </pc:cxnChg>
      </pc:sldChg>
    </pc:docChg>
  </pc:docChgLst>
  <pc:docChgLst>
    <pc:chgData name="Koushikmani Maskalmatti Lakshman" userId="S::s5053566@studenti.unige.it::a913cc9a-bd2b-451a-846d-b2dda5187a11" providerId="AD" clId="Web-{4E25BF00-3C2D-4873-AFA0-BBB8DB8624F8}"/>
    <pc:docChg chg="modSld">
      <pc:chgData name="Koushikmani Maskalmatti Lakshman" userId="S::s5053566@studenti.unige.it::a913cc9a-bd2b-451a-846d-b2dda5187a11" providerId="AD" clId="Web-{4E25BF00-3C2D-4873-AFA0-BBB8DB8624F8}" dt="2021-11-28T18:15:50.475" v="75"/>
      <pc:docMkLst>
        <pc:docMk/>
      </pc:docMkLst>
      <pc:sldChg chg="addSp delSp">
        <pc:chgData name="Koushikmani Maskalmatti Lakshman" userId="S::s5053566@studenti.unige.it::a913cc9a-bd2b-451a-846d-b2dda5187a11" providerId="AD" clId="Web-{4E25BF00-3C2D-4873-AFA0-BBB8DB8624F8}" dt="2021-11-28T18:14:01.374" v="62"/>
        <pc:sldMkLst>
          <pc:docMk/>
          <pc:sldMk cId="1730165000" sldId="265"/>
        </pc:sldMkLst>
        <pc:spChg chg="del">
          <ac:chgData name="Koushikmani Maskalmatti Lakshman" userId="S::s5053566@studenti.unige.it::a913cc9a-bd2b-451a-846d-b2dda5187a11" providerId="AD" clId="Web-{4E25BF00-3C2D-4873-AFA0-BBB8DB8624F8}" dt="2021-11-28T18:14:01.374" v="62"/>
          <ac:spMkLst>
            <pc:docMk/>
            <pc:sldMk cId="1730165000" sldId="265"/>
            <ac:spMk id="16" creationId="{30C8A921-766E-4D30-9CE1-7C46D6EAADE6}"/>
          </ac:spMkLst>
        </pc:spChg>
        <pc:graphicFrameChg chg="add">
          <ac:chgData name="Koushikmani Maskalmatti Lakshman" userId="S::s5053566@studenti.unige.it::a913cc9a-bd2b-451a-846d-b2dda5187a11" providerId="AD" clId="Web-{4E25BF00-3C2D-4873-AFA0-BBB8DB8624F8}" dt="2021-11-28T18:14:01.374" v="62"/>
          <ac:graphicFrameMkLst>
            <pc:docMk/>
            <pc:sldMk cId="1730165000" sldId="265"/>
            <ac:graphicFrameMk id="37" creationId="{E2A0B97A-9D4B-401C-875E-83AE98379F0F}"/>
          </ac:graphicFrameMkLst>
        </pc:graphicFrameChg>
      </pc:sldChg>
      <pc:sldChg chg="addSp delSp modSp mod setBg">
        <pc:chgData name="Koushikmani Maskalmatti Lakshman" userId="S::s5053566@studenti.unige.it::a913cc9a-bd2b-451a-846d-b2dda5187a11" providerId="AD" clId="Web-{4E25BF00-3C2D-4873-AFA0-BBB8DB8624F8}" dt="2021-11-28T18:15:50.475" v="75"/>
        <pc:sldMkLst>
          <pc:docMk/>
          <pc:sldMk cId="2488189155" sldId="268"/>
        </pc:sldMkLst>
        <pc:spChg chg="mod">
          <ac:chgData name="Koushikmani Maskalmatti Lakshman" userId="S::s5053566@studenti.unige.it::a913cc9a-bd2b-451a-846d-b2dda5187a11" providerId="AD" clId="Web-{4E25BF00-3C2D-4873-AFA0-BBB8DB8624F8}" dt="2021-11-28T18:15:50.475" v="75"/>
          <ac:spMkLst>
            <pc:docMk/>
            <pc:sldMk cId="2488189155" sldId="268"/>
            <ac:spMk id="2" creationId="{1DCCCFAC-32EF-4B7D-83B5-CD7345A140E2}"/>
          </ac:spMkLst>
        </pc:spChg>
        <pc:spChg chg="del">
          <ac:chgData name="Koushikmani Maskalmatti Lakshman" userId="S::s5053566@studenti.unige.it::a913cc9a-bd2b-451a-846d-b2dda5187a11" providerId="AD" clId="Web-{4E25BF00-3C2D-4873-AFA0-BBB8DB8624F8}" dt="2021-11-28T18:07:55.908" v="0"/>
          <ac:spMkLst>
            <pc:docMk/>
            <pc:sldMk cId="2488189155" sldId="268"/>
            <ac:spMk id="3" creationId="{7245A432-5972-4035-A204-D01919FC50FD}"/>
          </ac:spMkLst>
        </pc:spChg>
        <pc:spChg chg="add del mod">
          <ac:chgData name="Koushikmani Maskalmatti Lakshman" userId="S::s5053566@studenti.unige.it::a913cc9a-bd2b-451a-846d-b2dda5187a11" providerId="AD" clId="Web-{4E25BF00-3C2D-4873-AFA0-BBB8DB8624F8}" dt="2021-11-28T18:08:37.144" v="9"/>
          <ac:spMkLst>
            <pc:docMk/>
            <pc:sldMk cId="2488189155" sldId="268"/>
            <ac:spMk id="7" creationId="{812315D8-CBD5-459C-9854-E284D1471594}"/>
          </ac:spMkLst>
        </pc:spChg>
        <pc:spChg chg="add del">
          <ac:chgData name="Koushikmani Maskalmatti Lakshman" userId="S::s5053566@studenti.unige.it::a913cc9a-bd2b-451a-846d-b2dda5187a11" providerId="AD" clId="Web-{4E25BF00-3C2D-4873-AFA0-BBB8DB8624F8}" dt="2021-11-28T18:13:26.811" v="53"/>
          <ac:spMkLst>
            <pc:docMk/>
            <pc:sldMk cId="2488189155" sldId="268"/>
            <ac:spMk id="11" creationId="{341BFA31-6544-45C2-9DA0-9E1C5E0B1959}"/>
          </ac:spMkLst>
        </pc:spChg>
        <pc:spChg chg="add del">
          <ac:chgData name="Koushikmani Maskalmatti Lakshman" userId="S::s5053566@studenti.unige.it::a913cc9a-bd2b-451a-846d-b2dda5187a11" providerId="AD" clId="Web-{4E25BF00-3C2D-4873-AFA0-BBB8DB8624F8}" dt="2021-11-28T18:09:03.692" v="12"/>
          <ac:spMkLst>
            <pc:docMk/>
            <pc:sldMk cId="2488189155" sldId="268"/>
            <ac:spMk id="12" creationId="{C9A29DD3-3F10-4CC6-A2DD-BFEF024719D4}"/>
          </ac:spMkLst>
        </pc:spChg>
        <pc:spChg chg="add del">
          <ac:chgData name="Koushikmani Maskalmatti Lakshman" userId="S::s5053566@studenti.unige.it::a913cc9a-bd2b-451a-846d-b2dda5187a11" providerId="AD" clId="Web-{4E25BF00-3C2D-4873-AFA0-BBB8DB8624F8}" dt="2021-11-28T18:09:03.692" v="12"/>
          <ac:spMkLst>
            <pc:docMk/>
            <pc:sldMk cId="2488189155" sldId="268"/>
            <ac:spMk id="15" creationId="{E49D7415-2F11-44C2-B6AA-13A25B6814B9}"/>
          </ac:spMkLst>
        </pc:spChg>
        <pc:spChg chg="add del mod">
          <ac:chgData name="Koushikmani Maskalmatti Lakshman" userId="S::s5053566@studenti.unige.it::a913cc9a-bd2b-451a-846d-b2dda5187a11" providerId="AD" clId="Web-{4E25BF00-3C2D-4873-AFA0-BBB8DB8624F8}" dt="2021-11-28T18:13:53.062" v="61"/>
          <ac:spMkLst>
            <pc:docMk/>
            <pc:sldMk cId="2488189155" sldId="268"/>
            <ac:spMk id="16" creationId="{E7F26D43-2479-4A44-9D4E-1AC4772CBBAF}"/>
          </ac:spMkLst>
        </pc:spChg>
        <pc:spChg chg="add del">
          <ac:chgData name="Koushikmani Maskalmatti Lakshman" userId="S::s5053566@studenti.unige.it::a913cc9a-bd2b-451a-846d-b2dda5187a11" providerId="AD" clId="Web-{4E25BF00-3C2D-4873-AFA0-BBB8DB8624F8}" dt="2021-11-28T18:13:26.795" v="52"/>
          <ac:spMkLst>
            <pc:docMk/>
            <pc:sldMk cId="2488189155" sldId="268"/>
            <ac:spMk id="23" creationId="{660EB578-C970-4186-B93C-45851BBC6E34}"/>
          </ac:spMkLst>
        </pc:spChg>
        <pc:spChg chg="add del">
          <ac:chgData name="Koushikmani Maskalmatti Lakshman" userId="S::s5053566@studenti.unige.it::a913cc9a-bd2b-451a-846d-b2dda5187a11" providerId="AD" clId="Web-{4E25BF00-3C2D-4873-AFA0-BBB8DB8624F8}" dt="2021-11-28T18:13:21.436" v="50"/>
          <ac:spMkLst>
            <pc:docMk/>
            <pc:sldMk cId="2488189155" sldId="268"/>
            <ac:spMk id="26" creationId="{E49D7415-2F11-44C2-B6AA-13A25B6814B9}"/>
          </ac:spMkLst>
        </pc:spChg>
        <pc:spChg chg="add del">
          <ac:chgData name="Koushikmani Maskalmatti Lakshman" userId="S::s5053566@studenti.unige.it::a913cc9a-bd2b-451a-846d-b2dda5187a11" providerId="AD" clId="Web-{4E25BF00-3C2D-4873-AFA0-BBB8DB8624F8}" dt="2021-11-28T18:13:39.405" v="55"/>
          <ac:spMkLst>
            <pc:docMk/>
            <pc:sldMk cId="2488189155" sldId="268"/>
            <ac:spMk id="27" creationId="{E49D7415-2F11-44C2-B6AA-13A25B6814B9}"/>
          </ac:spMkLst>
        </pc:spChg>
        <pc:spChg chg="add del">
          <ac:chgData name="Koushikmani Maskalmatti Lakshman" userId="S::s5053566@studenti.unige.it::a913cc9a-bd2b-451a-846d-b2dda5187a11" providerId="AD" clId="Web-{4E25BF00-3C2D-4873-AFA0-BBB8DB8624F8}" dt="2021-11-28T18:13:53.062" v="61"/>
          <ac:spMkLst>
            <pc:docMk/>
            <pc:sldMk cId="2488189155" sldId="268"/>
            <ac:spMk id="36" creationId="{E49D7415-2F11-44C2-B6AA-13A25B6814B9}"/>
          </ac:spMkLst>
        </pc:spChg>
        <pc:spChg chg="add del">
          <ac:chgData name="Koushikmani Maskalmatti Lakshman" userId="S::s5053566@studenti.unige.it::a913cc9a-bd2b-451a-846d-b2dda5187a11" providerId="AD" clId="Web-{4E25BF00-3C2D-4873-AFA0-BBB8DB8624F8}" dt="2021-11-28T18:14:33.297" v="65"/>
          <ac:spMkLst>
            <pc:docMk/>
            <pc:sldMk cId="2488189155" sldId="268"/>
            <ac:spMk id="43" creationId="{F68B2C62-7648-4430-90D5-AE0F252AF113}"/>
          </ac:spMkLst>
        </pc:spChg>
        <pc:spChg chg="add del">
          <ac:chgData name="Koushikmani Maskalmatti Lakshman" userId="S::s5053566@studenti.unige.it::a913cc9a-bd2b-451a-846d-b2dda5187a11" providerId="AD" clId="Web-{4E25BF00-3C2D-4873-AFA0-BBB8DB8624F8}" dt="2021-11-28T18:13:53.030" v="60"/>
          <ac:spMkLst>
            <pc:docMk/>
            <pc:sldMk cId="2488189155" sldId="268"/>
            <ac:spMk id="46" creationId="{F68B2C62-7648-4430-90D5-AE0F252AF113}"/>
          </ac:spMkLst>
        </pc:spChg>
        <pc:spChg chg="add del">
          <ac:chgData name="Koushikmani Maskalmatti Lakshman" userId="S::s5053566@studenti.unige.it::a913cc9a-bd2b-451a-846d-b2dda5187a11" providerId="AD" clId="Web-{4E25BF00-3C2D-4873-AFA0-BBB8DB8624F8}" dt="2021-11-28T18:15:07.958" v="72"/>
          <ac:spMkLst>
            <pc:docMk/>
            <pc:sldMk cId="2488189155" sldId="268"/>
            <ac:spMk id="54" creationId="{E49D7415-2F11-44C2-B6AA-13A25B6814B9}"/>
          </ac:spMkLst>
        </pc:spChg>
        <pc:spChg chg="add del">
          <ac:chgData name="Koushikmani Maskalmatti Lakshman" userId="S::s5053566@studenti.unige.it::a913cc9a-bd2b-451a-846d-b2dda5187a11" providerId="AD" clId="Web-{4E25BF00-3C2D-4873-AFA0-BBB8DB8624F8}" dt="2021-11-28T18:15:50.475" v="75"/>
          <ac:spMkLst>
            <pc:docMk/>
            <pc:sldMk cId="2488189155" sldId="268"/>
            <ac:spMk id="58" creationId="{E49D7415-2F11-44C2-B6AA-13A25B6814B9}"/>
          </ac:spMkLst>
        </pc:spChg>
        <pc:spChg chg="add del">
          <ac:chgData name="Koushikmani Maskalmatti Lakshman" userId="S::s5053566@studenti.unige.it::a913cc9a-bd2b-451a-846d-b2dda5187a11" providerId="AD" clId="Web-{4E25BF00-3C2D-4873-AFA0-BBB8DB8624F8}" dt="2021-11-28T18:15:07.864" v="71"/>
          <ac:spMkLst>
            <pc:docMk/>
            <pc:sldMk cId="2488189155" sldId="268"/>
            <ac:spMk id="61" creationId="{E49D7415-2F11-44C2-B6AA-13A25B6814B9}"/>
          </ac:spMkLst>
        </pc:spChg>
        <pc:spChg chg="add">
          <ac:chgData name="Koushikmani Maskalmatti Lakshman" userId="S::s5053566@studenti.unige.it::a913cc9a-bd2b-451a-846d-b2dda5187a11" providerId="AD" clId="Web-{4E25BF00-3C2D-4873-AFA0-BBB8DB8624F8}" dt="2021-11-28T18:15:50.475" v="75"/>
          <ac:spMkLst>
            <pc:docMk/>
            <pc:sldMk cId="2488189155" sldId="268"/>
            <ac:spMk id="70" creationId="{E49D7415-2F11-44C2-B6AA-13A25B6814B9}"/>
          </ac:spMkLst>
        </pc:spChg>
        <pc:graphicFrameChg chg="add del">
          <ac:chgData name="Koushikmani Maskalmatti Lakshman" userId="S::s5053566@studenti.unige.it::a913cc9a-bd2b-451a-846d-b2dda5187a11" providerId="AD" clId="Web-{4E25BF00-3C2D-4873-AFA0-BBB8DB8624F8}" dt="2021-11-28T18:13:53.030" v="60"/>
          <ac:graphicFrameMkLst>
            <pc:docMk/>
            <pc:sldMk cId="2488189155" sldId="268"/>
            <ac:graphicFrameMk id="42" creationId="{5EC659B2-4F69-4848-BBD6-3DB01D386E9A}"/>
          </ac:graphicFrameMkLst>
        </pc:graphicFrameChg>
        <pc:graphicFrameChg chg="add mod ord modGraphic">
          <ac:chgData name="Koushikmani Maskalmatti Lakshman" userId="S::s5053566@studenti.unige.it::a913cc9a-bd2b-451a-846d-b2dda5187a11" providerId="AD" clId="Web-{4E25BF00-3C2D-4873-AFA0-BBB8DB8624F8}" dt="2021-11-28T18:15:50.475" v="75"/>
          <ac:graphicFrameMkLst>
            <pc:docMk/>
            <pc:sldMk cId="2488189155" sldId="268"/>
            <ac:graphicFrameMk id="47" creationId="{2275C02C-1825-4238-B8E5-D026397D23C1}"/>
          </ac:graphicFrameMkLst>
        </pc:graphicFrameChg>
        <pc:picChg chg="add del mod ord">
          <ac:chgData name="Koushikmani Maskalmatti Lakshman" userId="S::s5053566@studenti.unige.it::a913cc9a-bd2b-451a-846d-b2dda5187a11" providerId="AD" clId="Web-{4E25BF00-3C2D-4873-AFA0-BBB8DB8624F8}" dt="2021-11-28T18:08:28.737" v="8"/>
          <ac:picMkLst>
            <pc:docMk/>
            <pc:sldMk cId="2488189155" sldId="268"/>
            <ac:picMk id="4" creationId="{9867C8BF-A8F0-4248-918A-9FFAAA96781D}"/>
          </ac:picMkLst>
        </pc:picChg>
        <pc:picChg chg="add del mod ord">
          <ac:chgData name="Koushikmani Maskalmatti Lakshman" userId="S::s5053566@studenti.unige.it::a913cc9a-bd2b-451a-846d-b2dda5187a11" providerId="AD" clId="Web-{4E25BF00-3C2D-4873-AFA0-BBB8DB8624F8}" dt="2021-11-28T18:13:46.155" v="58"/>
          <ac:picMkLst>
            <pc:docMk/>
            <pc:sldMk cId="2488189155" sldId="268"/>
            <ac:picMk id="5" creationId="{A15DF810-CDCF-4D8F-B48D-475C2EF8AE7F}"/>
          </ac:picMkLst>
        </pc:picChg>
        <pc:picChg chg="add del mod ord">
          <ac:chgData name="Koushikmani Maskalmatti Lakshman" userId="S::s5053566@studenti.unige.it::a913cc9a-bd2b-451a-846d-b2dda5187a11" providerId="AD" clId="Web-{4E25BF00-3C2D-4873-AFA0-BBB8DB8624F8}" dt="2021-11-28T18:11:58.136" v="29"/>
          <ac:picMkLst>
            <pc:docMk/>
            <pc:sldMk cId="2488189155" sldId="268"/>
            <ac:picMk id="8" creationId="{4FE1596A-209A-4FD6-8059-D37A3E9AFB76}"/>
          </ac:picMkLst>
        </pc:picChg>
        <pc:picChg chg="add mod">
          <ac:chgData name="Koushikmani Maskalmatti Lakshman" userId="S::s5053566@studenti.unige.it::a913cc9a-bd2b-451a-846d-b2dda5187a11" providerId="AD" clId="Web-{4E25BF00-3C2D-4873-AFA0-BBB8DB8624F8}" dt="2021-11-28T18:15:50.475" v="75"/>
          <ac:picMkLst>
            <pc:docMk/>
            <pc:sldMk cId="2488189155" sldId="268"/>
            <ac:picMk id="49" creationId="{B6D461C4-53B7-4679-B67B-2AD525532BF3}"/>
          </ac:picMkLst>
        </pc:picChg>
        <pc:cxnChg chg="add del">
          <ac:chgData name="Koushikmani Maskalmatti Lakshman" userId="S::s5053566@studenti.unige.it::a913cc9a-bd2b-451a-846d-b2dda5187a11" providerId="AD" clId="Web-{4E25BF00-3C2D-4873-AFA0-BBB8DB8624F8}" dt="2021-11-28T18:13:26.811" v="53"/>
          <ac:cxnSpMkLst>
            <pc:docMk/>
            <pc:sldMk cId="2488189155" sldId="268"/>
            <ac:cxnSpMk id="10" creationId="{085AA86F-6A4D-4BCB-A045-D992CDC2959B}"/>
          </ac:cxnSpMkLst>
        </pc:cxnChg>
        <pc:cxnChg chg="add del">
          <ac:chgData name="Koushikmani Maskalmatti Lakshman" userId="S::s5053566@studenti.unige.it::a913cc9a-bd2b-451a-846d-b2dda5187a11" providerId="AD" clId="Web-{4E25BF00-3C2D-4873-AFA0-BBB8DB8624F8}" dt="2021-11-28T18:13:26.811" v="53"/>
          <ac:cxnSpMkLst>
            <pc:docMk/>
            <pc:sldMk cId="2488189155" sldId="268"/>
            <ac:cxnSpMk id="13" creationId="{F64F9B95-9045-48D2-B9F3-2927E98F54AA}"/>
          </ac:cxnSpMkLst>
        </pc:cxnChg>
        <pc:cxnChg chg="add del">
          <ac:chgData name="Koushikmani Maskalmatti Lakshman" userId="S::s5053566@studenti.unige.it::a913cc9a-bd2b-451a-846d-b2dda5187a11" providerId="AD" clId="Web-{4E25BF00-3C2D-4873-AFA0-BBB8DB8624F8}" dt="2021-11-28T18:13:26.811" v="53"/>
          <ac:cxnSpMkLst>
            <pc:docMk/>
            <pc:sldMk cId="2488189155" sldId="268"/>
            <ac:cxnSpMk id="14" creationId="{DC36F877-5419-44C1-A2CD-376BDDDC3E41}"/>
          </ac:cxnSpMkLst>
        </pc:cxnChg>
        <pc:cxnChg chg="add del">
          <ac:chgData name="Koushikmani Maskalmatti Lakshman" userId="S::s5053566@studenti.unige.it::a913cc9a-bd2b-451a-846d-b2dda5187a11" providerId="AD" clId="Web-{4E25BF00-3C2D-4873-AFA0-BBB8DB8624F8}" dt="2021-11-28T18:09:03.692" v="12"/>
          <ac:cxnSpMkLst>
            <pc:docMk/>
            <pc:sldMk cId="2488189155" sldId="268"/>
            <ac:cxnSpMk id="17" creationId="{C19EF34C-5622-413F-9C9F-AC937E306E7B}"/>
          </ac:cxnSpMkLst>
        </pc:cxnChg>
        <pc:cxnChg chg="add del">
          <ac:chgData name="Koushikmani Maskalmatti Lakshman" userId="S::s5053566@studenti.unige.it::a913cc9a-bd2b-451a-846d-b2dda5187a11" providerId="AD" clId="Web-{4E25BF00-3C2D-4873-AFA0-BBB8DB8624F8}" dt="2021-11-28T18:09:03.692" v="12"/>
          <ac:cxnSpMkLst>
            <pc:docMk/>
            <pc:sldMk cId="2488189155" sldId="268"/>
            <ac:cxnSpMk id="19" creationId="{28549954-3C0C-48B7-9BE6-9B32C39D0444}"/>
          </ac:cxnSpMkLst>
        </pc:cxnChg>
        <pc:cxnChg chg="add del">
          <ac:chgData name="Koushikmani Maskalmatti Lakshman" userId="S::s5053566@studenti.unige.it::a913cc9a-bd2b-451a-846d-b2dda5187a11" providerId="AD" clId="Web-{4E25BF00-3C2D-4873-AFA0-BBB8DB8624F8}" dt="2021-11-28T18:13:26.811" v="53"/>
          <ac:cxnSpMkLst>
            <pc:docMk/>
            <pc:sldMk cId="2488189155" sldId="268"/>
            <ac:cxnSpMk id="21" creationId="{44B21692-652C-4371-95C5-05248EF342FA}"/>
          </ac:cxnSpMkLst>
        </pc:cxnChg>
        <pc:cxnChg chg="add del">
          <ac:chgData name="Koushikmani Maskalmatti Lakshman" userId="S::s5053566@studenti.unige.it::a913cc9a-bd2b-451a-846d-b2dda5187a11" providerId="AD" clId="Web-{4E25BF00-3C2D-4873-AFA0-BBB8DB8624F8}" dt="2021-11-28T18:13:26.795" v="52"/>
          <ac:cxnSpMkLst>
            <pc:docMk/>
            <pc:sldMk cId="2488189155" sldId="268"/>
            <ac:cxnSpMk id="24" creationId="{CDF57B02-07BB-407B-BB36-06D9C64A673E}"/>
          </ac:cxnSpMkLst>
        </pc:cxnChg>
        <pc:cxnChg chg="add del">
          <ac:chgData name="Koushikmani Maskalmatti Lakshman" userId="S::s5053566@studenti.unige.it::a913cc9a-bd2b-451a-846d-b2dda5187a11" providerId="AD" clId="Web-{4E25BF00-3C2D-4873-AFA0-BBB8DB8624F8}" dt="2021-11-28T18:13:26.795" v="52"/>
          <ac:cxnSpMkLst>
            <pc:docMk/>
            <pc:sldMk cId="2488189155" sldId="268"/>
            <ac:cxnSpMk id="25" creationId="{C6855964-C920-48EB-8804-74291211C8A9}"/>
          </ac:cxnSpMkLst>
        </pc:cxnChg>
        <pc:cxnChg chg="add del">
          <ac:chgData name="Koushikmani Maskalmatti Lakshman" userId="S::s5053566@studenti.unige.it::a913cc9a-bd2b-451a-846d-b2dda5187a11" providerId="AD" clId="Web-{4E25BF00-3C2D-4873-AFA0-BBB8DB8624F8}" dt="2021-11-28T18:13:21.436" v="50"/>
          <ac:cxnSpMkLst>
            <pc:docMk/>
            <pc:sldMk cId="2488189155" sldId="268"/>
            <ac:cxnSpMk id="28" creationId="{7F1E95A2-E5F1-4C8A-92DC-CE369D193924}"/>
          </ac:cxnSpMkLst>
        </pc:cxnChg>
        <pc:cxnChg chg="add del">
          <ac:chgData name="Koushikmani Maskalmatti Lakshman" userId="S::s5053566@studenti.unige.it::a913cc9a-bd2b-451a-846d-b2dda5187a11" providerId="AD" clId="Web-{4E25BF00-3C2D-4873-AFA0-BBB8DB8624F8}" dt="2021-11-28T18:13:39.405" v="55"/>
          <ac:cxnSpMkLst>
            <pc:docMk/>
            <pc:sldMk cId="2488189155" sldId="268"/>
            <ac:cxnSpMk id="29" creationId="{BCE733BF-B95F-4869-AB8F-D90C6F595769}"/>
          </ac:cxnSpMkLst>
        </pc:cxnChg>
        <pc:cxnChg chg="add del">
          <ac:chgData name="Koushikmani Maskalmatti Lakshman" userId="S::s5053566@studenti.unige.it::a913cc9a-bd2b-451a-846d-b2dda5187a11" providerId="AD" clId="Web-{4E25BF00-3C2D-4873-AFA0-BBB8DB8624F8}" dt="2021-11-28T18:13:21.436" v="50"/>
          <ac:cxnSpMkLst>
            <pc:docMk/>
            <pc:sldMk cId="2488189155" sldId="268"/>
            <ac:cxnSpMk id="30" creationId="{AFCF674C-D208-4497-A189-02E8503DA8F3}"/>
          </ac:cxnSpMkLst>
        </pc:cxnChg>
        <pc:cxnChg chg="add del">
          <ac:chgData name="Koushikmani Maskalmatti Lakshman" userId="S::s5053566@studenti.unige.it::a913cc9a-bd2b-451a-846d-b2dda5187a11" providerId="AD" clId="Web-{4E25BF00-3C2D-4873-AFA0-BBB8DB8624F8}" dt="2021-11-28T18:13:39.405" v="55"/>
          <ac:cxnSpMkLst>
            <pc:docMk/>
            <pc:sldMk cId="2488189155" sldId="268"/>
            <ac:cxnSpMk id="31" creationId="{8D1166D6-1A36-41B0-8A82-37761E6F3DF9}"/>
          </ac:cxnSpMkLst>
        </pc:cxnChg>
        <pc:cxnChg chg="add del">
          <ac:chgData name="Koushikmani Maskalmatti Lakshman" userId="S::s5053566@studenti.unige.it::a913cc9a-bd2b-451a-846d-b2dda5187a11" providerId="AD" clId="Web-{4E25BF00-3C2D-4873-AFA0-BBB8DB8624F8}" dt="2021-11-28T18:13:53.062" v="61"/>
          <ac:cxnSpMkLst>
            <pc:docMk/>
            <pc:sldMk cId="2488189155" sldId="268"/>
            <ac:cxnSpMk id="38" creationId="{511FC409-B3C2-4F68-865C-C5333D6F2710}"/>
          </ac:cxnSpMkLst>
        </pc:cxnChg>
        <pc:cxnChg chg="add del">
          <ac:chgData name="Koushikmani Maskalmatti Lakshman" userId="S::s5053566@studenti.unige.it::a913cc9a-bd2b-451a-846d-b2dda5187a11" providerId="AD" clId="Web-{4E25BF00-3C2D-4873-AFA0-BBB8DB8624F8}" dt="2021-11-28T18:13:53.062" v="61"/>
          <ac:cxnSpMkLst>
            <pc:docMk/>
            <pc:sldMk cId="2488189155" sldId="268"/>
            <ac:cxnSpMk id="40" creationId="{B810270D-76A7-44B3-9746-7EDF5788602E}"/>
          </ac:cxnSpMkLst>
        </pc:cxnChg>
        <pc:cxnChg chg="add del">
          <ac:chgData name="Koushikmani Maskalmatti Lakshman" userId="S::s5053566@studenti.unige.it::a913cc9a-bd2b-451a-846d-b2dda5187a11" providerId="AD" clId="Web-{4E25BF00-3C2D-4873-AFA0-BBB8DB8624F8}" dt="2021-11-28T18:14:33.297" v="65"/>
          <ac:cxnSpMkLst>
            <pc:docMk/>
            <pc:sldMk cId="2488189155" sldId="268"/>
            <ac:cxnSpMk id="44" creationId="{B75B4F83-6FDB-4998-8E11-31CE6E7040B7}"/>
          </ac:cxnSpMkLst>
        </pc:cxnChg>
        <pc:cxnChg chg="add del">
          <ac:chgData name="Koushikmani Maskalmatti Lakshman" userId="S::s5053566@studenti.unige.it::a913cc9a-bd2b-451a-846d-b2dda5187a11" providerId="AD" clId="Web-{4E25BF00-3C2D-4873-AFA0-BBB8DB8624F8}" dt="2021-11-28T18:14:33.297" v="65"/>
          <ac:cxnSpMkLst>
            <pc:docMk/>
            <pc:sldMk cId="2488189155" sldId="268"/>
            <ac:cxnSpMk id="45" creationId="{B0794B99-5B9D-4B94-9505-1EDED76CD61F}"/>
          </ac:cxnSpMkLst>
        </pc:cxnChg>
        <pc:cxnChg chg="add del">
          <ac:chgData name="Koushikmani Maskalmatti Lakshman" userId="S::s5053566@studenti.unige.it::a913cc9a-bd2b-451a-846d-b2dda5187a11" providerId="AD" clId="Web-{4E25BF00-3C2D-4873-AFA0-BBB8DB8624F8}" dt="2021-11-28T18:13:53.030" v="60"/>
          <ac:cxnSpMkLst>
            <pc:docMk/>
            <pc:sldMk cId="2488189155" sldId="268"/>
            <ac:cxnSpMk id="48" creationId="{B75B4F83-6FDB-4998-8E11-31CE6E7040B7}"/>
          </ac:cxnSpMkLst>
        </pc:cxnChg>
        <pc:cxnChg chg="add del">
          <ac:chgData name="Koushikmani Maskalmatti Lakshman" userId="S::s5053566@studenti.unige.it::a913cc9a-bd2b-451a-846d-b2dda5187a11" providerId="AD" clId="Web-{4E25BF00-3C2D-4873-AFA0-BBB8DB8624F8}" dt="2021-11-28T18:13:53.030" v="60"/>
          <ac:cxnSpMkLst>
            <pc:docMk/>
            <pc:sldMk cId="2488189155" sldId="268"/>
            <ac:cxnSpMk id="50" creationId="{B0794B99-5B9D-4B94-9505-1EDED76CD61F}"/>
          </ac:cxnSpMkLst>
        </pc:cxnChg>
        <pc:cxnChg chg="add del">
          <ac:chgData name="Koushikmani Maskalmatti Lakshman" userId="S::s5053566@studenti.unige.it::a913cc9a-bd2b-451a-846d-b2dda5187a11" providerId="AD" clId="Web-{4E25BF00-3C2D-4873-AFA0-BBB8DB8624F8}" dt="2021-11-28T18:15:07.958" v="72"/>
          <ac:cxnSpMkLst>
            <pc:docMk/>
            <pc:sldMk cId="2488189155" sldId="268"/>
            <ac:cxnSpMk id="56" creationId="{D2E57F3D-33BE-4306-87E6-245763719516}"/>
          </ac:cxnSpMkLst>
        </pc:cxnChg>
        <pc:cxnChg chg="add del">
          <ac:chgData name="Koushikmani Maskalmatti Lakshman" userId="S::s5053566@studenti.unige.it::a913cc9a-bd2b-451a-846d-b2dda5187a11" providerId="AD" clId="Web-{4E25BF00-3C2D-4873-AFA0-BBB8DB8624F8}" dt="2021-11-28T18:15:50.475" v="75"/>
          <ac:cxnSpMkLst>
            <pc:docMk/>
            <pc:sldMk cId="2488189155" sldId="268"/>
            <ac:cxnSpMk id="59" creationId="{7F1E95A2-E5F1-4C8A-92DC-CE369D193924}"/>
          </ac:cxnSpMkLst>
        </pc:cxnChg>
        <pc:cxnChg chg="add del">
          <ac:chgData name="Koushikmani Maskalmatti Lakshman" userId="S::s5053566@studenti.unige.it::a913cc9a-bd2b-451a-846d-b2dda5187a11" providerId="AD" clId="Web-{4E25BF00-3C2D-4873-AFA0-BBB8DB8624F8}" dt="2021-11-28T18:15:07.864" v="71"/>
          <ac:cxnSpMkLst>
            <pc:docMk/>
            <pc:sldMk cId="2488189155" sldId="268"/>
            <ac:cxnSpMk id="63" creationId="{40ADC89C-EB4E-4AA5-ABBD-448BEC5FA3C4}"/>
          </ac:cxnSpMkLst>
        </pc:cxnChg>
        <pc:cxnChg chg="add del">
          <ac:chgData name="Koushikmani Maskalmatti Lakshman" userId="S::s5053566@studenti.unige.it::a913cc9a-bd2b-451a-846d-b2dda5187a11" providerId="AD" clId="Web-{4E25BF00-3C2D-4873-AFA0-BBB8DB8624F8}" dt="2021-11-28T18:15:50.475" v="75"/>
          <ac:cxnSpMkLst>
            <pc:docMk/>
            <pc:sldMk cId="2488189155" sldId="268"/>
            <ac:cxnSpMk id="65" creationId="{AFCF674C-D208-4497-A189-02E8503DA8F3}"/>
          </ac:cxnSpMkLst>
        </pc:cxnChg>
        <pc:cxnChg chg="add">
          <ac:chgData name="Koushikmani Maskalmatti Lakshman" userId="S::s5053566@studenti.unige.it::a913cc9a-bd2b-451a-846d-b2dda5187a11" providerId="AD" clId="Web-{4E25BF00-3C2D-4873-AFA0-BBB8DB8624F8}" dt="2021-11-28T18:15:50.475" v="75"/>
          <ac:cxnSpMkLst>
            <pc:docMk/>
            <pc:sldMk cId="2488189155" sldId="268"/>
            <ac:cxnSpMk id="72" creationId="{D2E57F3D-33BE-4306-87E6-245763719516}"/>
          </ac:cxnSpMkLst>
        </pc:cxnChg>
      </pc:sldChg>
    </pc:docChg>
  </pc:docChgLst>
  <pc:docChgLst>
    <pc:chgData name="Yeshwanth Guru krishnakumar" userId="S::s5059111@studenti.unige.it::bfc45bab-ea7d-4a36-b342-f02125abbc27" providerId="AD" clId="Web-{CBF08AED-03FF-4E73-B464-1E30A1AF8230}"/>
    <pc:docChg chg="modSld">
      <pc:chgData name="Yeshwanth Guru krishnakumar" userId="S::s5059111@studenti.unige.it::bfc45bab-ea7d-4a36-b342-f02125abbc27" providerId="AD" clId="Web-{CBF08AED-03FF-4E73-B464-1E30A1AF8230}" dt="2021-11-28T15:04:34.133" v="28" actId="20577"/>
      <pc:docMkLst>
        <pc:docMk/>
      </pc:docMkLst>
      <pc:sldChg chg="modSp">
        <pc:chgData name="Yeshwanth Guru krishnakumar" userId="S::s5059111@studenti.unige.it::bfc45bab-ea7d-4a36-b342-f02125abbc27" providerId="AD" clId="Web-{CBF08AED-03FF-4E73-B464-1E30A1AF8230}" dt="2021-11-28T15:04:34.133" v="28" actId="20577"/>
        <pc:sldMkLst>
          <pc:docMk/>
          <pc:sldMk cId="1101151622" sldId="262"/>
        </pc:sldMkLst>
        <pc:spChg chg="mod">
          <ac:chgData name="Yeshwanth Guru krishnakumar" userId="S::s5059111@studenti.unige.it::bfc45bab-ea7d-4a36-b342-f02125abbc27" providerId="AD" clId="Web-{CBF08AED-03FF-4E73-B464-1E30A1AF8230}" dt="2021-11-28T15:01:01.754" v="10" actId="20577"/>
          <ac:spMkLst>
            <pc:docMk/>
            <pc:sldMk cId="1101151622" sldId="262"/>
            <ac:spMk id="2" creationId="{637768F5-9D27-4A2A-A7F4-FFDBDC3B0EC0}"/>
          </ac:spMkLst>
        </pc:spChg>
        <pc:spChg chg="mod">
          <ac:chgData name="Yeshwanth Guru krishnakumar" userId="S::s5059111@studenti.unige.it::bfc45bab-ea7d-4a36-b342-f02125abbc27" providerId="AD" clId="Web-{CBF08AED-03FF-4E73-B464-1E30A1AF8230}" dt="2021-11-28T15:04:34.133" v="28" actId="20577"/>
          <ac:spMkLst>
            <pc:docMk/>
            <pc:sldMk cId="1101151622" sldId="262"/>
            <ac:spMk id="3" creationId="{EEA6C2C8-BE67-440D-9C72-2E80DAAA72AF}"/>
          </ac:spMkLst>
        </pc:spChg>
      </pc:sldChg>
    </pc:docChg>
  </pc:docChgLst>
  <pc:docChgLst>
    <pc:chgData name="Koushikmani Maskalmatti Lakshman" userId="S::s5053566@studenti.unige.it::a913cc9a-bd2b-451a-846d-b2dda5187a11" providerId="AD" clId="Web-{C5C3CF3A-5B75-493D-997F-991658F449D3}"/>
    <pc:docChg chg="modSld">
      <pc:chgData name="Koushikmani Maskalmatti Lakshman" userId="S::s5053566@studenti.unige.it::a913cc9a-bd2b-451a-846d-b2dda5187a11" providerId="AD" clId="Web-{C5C3CF3A-5B75-493D-997F-991658F449D3}" dt="2021-12-04T10:35:31.992" v="4" actId="20577"/>
      <pc:docMkLst>
        <pc:docMk/>
      </pc:docMkLst>
      <pc:sldChg chg="modSp">
        <pc:chgData name="Koushikmani Maskalmatti Lakshman" userId="S::s5053566@studenti.unige.it::a913cc9a-bd2b-451a-846d-b2dda5187a11" providerId="AD" clId="Web-{C5C3CF3A-5B75-493D-997F-991658F449D3}" dt="2021-12-04T10:32:22.379" v="1" actId="20577"/>
        <pc:sldMkLst>
          <pc:docMk/>
          <pc:sldMk cId="247232497" sldId="260"/>
        </pc:sldMkLst>
        <pc:spChg chg="mod">
          <ac:chgData name="Koushikmani Maskalmatti Lakshman" userId="S::s5053566@studenti.unige.it::a913cc9a-bd2b-451a-846d-b2dda5187a11" providerId="AD" clId="Web-{C5C3CF3A-5B75-493D-997F-991658F449D3}" dt="2021-12-04T10:32:22.379" v="1" actId="20577"/>
          <ac:spMkLst>
            <pc:docMk/>
            <pc:sldMk cId="247232497" sldId="260"/>
            <ac:spMk id="3" creationId="{BFD773C0-4ABA-4F23-9B78-C07C2DCC8F78}"/>
          </ac:spMkLst>
        </pc:spChg>
      </pc:sldChg>
      <pc:sldChg chg="modSp">
        <pc:chgData name="Koushikmani Maskalmatti Lakshman" userId="S::s5053566@studenti.unige.it::a913cc9a-bd2b-451a-846d-b2dda5187a11" providerId="AD" clId="Web-{C5C3CF3A-5B75-493D-997F-991658F449D3}" dt="2021-12-04T10:35:31.992" v="4" actId="20577"/>
        <pc:sldMkLst>
          <pc:docMk/>
          <pc:sldMk cId="4038085509" sldId="276"/>
        </pc:sldMkLst>
        <pc:spChg chg="mod">
          <ac:chgData name="Koushikmani Maskalmatti Lakshman" userId="S::s5053566@studenti.unige.it::a913cc9a-bd2b-451a-846d-b2dda5187a11" providerId="AD" clId="Web-{C5C3CF3A-5B75-493D-997F-991658F449D3}" dt="2021-12-04T10:35:31.992" v="4" actId="20577"/>
          <ac:spMkLst>
            <pc:docMk/>
            <pc:sldMk cId="4038085509" sldId="276"/>
            <ac:spMk id="3" creationId="{4A55E8F6-8C61-4F81-8BC6-5F009D1C9B18}"/>
          </ac:spMkLst>
        </pc:spChg>
      </pc:sldChg>
    </pc:docChg>
  </pc:docChgLst>
  <pc:docChgLst>
    <pc:chgData name="Anderson Siqueira De Andrade" userId="S::s5060539@studenti.unige.it::d5065ee6-e145-4d59-a052-f9dcdbe7b50a" providerId="AD" clId="Web-{147DF805-7491-4CC5-B3F4-5082C57628A4}"/>
    <pc:docChg chg="modSld">
      <pc:chgData name="Anderson Siqueira De Andrade" userId="S::s5060539@studenti.unige.it::d5065ee6-e145-4d59-a052-f9dcdbe7b50a" providerId="AD" clId="Web-{147DF805-7491-4CC5-B3F4-5082C57628A4}" dt="2021-11-30T19:05:50.292" v="0" actId="20577"/>
      <pc:docMkLst>
        <pc:docMk/>
      </pc:docMkLst>
      <pc:sldChg chg="modSp">
        <pc:chgData name="Anderson Siqueira De Andrade" userId="S::s5060539@studenti.unige.it::d5065ee6-e145-4d59-a052-f9dcdbe7b50a" providerId="AD" clId="Web-{147DF805-7491-4CC5-B3F4-5082C57628A4}" dt="2021-11-30T19:05:50.292" v="0" actId="20577"/>
        <pc:sldMkLst>
          <pc:docMk/>
          <pc:sldMk cId="247232497" sldId="260"/>
        </pc:sldMkLst>
        <pc:spChg chg="mod">
          <ac:chgData name="Anderson Siqueira De Andrade" userId="S::s5060539@studenti.unige.it::d5065ee6-e145-4d59-a052-f9dcdbe7b50a" providerId="AD" clId="Web-{147DF805-7491-4CC5-B3F4-5082C57628A4}" dt="2021-11-30T19:05:50.292" v="0" actId="20577"/>
          <ac:spMkLst>
            <pc:docMk/>
            <pc:sldMk cId="247232497" sldId="260"/>
            <ac:spMk id="2" creationId="{E6E5F191-8F28-4E48-8A11-0C39F56E91C9}"/>
          </ac:spMkLst>
        </pc:spChg>
      </pc:sldChg>
    </pc:docChg>
  </pc:docChgLst>
  <pc:docChgLst>
    <pc:chgData name="Koushikmani Maskalmatti Lakshman" userId="S::s5053566@studenti.unige.it::a913cc9a-bd2b-451a-846d-b2dda5187a11" providerId="AD" clId="Web-{0A0F9326-51C5-4C67-9EDE-B725448C138D}"/>
    <pc:docChg chg="modSld">
      <pc:chgData name="Koushikmani Maskalmatti Lakshman" userId="S::s5053566@studenti.unige.it::a913cc9a-bd2b-451a-846d-b2dda5187a11" providerId="AD" clId="Web-{0A0F9326-51C5-4C67-9EDE-B725448C138D}" dt="2021-12-03T22:20:03.083" v="34" actId="20577"/>
      <pc:docMkLst>
        <pc:docMk/>
      </pc:docMkLst>
      <pc:sldChg chg="modSp">
        <pc:chgData name="Koushikmani Maskalmatti Lakshman" userId="S::s5053566@studenti.unige.it::a913cc9a-bd2b-451a-846d-b2dda5187a11" providerId="AD" clId="Web-{0A0F9326-51C5-4C67-9EDE-B725448C138D}" dt="2021-12-03T22:14:32.971" v="31" actId="20577"/>
        <pc:sldMkLst>
          <pc:docMk/>
          <pc:sldMk cId="4125045908" sldId="257"/>
        </pc:sldMkLst>
        <pc:spChg chg="mod">
          <ac:chgData name="Koushikmani Maskalmatti Lakshman" userId="S::s5053566@studenti.unige.it::a913cc9a-bd2b-451a-846d-b2dda5187a11" providerId="AD" clId="Web-{0A0F9326-51C5-4C67-9EDE-B725448C138D}" dt="2021-12-03T22:14:32.971" v="31" actId="20577"/>
          <ac:spMkLst>
            <pc:docMk/>
            <pc:sldMk cId="4125045908" sldId="257"/>
            <ac:spMk id="3" creationId="{8B2F9E49-5269-4CA4-88B5-60C6F965E8FB}"/>
          </ac:spMkLst>
        </pc:spChg>
      </pc:sldChg>
      <pc:sldChg chg="modSp">
        <pc:chgData name="Koushikmani Maskalmatti Lakshman" userId="S::s5053566@studenti.unige.it::a913cc9a-bd2b-451a-846d-b2dda5187a11" providerId="AD" clId="Web-{0A0F9326-51C5-4C67-9EDE-B725448C138D}" dt="2021-12-03T22:20:03.083" v="34" actId="20577"/>
        <pc:sldMkLst>
          <pc:docMk/>
          <pc:sldMk cId="1730165000" sldId="265"/>
        </pc:sldMkLst>
        <pc:spChg chg="mod">
          <ac:chgData name="Koushikmani Maskalmatti Lakshman" userId="S::s5053566@studenti.unige.it::a913cc9a-bd2b-451a-846d-b2dda5187a11" providerId="AD" clId="Web-{0A0F9326-51C5-4C67-9EDE-B725448C138D}" dt="2021-12-03T22:20:03.083" v="34" actId="20577"/>
          <ac:spMkLst>
            <pc:docMk/>
            <pc:sldMk cId="1730165000" sldId="265"/>
            <ac:spMk id="2" creationId="{D9974260-9D6D-4898-A68D-4C91470C4DBA}"/>
          </ac:spMkLst>
        </pc:spChg>
      </pc:sldChg>
    </pc:docChg>
  </pc:docChgLst>
  <pc:docChgLst>
    <pc:chgData name="Suraj Deshini" userId="S::s5066029@studenti.unige.it::d1738ad8-4077-40e6-86c5-c491d8e207c2" providerId="AD" clId="Web-{F94ACDF2-EFAA-44DF-9B4C-45D095CEFAD4}"/>
    <pc:docChg chg="modSld sldOrd">
      <pc:chgData name="Suraj Deshini" userId="S::s5066029@studenti.unige.it::d1738ad8-4077-40e6-86c5-c491d8e207c2" providerId="AD" clId="Web-{F94ACDF2-EFAA-44DF-9B4C-45D095CEFAD4}" dt="2021-12-04T10:12:37.090" v="12" actId="20577"/>
      <pc:docMkLst>
        <pc:docMk/>
      </pc:docMkLst>
      <pc:sldChg chg="ord">
        <pc:chgData name="Suraj Deshini" userId="S::s5066029@studenti.unige.it::d1738ad8-4077-40e6-86c5-c491d8e207c2" providerId="AD" clId="Web-{F94ACDF2-EFAA-44DF-9B4C-45D095CEFAD4}" dt="2021-12-04T10:10:26.461" v="1"/>
        <pc:sldMkLst>
          <pc:docMk/>
          <pc:sldMk cId="1101151622" sldId="262"/>
        </pc:sldMkLst>
      </pc:sldChg>
      <pc:sldChg chg="modSp">
        <pc:chgData name="Suraj Deshini" userId="S::s5066029@studenti.unige.it::d1738ad8-4077-40e6-86c5-c491d8e207c2" providerId="AD" clId="Web-{F94ACDF2-EFAA-44DF-9B4C-45D095CEFAD4}" dt="2021-12-04T10:12:23.980" v="7" actId="20577"/>
        <pc:sldMkLst>
          <pc:docMk/>
          <pc:sldMk cId="842373834" sldId="274"/>
        </pc:sldMkLst>
        <pc:graphicFrameChg chg="modGraphic">
          <ac:chgData name="Suraj Deshini" userId="S::s5066029@studenti.unige.it::d1738ad8-4077-40e6-86c5-c491d8e207c2" providerId="AD" clId="Web-{F94ACDF2-EFAA-44DF-9B4C-45D095CEFAD4}" dt="2021-12-04T10:12:23.980" v="7" actId="20577"/>
          <ac:graphicFrameMkLst>
            <pc:docMk/>
            <pc:sldMk cId="842373834" sldId="274"/>
            <ac:graphicFrameMk id="14" creationId="{61D14971-5593-4425-BA28-6B7757F97693}"/>
          </ac:graphicFrameMkLst>
        </pc:graphicFrameChg>
      </pc:sldChg>
      <pc:sldChg chg="modSp">
        <pc:chgData name="Suraj Deshini" userId="S::s5066029@studenti.unige.it::d1738ad8-4077-40e6-86c5-c491d8e207c2" providerId="AD" clId="Web-{F94ACDF2-EFAA-44DF-9B4C-45D095CEFAD4}" dt="2021-12-04T10:12:37.090" v="12" actId="20577"/>
        <pc:sldMkLst>
          <pc:docMk/>
          <pc:sldMk cId="4038085509" sldId="276"/>
        </pc:sldMkLst>
        <pc:spChg chg="mod">
          <ac:chgData name="Suraj Deshini" userId="S::s5066029@studenti.unige.it::d1738ad8-4077-40e6-86c5-c491d8e207c2" providerId="AD" clId="Web-{F94ACDF2-EFAA-44DF-9B4C-45D095CEFAD4}" dt="2021-12-04T10:12:37.090" v="12" actId="20577"/>
          <ac:spMkLst>
            <pc:docMk/>
            <pc:sldMk cId="4038085509" sldId="276"/>
            <ac:spMk id="3" creationId="{4A55E8F6-8C61-4F81-8BC6-5F009D1C9B18}"/>
          </ac:spMkLst>
        </pc:spChg>
      </pc:sldChg>
    </pc:docChg>
  </pc:docChgLst>
  <pc:docChgLst>
    <pc:chgData name="Suraj Deshini" userId="S::s5066029@studenti.unige.it::d1738ad8-4077-40e6-86c5-c491d8e207c2" providerId="AD" clId="Web-{D908C15A-9359-481E-B192-5D45CC0C9811}"/>
    <pc:docChg chg="modSld">
      <pc:chgData name="Suraj Deshini" userId="S::s5066029@studenti.unige.it::d1738ad8-4077-40e6-86c5-c491d8e207c2" providerId="AD" clId="Web-{D908C15A-9359-481E-B192-5D45CC0C9811}" dt="2021-12-04T04:37:44.611" v="16" actId="20577"/>
      <pc:docMkLst>
        <pc:docMk/>
      </pc:docMkLst>
      <pc:sldChg chg="modSp">
        <pc:chgData name="Suraj Deshini" userId="S::s5066029@studenti.unige.it::d1738ad8-4077-40e6-86c5-c491d8e207c2" providerId="AD" clId="Web-{D908C15A-9359-481E-B192-5D45CC0C9811}" dt="2021-12-04T04:26:55.566" v="9" actId="20577"/>
        <pc:sldMkLst>
          <pc:docMk/>
          <pc:sldMk cId="109857222" sldId="256"/>
        </pc:sldMkLst>
        <pc:spChg chg="mod">
          <ac:chgData name="Suraj Deshini" userId="S::s5066029@studenti.unige.it::d1738ad8-4077-40e6-86c5-c491d8e207c2" providerId="AD" clId="Web-{D908C15A-9359-481E-B192-5D45CC0C9811}" dt="2021-12-04T04:26:55.566" v="9" actId="20577"/>
          <ac:spMkLst>
            <pc:docMk/>
            <pc:sldMk cId="109857222" sldId="256"/>
            <ac:spMk id="2" creationId="{00000000-0000-0000-0000-000000000000}"/>
          </ac:spMkLst>
        </pc:spChg>
      </pc:sldChg>
      <pc:sldChg chg="modSp">
        <pc:chgData name="Suraj Deshini" userId="S::s5066029@studenti.unige.it::d1738ad8-4077-40e6-86c5-c491d8e207c2" providerId="AD" clId="Web-{D908C15A-9359-481E-B192-5D45CC0C9811}" dt="2021-12-04T04:37:44.611" v="16" actId="20577"/>
        <pc:sldMkLst>
          <pc:docMk/>
          <pc:sldMk cId="1101151622" sldId="262"/>
        </pc:sldMkLst>
        <pc:spChg chg="mod">
          <ac:chgData name="Suraj Deshini" userId="S::s5066029@studenti.unige.it::d1738ad8-4077-40e6-86c5-c491d8e207c2" providerId="AD" clId="Web-{D908C15A-9359-481E-B192-5D45CC0C9811}" dt="2021-12-04T04:37:44.611" v="16" actId="20577"/>
          <ac:spMkLst>
            <pc:docMk/>
            <pc:sldMk cId="1101151622" sldId="262"/>
            <ac:spMk id="3" creationId="{EEA6C2C8-BE67-440D-9C72-2E80DAAA72AF}"/>
          </ac:spMkLst>
        </pc:spChg>
      </pc:sldChg>
      <pc:sldChg chg="modSp">
        <pc:chgData name="Suraj Deshini" userId="S::s5066029@studenti.unige.it::d1738ad8-4077-40e6-86c5-c491d8e207c2" providerId="AD" clId="Web-{D908C15A-9359-481E-B192-5D45CC0C9811}" dt="2021-12-04T04:27:27.270" v="11" actId="20577"/>
        <pc:sldMkLst>
          <pc:docMk/>
          <pc:sldMk cId="1730165000" sldId="265"/>
        </pc:sldMkLst>
        <pc:spChg chg="mod">
          <ac:chgData name="Suraj Deshini" userId="S::s5066029@studenti.unige.it::d1738ad8-4077-40e6-86c5-c491d8e207c2" providerId="AD" clId="Web-{D908C15A-9359-481E-B192-5D45CC0C9811}" dt="2021-12-04T04:27:27.270" v="11" actId="20577"/>
          <ac:spMkLst>
            <pc:docMk/>
            <pc:sldMk cId="1730165000" sldId="265"/>
            <ac:spMk id="2" creationId="{D9974260-9D6D-4898-A68D-4C91470C4DBA}"/>
          </ac:spMkLst>
        </pc:spChg>
      </pc:sldChg>
    </pc:docChg>
  </pc:docChgLst>
  <pc:docChgLst>
    <pc:chgData name="Yeshwanth Guru krishnakumar" userId="S::s5059111@studenti.unige.it::bfc45bab-ea7d-4a36-b342-f02125abbc27" providerId="AD" clId="Web-{DBCBBF86-6F61-DF7B-5E66-ABBC8F70D524}"/>
    <pc:docChg chg="addSld modSld addMainMaster delMainMaster">
      <pc:chgData name="Yeshwanth Guru krishnakumar" userId="S::s5059111@studenti.unige.it::bfc45bab-ea7d-4a36-b342-f02125abbc27" providerId="AD" clId="Web-{DBCBBF86-6F61-DF7B-5E66-ABBC8F70D524}" dt="2021-11-27T14:19:03.268" v="80" actId="20577"/>
      <pc:docMkLst>
        <pc:docMk/>
      </pc:docMkLst>
      <pc:sldChg chg="addSp delSp modSp mod setBg modClrScheme addAnim delAnim setClrOvrMap chgLayout">
        <pc:chgData name="Yeshwanth Guru krishnakumar" userId="S::s5059111@studenti.unige.it::bfc45bab-ea7d-4a36-b342-f02125abbc27" providerId="AD" clId="Web-{DBCBBF86-6F61-DF7B-5E66-ABBC8F70D524}" dt="2021-11-27T14:17:28.689" v="73"/>
        <pc:sldMkLst>
          <pc:docMk/>
          <pc:sldMk cId="109857222" sldId="256"/>
        </pc:sldMkLst>
        <pc:spChg chg="mod">
          <ac:chgData name="Yeshwanth Guru krishnakumar" userId="S::s5059111@studenti.unige.it::bfc45bab-ea7d-4a36-b342-f02125abbc27" providerId="AD" clId="Web-{DBCBBF86-6F61-DF7B-5E66-ABBC8F70D524}" dt="2021-11-27T14:17:28.689" v="73"/>
          <ac:spMkLst>
            <pc:docMk/>
            <pc:sldMk cId="109857222" sldId="256"/>
            <ac:spMk id="2" creationId="{00000000-0000-0000-0000-000000000000}"/>
          </ac:spMkLst>
        </pc:spChg>
        <pc:spChg chg="mod">
          <ac:chgData name="Yeshwanth Guru krishnakumar" userId="S::s5059111@studenti.unige.it::bfc45bab-ea7d-4a36-b342-f02125abbc27" providerId="AD" clId="Web-{DBCBBF86-6F61-DF7B-5E66-ABBC8F70D524}" dt="2021-11-27T14:17:28.689" v="73"/>
          <ac:spMkLst>
            <pc:docMk/>
            <pc:sldMk cId="109857222" sldId="256"/>
            <ac:spMk id="3" creationId="{00000000-0000-0000-0000-000000000000}"/>
          </ac:spMkLst>
        </pc:spChg>
        <pc:spChg chg="add del">
          <ac:chgData name="Yeshwanth Guru krishnakumar" userId="S::s5059111@studenti.unige.it::bfc45bab-ea7d-4a36-b342-f02125abbc27" providerId="AD" clId="Web-{DBCBBF86-6F61-DF7B-5E66-ABBC8F70D524}" dt="2021-11-27T14:17:28.689" v="73"/>
          <ac:spMkLst>
            <pc:docMk/>
            <pc:sldMk cId="109857222" sldId="256"/>
            <ac:spMk id="5" creationId="{E906F54D-04EF-4345-A564-7A7B57B6CEB3}"/>
          </ac:spMkLst>
        </pc:spChg>
        <pc:spChg chg="add del">
          <ac:chgData name="Yeshwanth Guru krishnakumar" userId="S::s5059111@studenti.unige.it::bfc45bab-ea7d-4a36-b342-f02125abbc27" providerId="AD" clId="Web-{DBCBBF86-6F61-DF7B-5E66-ABBC8F70D524}" dt="2021-11-27T14:17:28.689" v="73"/>
          <ac:spMkLst>
            <pc:docMk/>
            <pc:sldMk cId="109857222" sldId="256"/>
            <ac:spMk id="7" creationId="{4A63FA5D-402E-473D-AF05-018BE28B22FD}"/>
          </ac:spMkLst>
        </pc:spChg>
        <pc:spChg chg="add del">
          <ac:chgData name="Yeshwanth Guru krishnakumar" userId="S::s5059111@studenti.unige.it::bfc45bab-ea7d-4a36-b342-f02125abbc27" providerId="AD" clId="Web-{DBCBBF86-6F61-DF7B-5E66-ABBC8F70D524}" dt="2021-11-27T14:15:40.938" v="35"/>
          <ac:spMkLst>
            <pc:docMk/>
            <pc:sldMk cId="109857222" sldId="256"/>
            <ac:spMk id="9" creationId="{3011B0B3-5679-4759-90B8-3B908C4CBD21}"/>
          </ac:spMkLst>
        </pc:spChg>
        <pc:spChg chg="add del">
          <ac:chgData name="Yeshwanth Guru krishnakumar" userId="S::s5059111@studenti.unige.it::bfc45bab-ea7d-4a36-b342-f02125abbc27" providerId="AD" clId="Web-{DBCBBF86-6F61-DF7B-5E66-ABBC8F70D524}" dt="2021-11-27T14:16:33.891" v="45"/>
          <ac:spMkLst>
            <pc:docMk/>
            <pc:sldMk cId="109857222" sldId="256"/>
            <ac:spMk id="15" creationId="{EB9B5A19-3592-48E2-BC31-90E092BD68E1}"/>
          </ac:spMkLst>
        </pc:spChg>
        <pc:spChg chg="add del">
          <ac:chgData name="Yeshwanth Guru krishnakumar" userId="S::s5059111@studenti.unige.it::bfc45bab-ea7d-4a36-b342-f02125abbc27" providerId="AD" clId="Web-{DBCBBF86-6F61-DF7B-5E66-ABBC8F70D524}" dt="2021-11-27T14:16:37.391" v="51"/>
          <ac:spMkLst>
            <pc:docMk/>
            <pc:sldMk cId="109857222" sldId="256"/>
            <ac:spMk id="17" creationId="{0C5012CC-71C4-4FA0-9F88-477BB5EA396D}"/>
          </ac:spMkLst>
        </pc:spChg>
        <pc:spChg chg="add del">
          <ac:chgData name="Yeshwanth Guru krishnakumar" userId="S::s5059111@studenti.unige.it::bfc45bab-ea7d-4a36-b342-f02125abbc27" providerId="AD" clId="Web-{DBCBBF86-6F61-DF7B-5E66-ABBC8F70D524}" dt="2021-11-27T14:16:29.219" v="39"/>
          <ac:spMkLst>
            <pc:docMk/>
            <pc:sldMk cId="109857222" sldId="256"/>
            <ac:spMk id="18" creationId="{8C790BE2-4E4F-4AAF-81A2-4A6F4885EBE6}"/>
          </ac:spMkLst>
        </pc:spChg>
        <pc:spChg chg="add del">
          <ac:chgData name="Yeshwanth Guru krishnakumar" userId="S::s5059111@studenti.unige.it::bfc45bab-ea7d-4a36-b342-f02125abbc27" providerId="AD" clId="Web-{DBCBBF86-6F61-DF7B-5E66-ABBC8F70D524}" dt="2021-11-27T14:16:37.391" v="51"/>
          <ac:spMkLst>
            <pc:docMk/>
            <pc:sldMk cId="109857222" sldId="256"/>
            <ac:spMk id="19" creationId="{13A48C6C-3CC4-4EE5-A773-EC1EB7F59CD4}"/>
          </ac:spMkLst>
        </pc:spChg>
        <pc:spChg chg="add del">
          <ac:chgData name="Yeshwanth Guru krishnakumar" userId="S::s5059111@studenti.unige.it::bfc45bab-ea7d-4a36-b342-f02125abbc27" providerId="AD" clId="Web-{DBCBBF86-6F61-DF7B-5E66-ABBC8F70D524}" dt="2021-11-27T14:16:29.219" v="39"/>
          <ac:spMkLst>
            <pc:docMk/>
            <pc:sldMk cId="109857222" sldId="256"/>
            <ac:spMk id="20" creationId="{D28B54C3-B57B-472A-B96E-1FCB67093DC2}"/>
          </ac:spMkLst>
        </pc:spChg>
        <pc:spChg chg="add del">
          <ac:chgData name="Yeshwanth Guru krishnakumar" userId="S::s5059111@studenti.unige.it::bfc45bab-ea7d-4a36-b342-f02125abbc27" providerId="AD" clId="Web-{DBCBBF86-6F61-DF7B-5E66-ABBC8F70D524}" dt="2021-11-27T14:16:37.391" v="51"/>
          <ac:spMkLst>
            <pc:docMk/>
            <pc:sldMk cId="109857222" sldId="256"/>
            <ac:spMk id="21" creationId="{A6FC486F-EE17-4AB5-AFD2-50FD675AEFB7}"/>
          </ac:spMkLst>
        </pc:spChg>
        <pc:spChg chg="add del">
          <ac:chgData name="Yeshwanth Guru krishnakumar" userId="S::s5059111@studenti.unige.it::bfc45bab-ea7d-4a36-b342-f02125abbc27" providerId="AD" clId="Web-{DBCBBF86-6F61-DF7B-5E66-ABBC8F70D524}" dt="2021-11-27T14:16:29.219" v="39"/>
          <ac:spMkLst>
            <pc:docMk/>
            <pc:sldMk cId="109857222" sldId="256"/>
            <ac:spMk id="22" creationId="{7DB3C429-F8DA-49B9-AF84-21996FCF78B5}"/>
          </ac:spMkLst>
        </pc:spChg>
        <pc:spChg chg="add del">
          <ac:chgData name="Yeshwanth Guru krishnakumar" userId="S::s5059111@studenti.unige.it::bfc45bab-ea7d-4a36-b342-f02125abbc27" providerId="AD" clId="Web-{DBCBBF86-6F61-DF7B-5E66-ABBC8F70D524}" dt="2021-11-27T14:16:29.219" v="39"/>
          <ac:spMkLst>
            <pc:docMk/>
            <pc:sldMk cId="109857222" sldId="256"/>
            <ac:spMk id="24" creationId="{C4C9F2B0-1044-46EB-8AEB-C3BFFDE6C2CC}"/>
          </ac:spMkLst>
        </pc:spChg>
        <pc:spChg chg="add del">
          <ac:chgData name="Yeshwanth Guru krishnakumar" userId="S::s5059111@studenti.unige.it::bfc45bab-ea7d-4a36-b342-f02125abbc27" providerId="AD" clId="Web-{DBCBBF86-6F61-DF7B-5E66-ABBC8F70D524}" dt="2021-11-27T14:16:49.048" v="59"/>
          <ac:spMkLst>
            <pc:docMk/>
            <pc:sldMk cId="109857222" sldId="256"/>
            <ac:spMk id="25" creationId="{8C790BE2-4E4F-4AAF-81A2-4A6F4885EBE6}"/>
          </ac:spMkLst>
        </pc:spChg>
        <pc:spChg chg="add del">
          <ac:chgData name="Yeshwanth Guru krishnakumar" userId="S::s5059111@studenti.unige.it::bfc45bab-ea7d-4a36-b342-f02125abbc27" providerId="AD" clId="Web-{DBCBBF86-6F61-DF7B-5E66-ABBC8F70D524}" dt="2021-11-27T14:16:29.219" v="39"/>
          <ac:spMkLst>
            <pc:docMk/>
            <pc:sldMk cId="109857222" sldId="256"/>
            <ac:spMk id="26" creationId="{32B3ACB3-D689-442E-8A40-8680B0FEB8A2}"/>
          </ac:spMkLst>
        </pc:spChg>
        <pc:spChg chg="add del">
          <ac:chgData name="Yeshwanth Guru krishnakumar" userId="S::s5059111@studenti.unige.it::bfc45bab-ea7d-4a36-b342-f02125abbc27" providerId="AD" clId="Web-{DBCBBF86-6F61-DF7B-5E66-ABBC8F70D524}" dt="2021-11-27T14:16:49.048" v="59"/>
          <ac:spMkLst>
            <pc:docMk/>
            <pc:sldMk cId="109857222" sldId="256"/>
            <ac:spMk id="27" creationId="{D28B54C3-B57B-472A-B96E-1FCB67093DC2}"/>
          </ac:spMkLst>
        </pc:spChg>
        <pc:spChg chg="add del">
          <ac:chgData name="Yeshwanth Guru krishnakumar" userId="S::s5059111@studenti.unige.it::bfc45bab-ea7d-4a36-b342-f02125abbc27" providerId="AD" clId="Web-{DBCBBF86-6F61-DF7B-5E66-ABBC8F70D524}" dt="2021-11-27T14:16:49.048" v="59"/>
          <ac:spMkLst>
            <pc:docMk/>
            <pc:sldMk cId="109857222" sldId="256"/>
            <ac:spMk id="28" creationId="{7DB3C429-F8DA-49B9-AF84-21996FCF78B5}"/>
          </ac:spMkLst>
        </pc:spChg>
        <pc:spChg chg="add del">
          <ac:chgData name="Yeshwanth Guru krishnakumar" userId="S::s5059111@studenti.unige.it::bfc45bab-ea7d-4a36-b342-f02125abbc27" providerId="AD" clId="Web-{DBCBBF86-6F61-DF7B-5E66-ABBC8F70D524}" dt="2021-11-27T14:16:49.048" v="59"/>
          <ac:spMkLst>
            <pc:docMk/>
            <pc:sldMk cId="109857222" sldId="256"/>
            <ac:spMk id="29" creationId="{C4C9F2B0-1044-46EB-8AEB-C3BFFDE6C2CC}"/>
          </ac:spMkLst>
        </pc:spChg>
        <pc:spChg chg="add del">
          <ac:chgData name="Yeshwanth Guru krishnakumar" userId="S::s5059111@studenti.unige.it::bfc45bab-ea7d-4a36-b342-f02125abbc27" providerId="AD" clId="Web-{DBCBBF86-6F61-DF7B-5E66-ABBC8F70D524}" dt="2021-11-27T14:16:49.048" v="59"/>
          <ac:spMkLst>
            <pc:docMk/>
            <pc:sldMk cId="109857222" sldId="256"/>
            <ac:spMk id="30" creationId="{32B3ACB3-D689-442E-8A40-8680B0FEB8A2}"/>
          </ac:spMkLst>
        </pc:spChg>
        <pc:spChg chg="add del">
          <ac:chgData name="Yeshwanth Guru krishnakumar" userId="S::s5059111@studenti.unige.it::bfc45bab-ea7d-4a36-b342-f02125abbc27" providerId="AD" clId="Web-{DBCBBF86-6F61-DF7B-5E66-ABBC8F70D524}" dt="2021-11-27T14:16:41.360" v="57"/>
          <ac:spMkLst>
            <pc:docMk/>
            <pc:sldMk cId="109857222" sldId="256"/>
            <ac:spMk id="31" creationId="{EB9B5A19-3592-48E2-BC31-90E092BD68E1}"/>
          </ac:spMkLst>
        </pc:spChg>
        <pc:spChg chg="add del">
          <ac:chgData name="Yeshwanth Guru krishnakumar" userId="S::s5059111@studenti.unige.it::bfc45bab-ea7d-4a36-b342-f02125abbc27" providerId="AD" clId="Web-{DBCBBF86-6F61-DF7B-5E66-ABBC8F70D524}" dt="2021-11-27T14:16:33.891" v="45"/>
          <ac:spMkLst>
            <pc:docMk/>
            <pc:sldMk cId="109857222" sldId="256"/>
            <ac:spMk id="32" creationId="{DD99E1B6-CBC4-4306-9DFC-847D6D135208}"/>
          </ac:spMkLst>
        </pc:spChg>
        <pc:spChg chg="add del">
          <ac:chgData name="Yeshwanth Guru krishnakumar" userId="S::s5059111@studenti.unige.it::bfc45bab-ea7d-4a36-b342-f02125abbc27" providerId="AD" clId="Web-{DBCBBF86-6F61-DF7B-5E66-ABBC8F70D524}" dt="2021-11-27T14:16:54.923" v="61"/>
          <ac:spMkLst>
            <pc:docMk/>
            <pc:sldMk cId="109857222" sldId="256"/>
            <ac:spMk id="34" creationId="{1DB043B4-68C6-45B9-82AC-A5800EADB8DB}"/>
          </ac:spMkLst>
        </pc:spChg>
        <pc:spChg chg="add del">
          <ac:chgData name="Yeshwanth Guru krishnakumar" userId="S::s5059111@studenti.unige.it::bfc45bab-ea7d-4a36-b342-f02125abbc27" providerId="AD" clId="Web-{DBCBBF86-6F61-DF7B-5E66-ABBC8F70D524}" dt="2021-11-27T14:17:00.860" v="67"/>
          <ac:spMkLst>
            <pc:docMk/>
            <pc:sldMk cId="109857222" sldId="256"/>
            <ac:spMk id="36" creationId="{0C5012CC-71C4-4FA0-9F88-477BB5EA396D}"/>
          </ac:spMkLst>
        </pc:spChg>
        <pc:spChg chg="add del">
          <ac:chgData name="Yeshwanth Guru krishnakumar" userId="S::s5059111@studenti.unige.it::bfc45bab-ea7d-4a36-b342-f02125abbc27" providerId="AD" clId="Web-{DBCBBF86-6F61-DF7B-5E66-ABBC8F70D524}" dt="2021-11-27T14:17:00.860" v="67"/>
          <ac:spMkLst>
            <pc:docMk/>
            <pc:sldMk cId="109857222" sldId="256"/>
            <ac:spMk id="37" creationId="{13A48C6C-3CC4-4EE5-A773-EC1EB7F59CD4}"/>
          </ac:spMkLst>
        </pc:spChg>
        <pc:spChg chg="add del">
          <ac:chgData name="Yeshwanth Guru krishnakumar" userId="S::s5059111@studenti.unige.it::bfc45bab-ea7d-4a36-b342-f02125abbc27" providerId="AD" clId="Web-{DBCBBF86-6F61-DF7B-5E66-ABBC8F70D524}" dt="2021-11-27T14:16:54.923" v="61"/>
          <ac:spMkLst>
            <pc:docMk/>
            <pc:sldMk cId="109857222" sldId="256"/>
            <ac:spMk id="38" creationId="{41AC6C06-99FE-4BA1-BC82-8406A424CD67}"/>
          </ac:spMkLst>
        </pc:spChg>
        <pc:spChg chg="add del">
          <ac:chgData name="Yeshwanth Guru krishnakumar" userId="S::s5059111@studenti.unige.it::bfc45bab-ea7d-4a36-b342-f02125abbc27" providerId="AD" clId="Web-{DBCBBF86-6F61-DF7B-5E66-ABBC8F70D524}" dt="2021-11-27T14:16:41.360" v="57"/>
          <ac:spMkLst>
            <pc:docMk/>
            <pc:sldMk cId="109857222" sldId="256"/>
            <ac:spMk id="39" creationId="{DD99E1B6-CBC4-4306-9DFC-847D6D135208}"/>
          </ac:spMkLst>
        </pc:spChg>
        <pc:spChg chg="add del">
          <ac:chgData name="Yeshwanth Guru krishnakumar" userId="S::s5059111@studenti.unige.it::bfc45bab-ea7d-4a36-b342-f02125abbc27" providerId="AD" clId="Web-{DBCBBF86-6F61-DF7B-5E66-ABBC8F70D524}" dt="2021-11-27T14:16:54.923" v="61"/>
          <ac:spMkLst>
            <pc:docMk/>
            <pc:sldMk cId="109857222" sldId="256"/>
            <ac:spMk id="40" creationId="{7AEC842D-C905-4DEA-B1C3-CA51995C572A}"/>
          </ac:spMkLst>
        </pc:spChg>
        <pc:spChg chg="add del">
          <ac:chgData name="Yeshwanth Guru krishnakumar" userId="S::s5059111@studenti.unige.it::bfc45bab-ea7d-4a36-b342-f02125abbc27" providerId="AD" clId="Web-{DBCBBF86-6F61-DF7B-5E66-ABBC8F70D524}" dt="2021-11-27T14:17:00.860" v="67"/>
          <ac:spMkLst>
            <pc:docMk/>
            <pc:sldMk cId="109857222" sldId="256"/>
            <ac:spMk id="41" creationId="{A6FC486F-EE17-4AB5-AFD2-50FD675AEFB7}"/>
          </ac:spMkLst>
        </pc:spChg>
        <pc:spChg chg="add del">
          <ac:chgData name="Yeshwanth Guru krishnakumar" userId="S::s5059111@studenti.unige.it::bfc45bab-ea7d-4a36-b342-f02125abbc27" providerId="AD" clId="Web-{DBCBBF86-6F61-DF7B-5E66-ABBC8F70D524}" dt="2021-11-27T14:17:23.173" v="70"/>
          <ac:spMkLst>
            <pc:docMk/>
            <pc:sldMk cId="109857222" sldId="256"/>
            <ac:spMk id="43" creationId="{55B419A7-F817-4767-8CCB-FB0E189C4ACD}"/>
          </ac:spMkLst>
        </pc:spChg>
        <pc:spChg chg="add del">
          <ac:chgData name="Yeshwanth Guru krishnakumar" userId="S::s5059111@studenti.unige.it::bfc45bab-ea7d-4a36-b342-f02125abbc27" providerId="AD" clId="Web-{DBCBBF86-6F61-DF7B-5E66-ABBC8F70D524}" dt="2021-11-27T14:17:23.173" v="70"/>
          <ac:spMkLst>
            <pc:docMk/>
            <pc:sldMk cId="109857222" sldId="256"/>
            <ac:spMk id="44" creationId="{7AF9319C-2D9B-4868-AEAE-37298EA0F4B9}"/>
          </ac:spMkLst>
        </pc:spChg>
        <pc:spChg chg="add del">
          <ac:chgData name="Yeshwanth Guru krishnakumar" userId="S::s5059111@studenti.unige.it::bfc45bab-ea7d-4a36-b342-f02125abbc27" providerId="AD" clId="Web-{DBCBBF86-6F61-DF7B-5E66-ABBC8F70D524}" dt="2021-11-27T14:17:23.173" v="70"/>
          <ac:spMkLst>
            <pc:docMk/>
            <pc:sldMk cId="109857222" sldId="256"/>
            <ac:spMk id="45" creationId="{ADA271CD-3011-4A05-B4A3-80F1794684F2}"/>
          </ac:spMkLst>
        </pc:spChg>
        <pc:spChg chg="add del">
          <ac:chgData name="Yeshwanth Guru krishnakumar" userId="S::s5059111@studenti.unige.it::bfc45bab-ea7d-4a36-b342-f02125abbc27" providerId="AD" clId="Web-{DBCBBF86-6F61-DF7B-5E66-ABBC8F70D524}" dt="2021-11-27T14:17:28.658" v="72"/>
          <ac:spMkLst>
            <pc:docMk/>
            <pc:sldMk cId="109857222" sldId="256"/>
            <ac:spMk id="46" creationId="{46187E64-7A77-4D13-A5F4-9AEC282BBB9E}"/>
          </ac:spMkLst>
        </pc:spChg>
        <pc:spChg chg="add del">
          <ac:chgData name="Yeshwanth Guru krishnakumar" userId="S::s5059111@studenti.unige.it::bfc45bab-ea7d-4a36-b342-f02125abbc27" providerId="AD" clId="Web-{DBCBBF86-6F61-DF7B-5E66-ABBC8F70D524}" dt="2021-11-27T14:17:28.658" v="72"/>
          <ac:spMkLst>
            <pc:docMk/>
            <pc:sldMk cId="109857222" sldId="256"/>
            <ac:spMk id="47" creationId="{E2B33195-5BCA-4BB7-A82D-6739522687DD}"/>
          </ac:spMkLst>
        </pc:spChg>
        <pc:spChg chg="add del">
          <ac:chgData name="Yeshwanth Guru krishnakumar" userId="S::s5059111@studenti.unige.it::bfc45bab-ea7d-4a36-b342-f02125abbc27" providerId="AD" clId="Web-{DBCBBF86-6F61-DF7B-5E66-ABBC8F70D524}" dt="2021-11-27T14:17:28.658" v="72"/>
          <ac:spMkLst>
            <pc:docMk/>
            <pc:sldMk cId="109857222" sldId="256"/>
            <ac:spMk id="48" creationId="{CF8AD9F3-9AF6-494F-83A3-2F677563935C}"/>
          </ac:spMkLst>
        </pc:spChg>
        <pc:spChg chg="add del">
          <ac:chgData name="Yeshwanth Guru krishnakumar" userId="S::s5059111@studenti.unige.it::bfc45bab-ea7d-4a36-b342-f02125abbc27" providerId="AD" clId="Web-{DBCBBF86-6F61-DF7B-5E66-ABBC8F70D524}" dt="2021-11-27T14:17:28.658" v="72"/>
          <ac:spMkLst>
            <pc:docMk/>
            <pc:sldMk cId="109857222" sldId="256"/>
            <ac:spMk id="49" creationId="{0DA5DB8B-7E5C-4ABC-8069-A9A8806F3976}"/>
          </ac:spMkLst>
        </pc:spChg>
        <pc:spChg chg="add">
          <ac:chgData name="Yeshwanth Guru krishnakumar" userId="S::s5059111@studenti.unige.it::bfc45bab-ea7d-4a36-b342-f02125abbc27" providerId="AD" clId="Web-{DBCBBF86-6F61-DF7B-5E66-ABBC8F70D524}" dt="2021-11-27T14:17:28.689" v="73"/>
          <ac:spMkLst>
            <pc:docMk/>
            <pc:sldMk cId="109857222" sldId="256"/>
            <ac:spMk id="50" creationId="{33E93247-6229-44AB-A550-739E971E690B}"/>
          </ac:spMkLst>
        </pc:spChg>
        <pc:grpChg chg="add del">
          <ac:chgData name="Yeshwanth Guru krishnakumar" userId="S::s5059111@studenti.unige.it::bfc45bab-ea7d-4a36-b342-f02125abbc27" providerId="AD" clId="Web-{DBCBBF86-6F61-DF7B-5E66-ABBC8F70D524}" dt="2021-11-27T14:16:33.891" v="45"/>
          <ac:grpSpMkLst>
            <pc:docMk/>
            <pc:sldMk cId="109857222" sldId="256"/>
            <ac:grpSpMk id="16" creationId="{E2548C40-4C00-4E91-BFA6-84B4D66225A4}"/>
          </ac:grpSpMkLst>
        </pc:grpChg>
        <pc:grpChg chg="add del">
          <ac:chgData name="Yeshwanth Guru krishnakumar" userId="S::s5059111@studenti.unige.it::bfc45bab-ea7d-4a36-b342-f02125abbc27" providerId="AD" clId="Web-{DBCBBF86-6F61-DF7B-5E66-ABBC8F70D524}" dt="2021-11-27T14:16:41.360" v="57"/>
          <ac:grpSpMkLst>
            <pc:docMk/>
            <pc:sldMk cId="109857222" sldId="256"/>
            <ac:grpSpMk id="33" creationId="{E2548C40-4C00-4E91-BFA6-84B4D66225A4}"/>
          </ac:grpSpMkLst>
        </pc:grpChg>
        <pc:grpChg chg="add del">
          <ac:chgData name="Yeshwanth Guru krishnakumar" userId="S::s5059111@studenti.unige.it::bfc45bab-ea7d-4a36-b342-f02125abbc27" providerId="AD" clId="Web-{DBCBBF86-6F61-DF7B-5E66-ABBC8F70D524}" dt="2021-11-27T14:16:54.923" v="61"/>
          <ac:grpSpMkLst>
            <pc:docMk/>
            <pc:sldMk cId="109857222" sldId="256"/>
            <ac:grpSpMk id="35" creationId="{4592A8CB-0B0A-43A5-86F4-712B0C469671}"/>
          </ac:grpSpMkLst>
        </pc:grpChg>
        <pc:picChg chg="add del">
          <ac:chgData name="Yeshwanth Guru krishnakumar" userId="S::s5059111@studenti.unige.it::bfc45bab-ea7d-4a36-b342-f02125abbc27" providerId="AD" clId="Web-{DBCBBF86-6F61-DF7B-5E66-ABBC8F70D524}" dt="2021-11-27T14:15:40.938" v="35"/>
          <ac:picMkLst>
            <pc:docMk/>
            <pc:sldMk cId="109857222" sldId="256"/>
            <ac:picMk id="4" creationId="{37EC2234-D2B4-447F-A150-2281AB7D73E0}"/>
          </ac:picMkLst>
        </pc:picChg>
        <pc:picChg chg="add mod ord">
          <ac:chgData name="Yeshwanth Guru krishnakumar" userId="S::s5059111@studenti.unige.it::bfc45bab-ea7d-4a36-b342-f02125abbc27" providerId="AD" clId="Web-{DBCBBF86-6F61-DF7B-5E66-ABBC8F70D524}" dt="2021-11-27T14:17:28.689" v="73"/>
          <ac:picMkLst>
            <pc:docMk/>
            <pc:sldMk cId="109857222" sldId="256"/>
            <ac:picMk id="6" creationId="{F3807ACE-610F-4D48-8E01-FC526182E457}"/>
          </ac:picMkLst>
        </pc:picChg>
        <pc:cxnChg chg="add del">
          <ac:chgData name="Yeshwanth Guru krishnakumar" userId="S::s5059111@studenti.unige.it::bfc45bab-ea7d-4a36-b342-f02125abbc27" providerId="AD" clId="Web-{DBCBBF86-6F61-DF7B-5E66-ABBC8F70D524}" dt="2021-11-27T14:15:40.938" v="35"/>
          <ac:cxnSpMkLst>
            <pc:docMk/>
            <pc:sldMk cId="109857222" sldId="256"/>
            <ac:cxnSpMk id="11" creationId="{32E97E5C-7A5F-424E-AAE4-654396E90799}"/>
          </ac:cxnSpMkLst>
        </pc:cxnChg>
        <pc:cxnChg chg="add del">
          <ac:chgData name="Yeshwanth Guru krishnakumar" userId="S::s5059111@studenti.unige.it::bfc45bab-ea7d-4a36-b342-f02125abbc27" providerId="AD" clId="Web-{DBCBBF86-6F61-DF7B-5E66-ABBC8F70D524}" dt="2021-11-27T14:17:28.689" v="73"/>
          <ac:cxnSpMkLst>
            <pc:docMk/>
            <pc:sldMk cId="109857222" sldId="256"/>
            <ac:cxnSpMk id="13" creationId="{B20D3D82-8B25-4DD9-9924-4CEAD450CD21}"/>
          </ac:cxnSpMkLst>
        </pc:cxnChg>
        <pc:cxnChg chg="add del">
          <ac:chgData name="Yeshwanth Guru krishnakumar" userId="S::s5059111@studenti.unige.it::bfc45bab-ea7d-4a36-b342-f02125abbc27" providerId="AD" clId="Web-{DBCBBF86-6F61-DF7B-5E66-ABBC8F70D524}" dt="2021-11-27T14:16:37.391" v="51"/>
          <ac:cxnSpMkLst>
            <pc:docMk/>
            <pc:sldMk cId="109857222" sldId="256"/>
            <ac:cxnSpMk id="23" creationId="{76BCE0AD-4A3C-4FDB-8E9D-2C3827AD7A92}"/>
          </ac:cxnSpMkLst>
        </pc:cxnChg>
        <pc:cxnChg chg="add del">
          <ac:chgData name="Yeshwanth Guru krishnakumar" userId="S::s5059111@studenti.unige.it::bfc45bab-ea7d-4a36-b342-f02125abbc27" providerId="AD" clId="Web-{DBCBBF86-6F61-DF7B-5E66-ABBC8F70D524}" dt="2021-11-27T14:17:00.860" v="67"/>
          <ac:cxnSpMkLst>
            <pc:docMk/>
            <pc:sldMk cId="109857222" sldId="256"/>
            <ac:cxnSpMk id="42" creationId="{76BCE0AD-4A3C-4FDB-8E9D-2C3827AD7A92}"/>
          </ac:cxnSpMkLst>
        </pc:cxnChg>
        <pc:cxnChg chg="add">
          <ac:chgData name="Yeshwanth Guru krishnakumar" userId="S::s5059111@studenti.unige.it::bfc45bab-ea7d-4a36-b342-f02125abbc27" providerId="AD" clId="Web-{DBCBBF86-6F61-DF7B-5E66-ABBC8F70D524}" dt="2021-11-27T14:17:28.689" v="73"/>
          <ac:cxnSpMkLst>
            <pc:docMk/>
            <pc:sldMk cId="109857222" sldId="256"/>
            <ac:cxnSpMk id="51" creationId="{EE2E603F-4A95-4FE8-BB06-211DFD75DBEF}"/>
          </ac:cxnSpMkLst>
        </pc:cxnChg>
        <pc:cxnChg chg="add">
          <ac:chgData name="Yeshwanth Guru krishnakumar" userId="S::s5059111@studenti.unige.it::bfc45bab-ea7d-4a36-b342-f02125abbc27" providerId="AD" clId="Web-{DBCBBF86-6F61-DF7B-5E66-ABBC8F70D524}" dt="2021-11-27T14:17:28.689" v="73"/>
          <ac:cxnSpMkLst>
            <pc:docMk/>
            <pc:sldMk cId="109857222" sldId="256"/>
            <ac:cxnSpMk id="52" creationId="{D7CC41EB-2D81-4303-9171-6401B388BA35}"/>
          </ac:cxnSpMkLst>
        </pc:cxnChg>
      </pc:sldChg>
      <pc:sldChg chg="modSp new">
        <pc:chgData name="Yeshwanth Guru krishnakumar" userId="S::s5059111@studenti.unige.it::bfc45bab-ea7d-4a36-b342-f02125abbc27" providerId="AD" clId="Web-{DBCBBF86-6F61-DF7B-5E66-ABBC8F70D524}" dt="2021-11-27T14:19:03.268" v="80" actId="20577"/>
        <pc:sldMkLst>
          <pc:docMk/>
          <pc:sldMk cId="4125045908" sldId="257"/>
        </pc:sldMkLst>
        <pc:spChg chg="mod">
          <ac:chgData name="Yeshwanth Guru krishnakumar" userId="S::s5059111@studenti.unige.it::bfc45bab-ea7d-4a36-b342-f02125abbc27" providerId="AD" clId="Web-{DBCBBF86-6F61-DF7B-5E66-ABBC8F70D524}" dt="2021-11-27T14:19:03.268" v="80" actId="20577"/>
          <ac:spMkLst>
            <pc:docMk/>
            <pc:sldMk cId="4125045908" sldId="257"/>
            <ac:spMk id="2" creationId="{5882B4C5-CAE7-409B-AF0B-349A8A505880}"/>
          </ac:spMkLst>
        </pc:spChg>
      </pc:sldChg>
      <pc:sldMasterChg chg="add del addSldLayout delSldLayout">
        <pc:chgData name="Yeshwanth Guru krishnakumar" userId="S::s5059111@studenti.unige.it::bfc45bab-ea7d-4a36-b342-f02125abbc27" providerId="AD" clId="Web-{DBCBBF86-6F61-DF7B-5E66-ABBC8F70D524}" dt="2021-11-27T14:15:40.984" v="36"/>
        <pc:sldMasterMkLst>
          <pc:docMk/>
          <pc:sldMasterMk cId="2460954070" sldId="2147483660"/>
        </pc:sldMasterMkLst>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2385387890" sldId="2147483661"/>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949138452" sldId="2147483662"/>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2591524520" sldId="2147483663"/>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1203092039" sldId="2147483664"/>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3733172339" sldId="2147483665"/>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3210312558" sldId="2147483666"/>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3146388984" sldId="2147483667"/>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3171841454" sldId="2147483668"/>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1718958274" sldId="2147483669"/>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2202905451" sldId="2147483670"/>
          </pc:sldLayoutMkLst>
        </pc:sldLayoutChg>
        <pc:sldLayoutChg chg="add del">
          <pc:chgData name="Yeshwanth Guru krishnakumar" userId="S::s5059111@studenti.unige.it::bfc45bab-ea7d-4a36-b342-f02125abbc27" providerId="AD" clId="Web-{DBCBBF86-6F61-DF7B-5E66-ABBC8F70D524}" dt="2021-11-27T14:15:40.984" v="36"/>
          <pc:sldLayoutMkLst>
            <pc:docMk/>
            <pc:sldMasterMk cId="2460954070" sldId="2147483660"/>
            <pc:sldLayoutMk cId="3479445657" sldId="2147483671"/>
          </pc:sldLayoutMkLst>
        </pc:sldLayoutChg>
      </pc:sldMasterChg>
      <pc:sldMasterChg chg="add del addSldLayout delSldLayout">
        <pc:chgData name="Yeshwanth Guru krishnakumar" userId="S::s5059111@studenti.unige.it::bfc45bab-ea7d-4a36-b342-f02125abbc27" providerId="AD" clId="Web-{DBCBBF86-6F61-DF7B-5E66-ABBC8F70D524}" dt="2021-11-27T14:17:28.689" v="73"/>
        <pc:sldMasterMkLst>
          <pc:docMk/>
          <pc:sldMasterMk cId="51616243" sldId="2147483711"/>
        </pc:sldMasterMkLst>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287792470" sldId="2147483700"/>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48470060" sldId="2147483701"/>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4018887686" sldId="2147483702"/>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1113004630" sldId="2147483703"/>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1679474825" sldId="2147483704"/>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3676778043" sldId="2147483705"/>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2824796206" sldId="2147483706"/>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3841531893" sldId="2147483707"/>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129951485" sldId="2147483708"/>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1287437276" sldId="2147483709"/>
          </pc:sldLayoutMkLst>
        </pc:sldLayoutChg>
        <pc:sldLayoutChg chg="add del">
          <pc:chgData name="Yeshwanth Guru krishnakumar" userId="S::s5059111@studenti.unige.it::bfc45bab-ea7d-4a36-b342-f02125abbc27" providerId="AD" clId="Web-{DBCBBF86-6F61-DF7B-5E66-ABBC8F70D524}" dt="2021-11-27T14:17:28.689" v="73"/>
          <pc:sldLayoutMkLst>
            <pc:docMk/>
            <pc:sldMasterMk cId="51616243" sldId="2147483711"/>
            <pc:sldLayoutMk cId="2816387194" sldId="2147483710"/>
          </pc:sldLayoutMkLst>
        </pc:sldLayoutChg>
      </pc:sldMasterChg>
      <pc:sldMasterChg chg="add del addSldLayout delSldLayout">
        <pc:chgData name="Yeshwanth Guru krishnakumar" userId="S::s5059111@studenti.unige.it::bfc45bab-ea7d-4a36-b342-f02125abbc27" providerId="AD" clId="Web-{DBCBBF86-6F61-DF7B-5E66-ABBC8F70D524}" dt="2021-11-27T14:17:00.860" v="67"/>
        <pc:sldMasterMkLst>
          <pc:docMk/>
          <pc:sldMasterMk cId="2180203884" sldId="2147483712"/>
        </pc:sldMasterMkLst>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3794104493" sldId="2147483713"/>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1707364230" sldId="2147483714"/>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2267722318" sldId="2147483715"/>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1119577480" sldId="2147483716"/>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3195836396" sldId="2147483717"/>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3020357485" sldId="2147483718"/>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4079666808" sldId="2147483719"/>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80435626" sldId="2147483720"/>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2162232653" sldId="2147483721"/>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66021217" sldId="2147483722"/>
          </pc:sldLayoutMkLst>
        </pc:sldLayoutChg>
        <pc:sldLayoutChg chg="add del">
          <pc:chgData name="Yeshwanth Guru krishnakumar" userId="S::s5059111@studenti.unige.it::bfc45bab-ea7d-4a36-b342-f02125abbc27" providerId="AD" clId="Web-{DBCBBF86-6F61-DF7B-5E66-ABBC8F70D524}" dt="2021-11-27T14:17:00.860" v="67"/>
          <pc:sldLayoutMkLst>
            <pc:docMk/>
            <pc:sldMasterMk cId="2180203884" sldId="2147483712"/>
            <pc:sldLayoutMk cId="225792407" sldId="2147483723"/>
          </pc:sldLayoutMkLst>
        </pc:sldLayoutChg>
      </pc:sldMasterChg>
      <pc:sldMasterChg chg="add del addSldLayout delSldLayout">
        <pc:chgData name="Yeshwanth Guru krishnakumar" userId="S::s5059111@studenti.unige.it::bfc45bab-ea7d-4a36-b342-f02125abbc27" providerId="AD" clId="Web-{DBCBBF86-6F61-DF7B-5E66-ABBC8F70D524}" dt="2021-11-27T14:17:23.173" v="70"/>
        <pc:sldMasterMkLst>
          <pc:docMk/>
          <pc:sldMasterMk cId="4281585935" sldId="2147483712"/>
        </pc:sldMasterMkLst>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468149992" sldId="2147483713"/>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130871379" sldId="2147483714"/>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1983241126" sldId="2147483715"/>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3398206254" sldId="2147483716"/>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2230523419" sldId="2147483717"/>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2812616960" sldId="2147483718"/>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402191008" sldId="2147483719"/>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1708253739" sldId="2147483720"/>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2198201296" sldId="2147483721"/>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550119221" sldId="2147483722"/>
          </pc:sldLayoutMkLst>
        </pc:sldLayoutChg>
        <pc:sldLayoutChg chg="add del">
          <pc:chgData name="Yeshwanth Guru krishnakumar" userId="S::s5059111@studenti.unige.it::bfc45bab-ea7d-4a36-b342-f02125abbc27" providerId="AD" clId="Web-{DBCBBF86-6F61-DF7B-5E66-ABBC8F70D524}" dt="2021-11-27T14:17:23.173" v="70"/>
          <pc:sldLayoutMkLst>
            <pc:docMk/>
            <pc:sldMasterMk cId="4281585935" sldId="2147483712"/>
            <pc:sldLayoutMk cId="4020768444" sldId="2147483723"/>
          </pc:sldLayoutMkLst>
        </pc:sldLayoutChg>
      </pc:sldMasterChg>
      <pc:sldMasterChg chg="add del addSldLayout delSldLayout">
        <pc:chgData name="Yeshwanth Guru krishnakumar" userId="S::s5059111@studenti.unige.it::bfc45bab-ea7d-4a36-b342-f02125abbc27" providerId="AD" clId="Web-{DBCBBF86-6F61-DF7B-5E66-ABBC8F70D524}" dt="2021-11-27T14:16:41.360" v="57"/>
        <pc:sldMasterMkLst>
          <pc:docMk/>
          <pc:sldMasterMk cId="1687275927" sldId="2147483735"/>
        </pc:sldMasterMkLst>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1476463195" sldId="2147483724"/>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3186248449" sldId="2147483725"/>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2682579314" sldId="2147483726"/>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1917702478" sldId="2147483727"/>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1966348099" sldId="2147483728"/>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454312640" sldId="2147483729"/>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553068209" sldId="2147483730"/>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3631073231" sldId="2147483731"/>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1639155853" sldId="2147483732"/>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2434845795" sldId="2147483733"/>
          </pc:sldLayoutMkLst>
        </pc:sldLayoutChg>
        <pc:sldLayoutChg chg="add del">
          <pc:chgData name="Yeshwanth Guru krishnakumar" userId="S::s5059111@studenti.unige.it::bfc45bab-ea7d-4a36-b342-f02125abbc27" providerId="AD" clId="Web-{DBCBBF86-6F61-DF7B-5E66-ABBC8F70D524}" dt="2021-11-27T14:16:41.360" v="57"/>
          <pc:sldLayoutMkLst>
            <pc:docMk/>
            <pc:sldMasterMk cId="1687275927" sldId="2147483735"/>
            <pc:sldLayoutMk cId="3053366823" sldId="2147483734"/>
          </pc:sldLayoutMkLst>
        </pc:sldLayoutChg>
      </pc:sldMasterChg>
      <pc:sldMasterChg chg="add del addSldLayout delSldLayout">
        <pc:chgData name="Yeshwanth Guru krishnakumar" userId="S::s5059111@studenti.unige.it::bfc45bab-ea7d-4a36-b342-f02125abbc27" providerId="AD" clId="Web-{DBCBBF86-6F61-DF7B-5E66-ABBC8F70D524}" dt="2021-11-27T14:15:40.938" v="35"/>
        <pc:sldMasterMkLst>
          <pc:docMk/>
          <pc:sldMasterMk cId="3387651732" sldId="2147483737"/>
        </pc:sldMasterMkLst>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1934992905" sldId="2147483726"/>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1734392759" sldId="2147483727"/>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4006200480" sldId="2147483728"/>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2822147450" sldId="2147483729"/>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1351965479" sldId="2147483730"/>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434468202" sldId="2147483731"/>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102383588" sldId="2147483732"/>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3504940895" sldId="2147483733"/>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4199874421" sldId="2147483734"/>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1009193154" sldId="2147483735"/>
          </pc:sldLayoutMkLst>
        </pc:sldLayoutChg>
        <pc:sldLayoutChg chg="add del">
          <pc:chgData name="Yeshwanth Guru krishnakumar" userId="S::s5059111@studenti.unige.it::bfc45bab-ea7d-4a36-b342-f02125abbc27" providerId="AD" clId="Web-{DBCBBF86-6F61-DF7B-5E66-ABBC8F70D524}" dt="2021-11-27T14:15:40.938" v="35"/>
          <pc:sldLayoutMkLst>
            <pc:docMk/>
            <pc:sldMasterMk cId="3387651732" sldId="2147483737"/>
            <pc:sldLayoutMk cId="3185583323" sldId="2147483736"/>
          </pc:sldLayoutMkLst>
        </pc:sldLayoutChg>
      </pc:sldMasterChg>
      <pc:sldMasterChg chg="add del addSldLayout delSldLayout">
        <pc:chgData name="Yeshwanth Guru krishnakumar" userId="S::s5059111@studenti.unige.it::bfc45bab-ea7d-4a36-b342-f02125abbc27" providerId="AD" clId="Web-{DBCBBF86-6F61-DF7B-5E66-ABBC8F70D524}" dt="2021-11-27T14:16:49.048" v="59"/>
        <pc:sldMasterMkLst>
          <pc:docMk/>
          <pc:sldMasterMk cId="2726083147" sldId="2147483748"/>
        </pc:sldMasterMkLst>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3091161179" sldId="2147483737"/>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4218241094" sldId="2147483738"/>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1927817683" sldId="2147483739"/>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215461753" sldId="2147483740"/>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3443727567" sldId="2147483741"/>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1556250526" sldId="2147483742"/>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577494314" sldId="2147483743"/>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4054403537" sldId="2147483744"/>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3929577385" sldId="2147483745"/>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1400455645" sldId="2147483746"/>
          </pc:sldLayoutMkLst>
        </pc:sldLayoutChg>
        <pc:sldLayoutChg chg="add del">
          <pc:chgData name="Yeshwanth Guru krishnakumar" userId="S::s5059111@studenti.unige.it::bfc45bab-ea7d-4a36-b342-f02125abbc27" providerId="AD" clId="Web-{DBCBBF86-6F61-DF7B-5E66-ABBC8F70D524}" dt="2021-11-27T14:16:49.048" v="59"/>
          <pc:sldLayoutMkLst>
            <pc:docMk/>
            <pc:sldMasterMk cId="2726083147" sldId="2147483748"/>
            <pc:sldLayoutMk cId="2086522506" sldId="2147483747"/>
          </pc:sldLayoutMkLst>
        </pc:sldLayoutChg>
      </pc:sldMasterChg>
      <pc:sldMasterChg chg="add del addSldLayout delSldLayout">
        <pc:chgData name="Yeshwanth Guru krishnakumar" userId="S::s5059111@studenti.unige.it::bfc45bab-ea7d-4a36-b342-f02125abbc27" providerId="AD" clId="Web-{DBCBBF86-6F61-DF7B-5E66-ABBC8F70D524}" dt="2021-11-27T14:16:54.923" v="61"/>
        <pc:sldMasterMkLst>
          <pc:docMk/>
          <pc:sldMasterMk cId="707843180" sldId="2147483761"/>
        </pc:sldMasterMkLst>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1551273291" sldId="2147483750"/>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035797810" sldId="2147483751"/>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281944421" sldId="2147483752"/>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1452637623" sldId="2147483753"/>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425040762" sldId="2147483754"/>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1298469162" sldId="2147483755"/>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77438968" sldId="2147483756"/>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494593878" sldId="2147483757"/>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358814338" sldId="2147483758"/>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2011034552" sldId="2147483759"/>
          </pc:sldLayoutMkLst>
        </pc:sldLayoutChg>
        <pc:sldLayoutChg chg="add del">
          <pc:chgData name="Yeshwanth Guru krishnakumar" userId="S::s5059111@studenti.unige.it::bfc45bab-ea7d-4a36-b342-f02125abbc27" providerId="AD" clId="Web-{DBCBBF86-6F61-DF7B-5E66-ABBC8F70D524}" dt="2021-11-27T14:16:54.923" v="61"/>
          <pc:sldLayoutMkLst>
            <pc:docMk/>
            <pc:sldMasterMk cId="707843180" sldId="2147483761"/>
            <pc:sldLayoutMk cId="3495393633" sldId="2147483760"/>
          </pc:sldLayoutMkLst>
        </pc:sldLayoutChg>
      </pc:sldMasterChg>
      <pc:sldMasterChg chg="add addSldLayout">
        <pc:chgData name="Yeshwanth Guru krishnakumar" userId="S::s5059111@studenti.unige.it::bfc45bab-ea7d-4a36-b342-f02125abbc27" providerId="AD" clId="Web-{DBCBBF86-6F61-DF7B-5E66-ABBC8F70D524}" dt="2021-11-27T14:17:28.689" v="73"/>
        <pc:sldMasterMkLst>
          <pc:docMk/>
          <pc:sldMasterMk cId="2685081127" sldId="2147483787"/>
        </pc:sldMasterMkLst>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2799882237" sldId="2147483776"/>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802753550" sldId="2147483777"/>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1376778723" sldId="2147483778"/>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460242577" sldId="2147483779"/>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969559502" sldId="2147483780"/>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006078220" sldId="2147483781"/>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2936473179" sldId="2147483782"/>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2410079804" sldId="2147483783"/>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852615446" sldId="2147483784"/>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333916446" sldId="2147483785"/>
          </pc:sldLayoutMkLst>
        </pc:sldLayoutChg>
        <pc:sldLayoutChg chg="add">
          <pc:chgData name="Yeshwanth Guru krishnakumar" userId="S::s5059111@studenti.unige.it::bfc45bab-ea7d-4a36-b342-f02125abbc27" providerId="AD" clId="Web-{DBCBBF86-6F61-DF7B-5E66-ABBC8F70D524}" dt="2021-11-27T14:17:28.689" v="73"/>
          <pc:sldLayoutMkLst>
            <pc:docMk/>
            <pc:sldMasterMk cId="2685081127" sldId="2147483787"/>
            <pc:sldLayoutMk cId="886531123" sldId="2147483786"/>
          </pc:sldLayoutMkLst>
        </pc:sldLayoutChg>
      </pc:sldMasterChg>
      <pc:sldMasterChg chg="add del addSldLayout delSldLayout">
        <pc:chgData name="Yeshwanth Guru krishnakumar" userId="S::s5059111@studenti.unige.it::bfc45bab-ea7d-4a36-b342-f02125abbc27" providerId="AD" clId="Web-{DBCBBF86-6F61-DF7B-5E66-ABBC8F70D524}" dt="2021-11-27T14:17:28.658" v="72"/>
        <pc:sldMasterMkLst>
          <pc:docMk/>
          <pc:sldMasterMk cId="1850637994" sldId="2147483800"/>
        </pc:sldMasterMkLst>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3914914388" sldId="2147483789"/>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1634318425" sldId="2147483790"/>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1209512536" sldId="2147483791"/>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1202947730" sldId="2147483792"/>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3702813364" sldId="2147483793"/>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237823436" sldId="2147483794"/>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1048663472" sldId="2147483795"/>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3891340120" sldId="2147483796"/>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2873759270" sldId="2147483797"/>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2095399921" sldId="2147483798"/>
          </pc:sldLayoutMkLst>
        </pc:sldLayoutChg>
        <pc:sldLayoutChg chg="add del">
          <pc:chgData name="Yeshwanth Guru krishnakumar" userId="S::s5059111@studenti.unige.it::bfc45bab-ea7d-4a36-b342-f02125abbc27" providerId="AD" clId="Web-{DBCBBF86-6F61-DF7B-5E66-ABBC8F70D524}" dt="2021-11-27T14:17:28.658" v="72"/>
          <pc:sldLayoutMkLst>
            <pc:docMk/>
            <pc:sldMasterMk cId="1850637994" sldId="2147483800"/>
            <pc:sldLayoutMk cId="982602164" sldId="2147483799"/>
          </pc:sldLayoutMkLst>
        </pc:sldLayoutChg>
      </pc:sldMasterChg>
    </pc:docChg>
  </pc:docChgLst>
  <pc:docChgLst>
    <pc:chgData name="Suraj Deshini" userId="S::s5066029@studenti.unige.it::d1738ad8-4077-40e6-86c5-c491d8e207c2" providerId="AD" clId="Web-{203B2D30-C40D-49BF-9828-FDE32F07732F}"/>
    <pc:docChg chg="modSld">
      <pc:chgData name="Suraj Deshini" userId="S::s5066029@studenti.unige.it::d1738ad8-4077-40e6-86c5-c491d8e207c2" providerId="AD" clId="Web-{203B2D30-C40D-49BF-9828-FDE32F07732F}" dt="2021-12-04T09:04:37.827" v="295" actId="20577"/>
      <pc:docMkLst>
        <pc:docMk/>
      </pc:docMkLst>
      <pc:sldChg chg="addSp modSp">
        <pc:chgData name="Suraj Deshini" userId="S::s5066029@studenti.unige.it::d1738ad8-4077-40e6-86c5-c491d8e207c2" providerId="AD" clId="Web-{203B2D30-C40D-49BF-9828-FDE32F07732F}" dt="2021-12-04T09:04:37.827" v="295" actId="20577"/>
        <pc:sldMkLst>
          <pc:docMk/>
          <pc:sldMk cId="3222793158" sldId="266"/>
        </pc:sldMkLst>
        <pc:spChg chg="add mod">
          <ac:chgData name="Suraj Deshini" userId="S::s5066029@studenti.unige.it::d1738ad8-4077-40e6-86c5-c491d8e207c2" providerId="AD" clId="Web-{203B2D30-C40D-49BF-9828-FDE32F07732F}" dt="2021-12-04T09:04:37.827" v="295" actId="20577"/>
          <ac:spMkLst>
            <pc:docMk/>
            <pc:sldMk cId="3222793158" sldId="266"/>
            <ac:spMk id="3" creationId="{639993B0-A750-4F54-9E3E-DDF1DC18A244}"/>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398AF4-A069-4098-A44D-3966150FFCEF}" type="doc">
      <dgm:prSet loTypeId="urn:microsoft.com/office/officeart/2008/layout/LinedList" loCatId="list" qsTypeId="urn:microsoft.com/office/officeart/2005/8/quickstyle/simple1" qsCatId="simple" csTypeId="urn:microsoft.com/office/officeart/2005/8/colors/accent6_2" csCatId="accent6"/>
      <dgm:spPr/>
      <dgm:t>
        <a:bodyPr/>
        <a:lstStyle/>
        <a:p>
          <a:endParaRPr lang="en-US"/>
        </a:p>
      </dgm:t>
    </dgm:pt>
    <dgm:pt modelId="{EEF77D15-517A-4A51-BA9F-EEC5A3CB65CF}">
      <dgm:prSet phldr="0"/>
      <dgm:spPr/>
      <dgm:t>
        <a:bodyPr/>
        <a:lstStyle/>
        <a:p>
          <a:pPr rtl="0"/>
          <a:r>
            <a:rPr lang="en-US">
              <a:latin typeface="Times"/>
              <a:cs typeface="Times"/>
            </a:rPr>
            <a:t>The main idea of the innovations is the achievement of naturalness of forms, movements and orientation of the rotation axes and hand posture</a:t>
          </a:r>
        </a:p>
      </dgm:t>
    </dgm:pt>
    <dgm:pt modelId="{D93B70E4-1506-4CE5-A575-1A983C7C2825}" type="parTrans" cxnId="{64DD3110-F979-4D0F-9222-29CCC9DE30EF}">
      <dgm:prSet/>
      <dgm:spPr/>
      <dgm:t>
        <a:bodyPr/>
        <a:lstStyle/>
        <a:p>
          <a:endParaRPr lang="en-US"/>
        </a:p>
      </dgm:t>
    </dgm:pt>
    <dgm:pt modelId="{B806C4A8-16C1-43CA-91F9-73466045E2BB}" type="sibTrans" cxnId="{64DD3110-F979-4D0F-9222-29CCC9DE30EF}">
      <dgm:prSet/>
      <dgm:spPr/>
      <dgm:t>
        <a:bodyPr/>
        <a:lstStyle/>
        <a:p>
          <a:endParaRPr lang="en-US"/>
        </a:p>
      </dgm:t>
    </dgm:pt>
    <dgm:pt modelId="{0DD03C71-FE99-4F27-A970-415B421283AC}">
      <dgm:prSet phldr="0"/>
      <dgm:spPr/>
      <dgm:t>
        <a:bodyPr/>
        <a:lstStyle/>
        <a:p>
          <a:pPr rtl="0"/>
          <a:r>
            <a:rPr lang="en-US">
              <a:latin typeface="Times"/>
              <a:cs typeface="Times"/>
            </a:rPr>
            <a:t>Hannes incorporates key biometric properties that make this prosthesis uniquely similar to a human hand. The anthropometry of the real hand has guided the prosthetic design, from aesthetic to structural features, allowing the user to perceive the prosthesis not as an external tool but rather as an integral part of the body</a:t>
          </a:r>
          <a:endParaRPr lang="en-US"/>
        </a:p>
      </dgm:t>
    </dgm:pt>
    <dgm:pt modelId="{A067BB6E-5F39-4026-B00E-6C01769BDBCF}" type="parTrans" cxnId="{75F349F9-98CB-4E22-9DC3-70C22449317F}">
      <dgm:prSet/>
      <dgm:spPr/>
      <dgm:t>
        <a:bodyPr/>
        <a:lstStyle/>
        <a:p>
          <a:endParaRPr lang="en-US"/>
        </a:p>
      </dgm:t>
    </dgm:pt>
    <dgm:pt modelId="{D5F43AAD-E018-4530-9F11-4CF807C8F13B}" type="sibTrans" cxnId="{75F349F9-98CB-4E22-9DC3-70C22449317F}">
      <dgm:prSet/>
      <dgm:spPr/>
      <dgm:t>
        <a:bodyPr/>
        <a:lstStyle/>
        <a:p>
          <a:endParaRPr lang="en-US"/>
        </a:p>
      </dgm:t>
    </dgm:pt>
    <dgm:pt modelId="{EE73AAE3-E59A-421E-A688-D97024300FF0}" type="pres">
      <dgm:prSet presAssocID="{F3398AF4-A069-4098-A44D-3966150FFCEF}" presName="vert0" presStyleCnt="0">
        <dgm:presLayoutVars>
          <dgm:dir/>
          <dgm:animOne val="branch"/>
          <dgm:animLvl val="lvl"/>
        </dgm:presLayoutVars>
      </dgm:prSet>
      <dgm:spPr/>
    </dgm:pt>
    <dgm:pt modelId="{B403AFD8-708A-4BE2-A7CD-253B613DE909}" type="pres">
      <dgm:prSet presAssocID="{EEF77D15-517A-4A51-BA9F-EEC5A3CB65CF}" presName="thickLine" presStyleLbl="alignNode1" presStyleIdx="0" presStyleCnt="2"/>
      <dgm:spPr/>
    </dgm:pt>
    <dgm:pt modelId="{F0C50FE5-3A13-42A7-9080-F785DAAE5BE2}" type="pres">
      <dgm:prSet presAssocID="{EEF77D15-517A-4A51-BA9F-EEC5A3CB65CF}" presName="horz1" presStyleCnt="0"/>
      <dgm:spPr/>
    </dgm:pt>
    <dgm:pt modelId="{F2DDE0D3-EC13-4020-B4BE-C44D8D65A288}" type="pres">
      <dgm:prSet presAssocID="{EEF77D15-517A-4A51-BA9F-EEC5A3CB65CF}" presName="tx1" presStyleLbl="revTx" presStyleIdx="0" presStyleCnt="2"/>
      <dgm:spPr/>
    </dgm:pt>
    <dgm:pt modelId="{BDB20D13-944E-4B8F-8A6A-39D769CC419E}" type="pres">
      <dgm:prSet presAssocID="{EEF77D15-517A-4A51-BA9F-EEC5A3CB65CF}" presName="vert1" presStyleCnt="0"/>
      <dgm:spPr/>
    </dgm:pt>
    <dgm:pt modelId="{FD99513C-FD0F-489A-9A7C-7EF9F85F7C31}" type="pres">
      <dgm:prSet presAssocID="{0DD03C71-FE99-4F27-A970-415B421283AC}" presName="thickLine" presStyleLbl="alignNode1" presStyleIdx="1" presStyleCnt="2"/>
      <dgm:spPr/>
    </dgm:pt>
    <dgm:pt modelId="{32E6A7BC-A06F-4013-B53B-EDBBB8183B7E}" type="pres">
      <dgm:prSet presAssocID="{0DD03C71-FE99-4F27-A970-415B421283AC}" presName="horz1" presStyleCnt="0"/>
      <dgm:spPr/>
    </dgm:pt>
    <dgm:pt modelId="{B5222D04-CCC8-4168-92ED-455F3BACF983}" type="pres">
      <dgm:prSet presAssocID="{0DD03C71-FE99-4F27-A970-415B421283AC}" presName="tx1" presStyleLbl="revTx" presStyleIdx="1" presStyleCnt="2"/>
      <dgm:spPr/>
    </dgm:pt>
    <dgm:pt modelId="{D2F541AD-E0C9-4320-829C-8894DCC7074D}" type="pres">
      <dgm:prSet presAssocID="{0DD03C71-FE99-4F27-A970-415B421283AC}" presName="vert1" presStyleCnt="0"/>
      <dgm:spPr/>
    </dgm:pt>
  </dgm:ptLst>
  <dgm:cxnLst>
    <dgm:cxn modelId="{64DD3110-F979-4D0F-9222-29CCC9DE30EF}" srcId="{F3398AF4-A069-4098-A44D-3966150FFCEF}" destId="{EEF77D15-517A-4A51-BA9F-EEC5A3CB65CF}" srcOrd="0" destOrd="0" parTransId="{D93B70E4-1506-4CE5-A575-1A983C7C2825}" sibTransId="{B806C4A8-16C1-43CA-91F9-73466045E2BB}"/>
    <dgm:cxn modelId="{A9F0C517-504F-4719-A571-F433D4181C1E}" type="presOf" srcId="{EEF77D15-517A-4A51-BA9F-EEC5A3CB65CF}" destId="{F2DDE0D3-EC13-4020-B4BE-C44D8D65A288}" srcOrd="0" destOrd="0" presId="urn:microsoft.com/office/officeart/2008/layout/LinedList"/>
    <dgm:cxn modelId="{DE8E5066-1882-495B-9A42-6FC8017FD422}" type="presOf" srcId="{F3398AF4-A069-4098-A44D-3966150FFCEF}" destId="{EE73AAE3-E59A-421E-A688-D97024300FF0}" srcOrd="0" destOrd="0" presId="urn:microsoft.com/office/officeart/2008/layout/LinedList"/>
    <dgm:cxn modelId="{7984C94F-FE47-40BA-8EAA-113534A97AAC}" type="presOf" srcId="{0DD03C71-FE99-4F27-A970-415B421283AC}" destId="{B5222D04-CCC8-4168-92ED-455F3BACF983}" srcOrd="0" destOrd="0" presId="urn:microsoft.com/office/officeart/2008/layout/LinedList"/>
    <dgm:cxn modelId="{75F349F9-98CB-4E22-9DC3-70C22449317F}" srcId="{F3398AF4-A069-4098-A44D-3966150FFCEF}" destId="{0DD03C71-FE99-4F27-A970-415B421283AC}" srcOrd="1" destOrd="0" parTransId="{A067BB6E-5F39-4026-B00E-6C01769BDBCF}" sibTransId="{D5F43AAD-E018-4530-9F11-4CF807C8F13B}"/>
    <dgm:cxn modelId="{520295D5-9414-4415-BAD7-5FAA31ABBEAA}" type="presParOf" srcId="{EE73AAE3-E59A-421E-A688-D97024300FF0}" destId="{B403AFD8-708A-4BE2-A7CD-253B613DE909}" srcOrd="0" destOrd="0" presId="urn:microsoft.com/office/officeart/2008/layout/LinedList"/>
    <dgm:cxn modelId="{350107C9-8F51-45B2-9B26-5C6987C3E2C3}" type="presParOf" srcId="{EE73AAE3-E59A-421E-A688-D97024300FF0}" destId="{F0C50FE5-3A13-42A7-9080-F785DAAE5BE2}" srcOrd="1" destOrd="0" presId="urn:microsoft.com/office/officeart/2008/layout/LinedList"/>
    <dgm:cxn modelId="{F06FDF6C-4A49-4A0E-83CA-D36210100C48}" type="presParOf" srcId="{F0C50FE5-3A13-42A7-9080-F785DAAE5BE2}" destId="{F2DDE0D3-EC13-4020-B4BE-C44D8D65A288}" srcOrd="0" destOrd="0" presId="urn:microsoft.com/office/officeart/2008/layout/LinedList"/>
    <dgm:cxn modelId="{D04A998B-B6DB-4369-9321-70703C72E1ED}" type="presParOf" srcId="{F0C50FE5-3A13-42A7-9080-F785DAAE5BE2}" destId="{BDB20D13-944E-4B8F-8A6A-39D769CC419E}" srcOrd="1" destOrd="0" presId="urn:microsoft.com/office/officeart/2008/layout/LinedList"/>
    <dgm:cxn modelId="{EAD8D8F5-4A66-4B86-B929-4011511FA5E1}" type="presParOf" srcId="{EE73AAE3-E59A-421E-A688-D97024300FF0}" destId="{FD99513C-FD0F-489A-9A7C-7EF9F85F7C31}" srcOrd="2" destOrd="0" presId="urn:microsoft.com/office/officeart/2008/layout/LinedList"/>
    <dgm:cxn modelId="{D66EEB22-A834-4D6A-A9BD-8D85A8AA3B79}" type="presParOf" srcId="{EE73AAE3-E59A-421E-A688-D97024300FF0}" destId="{32E6A7BC-A06F-4013-B53B-EDBBB8183B7E}" srcOrd="3" destOrd="0" presId="urn:microsoft.com/office/officeart/2008/layout/LinedList"/>
    <dgm:cxn modelId="{5551C791-D752-45EE-A49F-683E9D183B3D}" type="presParOf" srcId="{32E6A7BC-A06F-4013-B53B-EDBBB8183B7E}" destId="{B5222D04-CCC8-4168-92ED-455F3BACF983}" srcOrd="0" destOrd="0" presId="urn:microsoft.com/office/officeart/2008/layout/LinedList"/>
    <dgm:cxn modelId="{0FC04CB5-CE42-48FC-A568-7C53B73DD337}" type="presParOf" srcId="{32E6A7BC-A06F-4013-B53B-EDBBB8183B7E}" destId="{D2F541AD-E0C9-4320-829C-8894DCC7074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B14B09-E290-4F5E-AACD-FD2DB83E7A59}"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391E43A-A166-4FA0-9777-229945175C10}">
      <dgm:prSet/>
      <dgm:spPr/>
      <dgm:t>
        <a:bodyPr/>
        <a:lstStyle/>
        <a:p>
          <a:r>
            <a:rPr lang="en-US">
              <a:solidFill>
                <a:schemeClr val="tx1"/>
              </a:solidFill>
              <a:latin typeface="Times New Roman"/>
              <a:cs typeface="Times"/>
            </a:rPr>
            <a:t>There are two follower wires the first one is moves the index and middle finger, while the second follower wire is used to actuate the ring and little finger.</a:t>
          </a:r>
        </a:p>
      </dgm:t>
    </dgm:pt>
    <dgm:pt modelId="{B9D71E48-E88F-409F-AACE-673BF4B2A9F4}" type="parTrans" cxnId="{EBFE6CA5-C843-486E-B401-EE824DA69D37}">
      <dgm:prSet/>
      <dgm:spPr/>
      <dgm:t>
        <a:bodyPr/>
        <a:lstStyle/>
        <a:p>
          <a:endParaRPr lang="en-US"/>
        </a:p>
      </dgm:t>
    </dgm:pt>
    <dgm:pt modelId="{54621637-AB79-431B-AA40-D408314E1019}" type="sibTrans" cxnId="{EBFE6CA5-C843-486E-B401-EE824DA69D37}">
      <dgm:prSet/>
      <dgm:spPr/>
      <dgm:t>
        <a:bodyPr/>
        <a:lstStyle/>
        <a:p>
          <a:endParaRPr lang="en-US"/>
        </a:p>
      </dgm:t>
    </dgm:pt>
    <dgm:pt modelId="{A878A6F6-BD4B-4E68-B02F-06727F0206A1}">
      <dgm:prSet/>
      <dgm:spPr/>
      <dgm:t>
        <a:bodyPr/>
        <a:lstStyle/>
        <a:p>
          <a:r>
            <a:rPr lang="en-US">
              <a:solidFill>
                <a:schemeClr val="tx1"/>
              </a:solidFill>
              <a:latin typeface="Times New Roman"/>
              <a:cs typeface="Times"/>
            </a:rPr>
            <a:t>The thumb can assume three different positions to reproduce different grasping movements: pinch, power and lateral configurations</a:t>
          </a:r>
        </a:p>
      </dgm:t>
    </dgm:pt>
    <dgm:pt modelId="{63F72DDA-289C-4F00-B053-8A88A50C1373}" type="parTrans" cxnId="{4FF1AAE0-7F73-4D01-9680-24C15DDF894A}">
      <dgm:prSet/>
      <dgm:spPr/>
      <dgm:t>
        <a:bodyPr/>
        <a:lstStyle/>
        <a:p>
          <a:endParaRPr lang="en-US"/>
        </a:p>
      </dgm:t>
    </dgm:pt>
    <dgm:pt modelId="{E4FA7BFF-CDCD-483C-8239-3C9DEBB789F8}" type="sibTrans" cxnId="{4FF1AAE0-7F73-4D01-9680-24C15DDF894A}">
      <dgm:prSet/>
      <dgm:spPr/>
      <dgm:t>
        <a:bodyPr/>
        <a:lstStyle/>
        <a:p>
          <a:endParaRPr lang="en-US"/>
        </a:p>
      </dgm:t>
    </dgm:pt>
    <dgm:pt modelId="{13B4F371-95FA-4AEE-A4B7-176707B03709}">
      <dgm:prSet/>
      <dgm:spPr/>
      <dgm:t>
        <a:bodyPr/>
        <a:lstStyle/>
        <a:p>
          <a:r>
            <a:rPr lang="en-US">
              <a:solidFill>
                <a:schemeClr val="tx1"/>
              </a:solidFill>
              <a:latin typeface="Times New Roman"/>
              <a:cs typeface="Times"/>
            </a:rPr>
            <a:t>Hannes hand is available in two different sizes (small and large) to realize a prosthetic device with anthropometric dimensions as similar as those of the amputee.</a:t>
          </a:r>
        </a:p>
      </dgm:t>
    </dgm:pt>
    <dgm:pt modelId="{7A104060-56CB-4913-8D30-5E3AF49017ED}" type="parTrans" cxnId="{6A3008BA-5DFD-488A-B06C-E1143FD70567}">
      <dgm:prSet/>
      <dgm:spPr/>
      <dgm:t>
        <a:bodyPr/>
        <a:lstStyle/>
        <a:p>
          <a:endParaRPr lang="en-US"/>
        </a:p>
      </dgm:t>
    </dgm:pt>
    <dgm:pt modelId="{5FACE6F3-E768-4AAA-9EF3-295069C8CE8F}" type="sibTrans" cxnId="{6A3008BA-5DFD-488A-B06C-E1143FD70567}">
      <dgm:prSet/>
      <dgm:spPr/>
      <dgm:t>
        <a:bodyPr/>
        <a:lstStyle/>
        <a:p>
          <a:endParaRPr lang="en-US"/>
        </a:p>
      </dgm:t>
    </dgm:pt>
    <dgm:pt modelId="{D106C836-F79F-4455-8EB3-6BCB2CFA637B}" type="pres">
      <dgm:prSet presAssocID="{7DB14B09-E290-4F5E-AACD-FD2DB83E7A59}" presName="vert0" presStyleCnt="0">
        <dgm:presLayoutVars>
          <dgm:dir/>
          <dgm:animOne val="branch"/>
          <dgm:animLvl val="lvl"/>
        </dgm:presLayoutVars>
      </dgm:prSet>
      <dgm:spPr/>
    </dgm:pt>
    <dgm:pt modelId="{4E26EE71-78B2-4015-8557-1EB2D976F96B}" type="pres">
      <dgm:prSet presAssocID="{F391E43A-A166-4FA0-9777-229945175C10}" presName="thickLine" presStyleLbl="alignNode1" presStyleIdx="0" presStyleCnt="3"/>
      <dgm:spPr/>
    </dgm:pt>
    <dgm:pt modelId="{73DF466C-FCC1-4B61-ABCF-849199095F0B}" type="pres">
      <dgm:prSet presAssocID="{F391E43A-A166-4FA0-9777-229945175C10}" presName="horz1" presStyleCnt="0"/>
      <dgm:spPr/>
    </dgm:pt>
    <dgm:pt modelId="{388F824A-170F-4B33-A760-AAEAEB54B7D9}" type="pres">
      <dgm:prSet presAssocID="{F391E43A-A166-4FA0-9777-229945175C10}" presName="tx1" presStyleLbl="revTx" presStyleIdx="0" presStyleCnt="3"/>
      <dgm:spPr/>
    </dgm:pt>
    <dgm:pt modelId="{40001535-078E-4AEE-9E51-F48E0CA169F8}" type="pres">
      <dgm:prSet presAssocID="{F391E43A-A166-4FA0-9777-229945175C10}" presName="vert1" presStyleCnt="0"/>
      <dgm:spPr/>
    </dgm:pt>
    <dgm:pt modelId="{4C258F1D-4E9D-423B-B2F8-118FE2E5A1AD}" type="pres">
      <dgm:prSet presAssocID="{A878A6F6-BD4B-4E68-B02F-06727F0206A1}" presName="thickLine" presStyleLbl="alignNode1" presStyleIdx="1" presStyleCnt="3"/>
      <dgm:spPr/>
    </dgm:pt>
    <dgm:pt modelId="{1CD69E21-618F-42C8-8A67-DE8E3456D429}" type="pres">
      <dgm:prSet presAssocID="{A878A6F6-BD4B-4E68-B02F-06727F0206A1}" presName="horz1" presStyleCnt="0"/>
      <dgm:spPr/>
    </dgm:pt>
    <dgm:pt modelId="{E18D6B10-45B2-4F9B-AA4E-1AFD213BE5E0}" type="pres">
      <dgm:prSet presAssocID="{A878A6F6-BD4B-4E68-B02F-06727F0206A1}" presName="tx1" presStyleLbl="revTx" presStyleIdx="1" presStyleCnt="3"/>
      <dgm:spPr/>
    </dgm:pt>
    <dgm:pt modelId="{6072F0FE-F609-42DE-B865-7D62CA34EC41}" type="pres">
      <dgm:prSet presAssocID="{A878A6F6-BD4B-4E68-B02F-06727F0206A1}" presName="vert1" presStyleCnt="0"/>
      <dgm:spPr/>
    </dgm:pt>
    <dgm:pt modelId="{8C0EE10E-9CAE-4446-BF41-20A6A1E30AD1}" type="pres">
      <dgm:prSet presAssocID="{13B4F371-95FA-4AEE-A4B7-176707B03709}" presName="thickLine" presStyleLbl="alignNode1" presStyleIdx="2" presStyleCnt="3"/>
      <dgm:spPr/>
    </dgm:pt>
    <dgm:pt modelId="{406E7BBB-F09F-4119-A30A-C80814DEFFC4}" type="pres">
      <dgm:prSet presAssocID="{13B4F371-95FA-4AEE-A4B7-176707B03709}" presName="horz1" presStyleCnt="0"/>
      <dgm:spPr/>
    </dgm:pt>
    <dgm:pt modelId="{D2985B16-48AD-4EEB-89DF-02826722BFDA}" type="pres">
      <dgm:prSet presAssocID="{13B4F371-95FA-4AEE-A4B7-176707B03709}" presName="tx1" presStyleLbl="revTx" presStyleIdx="2" presStyleCnt="3"/>
      <dgm:spPr/>
    </dgm:pt>
    <dgm:pt modelId="{02742007-DF19-43B2-A356-C16AC6DF452A}" type="pres">
      <dgm:prSet presAssocID="{13B4F371-95FA-4AEE-A4B7-176707B03709}" presName="vert1" presStyleCnt="0"/>
      <dgm:spPr/>
    </dgm:pt>
  </dgm:ptLst>
  <dgm:cxnLst>
    <dgm:cxn modelId="{18B2A70E-58B6-4FAD-B7B4-BD9388C46A9F}" type="presOf" srcId="{7DB14B09-E290-4F5E-AACD-FD2DB83E7A59}" destId="{D106C836-F79F-4455-8EB3-6BCB2CFA637B}" srcOrd="0" destOrd="0" presId="urn:microsoft.com/office/officeart/2008/layout/LinedList"/>
    <dgm:cxn modelId="{59D4B447-1995-4512-B0AA-3A42D0C67E49}" type="presOf" srcId="{13B4F371-95FA-4AEE-A4B7-176707B03709}" destId="{D2985B16-48AD-4EEB-89DF-02826722BFDA}" srcOrd="0" destOrd="0" presId="urn:microsoft.com/office/officeart/2008/layout/LinedList"/>
    <dgm:cxn modelId="{31654684-91E3-4F7F-80BA-DB7873F4A136}" type="presOf" srcId="{A878A6F6-BD4B-4E68-B02F-06727F0206A1}" destId="{E18D6B10-45B2-4F9B-AA4E-1AFD213BE5E0}" srcOrd="0" destOrd="0" presId="urn:microsoft.com/office/officeart/2008/layout/LinedList"/>
    <dgm:cxn modelId="{EBFE6CA5-C843-486E-B401-EE824DA69D37}" srcId="{7DB14B09-E290-4F5E-AACD-FD2DB83E7A59}" destId="{F391E43A-A166-4FA0-9777-229945175C10}" srcOrd="0" destOrd="0" parTransId="{B9D71E48-E88F-409F-AACE-673BF4B2A9F4}" sibTransId="{54621637-AB79-431B-AA40-D408314E1019}"/>
    <dgm:cxn modelId="{6A3008BA-5DFD-488A-B06C-E1143FD70567}" srcId="{7DB14B09-E290-4F5E-AACD-FD2DB83E7A59}" destId="{13B4F371-95FA-4AEE-A4B7-176707B03709}" srcOrd="2" destOrd="0" parTransId="{7A104060-56CB-4913-8D30-5E3AF49017ED}" sibTransId="{5FACE6F3-E768-4AAA-9EF3-295069C8CE8F}"/>
    <dgm:cxn modelId="{4FF1AAE0-7F73-4D01-9680-24C15DDF894A}" srcId="{7DB14B09-E290-4F5E-AACD-FD2DB83E7A59}" destId="{A878A6F6-BD4B-4E68-B02F-06727F0206A1}" srcOrd="1" destOrd="0" parTransId="{63F72DDA-289C-4F00-B053-8A88A50C1373}" sibTransId="{E4FA7BFF-CDCD-483C-8239-3C9DEBB789F8}"/>
    <dgm:cxn modelId="{9E4A59E5-8F89-475E-9196-ECD0DEB65DB4}" type="presOf" srcId="{F391E43A-A166-4FA0-9777-229945175C10}" destId="{388F824A-170F-4B33-A760-AAEAEB54B7D9}" srcOrd="0" destOrd="0" presId="urn:microsoft.com/office/officeart/2008/layout/LinedList"/>
    <dgm:cxn modelId="{637A8010-9E70-4126-BAB0-87A29A65D825}" type="presParOf" srcId="{D106C836-F79F-4455-8EB3-6BCB2CFA637B}" destId="{4E26EE71-78B2-4015-8557-1EB2D976F96B}" srcOrd="0" destOrd="0" presId="urn:microsoft.com/office/officeart/2008/layout/LinedList"/>
    <dgm:cxn modelId="{F1A7BCC6-9043-4674-B019-653059366562}" type="presParOf" srcId="{D106C836-F79F-4455-8EB3-6BCB2CFA637B}" destId="{73DF466C-FCC1-4B61-ABCF-849199095F0B}" srcOrd="1" destOrd="0" presId="urn:microsoft.com/office/officeart/2008/layout/LinedList"/>
    <dgm:cxn modelId="{CD3F6689-C5F4-41F8-9792-296481982349}" type="presParOf" srcId="{73DF466C-FCC1-4B61-ABCF-849199095F0B}" destId="{388F824A-170F-4B33-A760-AAEAEB54B7D9}" srcOrd="0" destOrd="0" presId="urn:microsoft.com/office/officeart/2008/layout/LinedList"/>
    <dgm:cxn modelId="{73400050-28BE-42E7-B323-A65C05BAF0FA}" type="presParOf" srcId="{73DF466C-FCC1-4B61-ABCF-849199095F0B}" destId="{40001535-078E-4AEE-9E51-F48E0CA169F8}" srcOrd="1" destOrd="0" presId="urn:microsoft.com/office/officeart/2008/layout/LinedList"/>
    <dgm:cxn modelId="{F99D5725-DD31-4C75-BB73-F7F1885AEDC3}" type="presParOf" srcId="{D106C836-F79F-4455-8EB3-6BCB2CFA637B}" destId="{4C258F1D-4E9D-423B-B2F8-118FE2E5A1AD}" srcOrd="2" destOrd="0" presId="urn:microsoft.com/office/officeart/2008/layout/LinedList"/>
    <dgm:cxn modelId="{E7E5E514-AC25-45DF-B58B-480E2355CED0}" type="presParOf" srcId="{D106C836-F79F-4455-8EB3-6BCB2CFA637B}" destId="{1CD69E21-618F-42C8-8A67-DE8E3456D429}" srcOrd="3" destOrd="0" presId="urn:microsoft.com/office/officeart/2008/layout/LinedList"/>
    <dgm:cxn modelId="{A7563C4A-047B-46C6-8863-E8D0AC3AE7D7}" type="presParOf" srcId="{1CD69E21-618F-42C8-8A67-DE8E3456D429}" destId="{E18D6B10-45B2-4F9B-AA4E-1AFD213BE5E0}" srcOrd="0" destOrd="0" presId="urn:microsoft.com/office/officeart/2008/layout/LinedList"/>
    <dgm:cxn modelId="{DC753B05-BBCB-4111-B4DB-DEEC1AE27C94}" type="presParOf" srcId="{1CD69E21-618F-42C8-8A67-DE8E3456D429}" destId="{6072F0FE-F609-42DE-B865-7D62CA34EC41}" srcOrd="1" destOrd="0" presId="urn:microsoft.com/office/officeart/2008/layout/LinedList"/>
    <dgm:cxn modelId="{C7A3B1BC-6360-4C08-B22A-43D4B1914D57}" type="presParOf" srcId="{D106C836-F79F-4455-8EB3-6BCB2CFA637B}" destId="{8C0EE10E-9CAE-4446-BF41-20A6A1E30AD1}" srcOrd="4" destOrd="0" presId="urn:microsoft.com/office/officeart/2008/layout/LinedList"/>
    <dgm:cxn modelId="{F7D02DE8-5A48-4D4D-84AD-2E3420C9B106}" type="presParOf" srcId="{D106C836-F79F-4455-8EB3-6BCB2CFA637B}" destId="{406E7BBB-F09F-4119-A30A-C80814DEFFC4}" srcOrd="5" destOrd="0" presId="urn:microsoft.com/office/officeart/2008/layout/LinedList"/>
    <dgm:cxn modelId="{6B1854E8-E54A-43C2-BC0F-24DD6318B86D}" type="presParOf" srcId="{406E7BBB-F09F-4119-A30A-C80814DEFFC4}" destId="{D2985B16-48AD-4EEB-89DF-02826722BFDA}" srcOrd="0" destOrd="0" presId="urn:microsoft.com/office/officeart/2008/layout/LinedList"/>
    <dgm:cxn modelId="{1F820821-C984-4B89-8536-CE9FDB732B40}" type="presParOf" srcId="{406E7BBB-F09F-4119-A30A-C80814DEFFC4}" destId="{02742007-DF19-43B2-A356-C16AC6DF45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416010-921F-46F2-987E-5EE2D981318F}"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F696ADB9-828B-42AC-92E0-B96D83ECB602}">
      <dgm:prSet/>
      <dgm:spPr/>
      <dgm:t>
        <a:bodyPr/>
        <a:lstStyle/>
        <a:p>
          <a:pPr>
            <a:lnSpc>
              <a:spcPct val="100000"/>
            </a:lnSpc>
          </a:pPr>
          <a:r>
            <a:rPr lang="en-US"/>
            <a:t>The interaction between the three main components of Hannes system is implemented through CAN bus and Slip Rings.</a:t>
          </a:r>
        </a:p>
      </dgm:t>
    </dgm:pt>
    <dgm:pt modelId="{72526647-D553-4F4A-8796-486782CAAF90}" type="parTrans" cxnId="{3E645899-F654-47CB-B08F-B9D5320EFA9E}">
      <dgm:prSet/>
      <dgm:spPr/>
      <dgm:t>
        <a:bodyPr/>
        <a:lstStyle/>
        <a:p>
          <a:endParaRPr lang="en-US"/>
        </a:p>
      </dgm:t>
    </dgm:pt>
    <dgm:pt modelId="{CD7E3BC3-C373-4362-9C4D-F90ABF53EE91}" type="sibTrans" cxnId="{3E645899-F654-47CB-B08F-B9D5320EFA9E}">
      <dgm:prSet/>
      <dgm:spPr/>
      <dgm:t>
        <a:bodyPr/>
        <a:lstStyle/>
        <a:p>
          <a:endParaRPr lang="en-US"/>
        </a:p>
      </dgm:t>
    </dgm:pt>
    <dgm:pt modelId="{EB11C789-D131-4D7D-BB8D-AD87F693D41E}">
      <dgm:prSet/>
      <dgm:spPr/>
      <dgm:t>
        <a:bodyPr/>
        <a:lstStyle/>
        <a:p>
          <a:pPr>
            <a:lnSpc>
              <a:spcPct val="100000"/>
            </a:lnSpc>
          </a:pPr>
          <a:r>
            <a:rPr lang="en-US"/>
            <a:t>The six EMG sensors send information through wires-connection to the EMG-Master.</a:t>
          </a:r>
        </a:p>
      </dgm:t>
    </dgm:pt>
    <dgm:pt modelId="{9995D013-574C-488A-989C-24CDD323C5A8}" type="parTrans" cxnId="{D64D91CD-1247-462A-927D-14CFAB45E152}">
      <dgm:prSet/>
      <dgm:spPr/>
      <dgm:t>
        <a:bodyPr/>
        <a:lstStyle/>
        <a:p>
          <a:endParaRPr lang="en-US"/>
        </a:p>
      </dgm:t>
    </dgm:pt>
    <dgm:pt modelId="{ADA655D8-6EE9-4535-B2B8-206CE4D910AE}" type="sibTrans" cxnId="{D64D91CD-1247-462A-927D-14CFAB45E152}">
      <dgm:prSet/>
      <dgm:spPr/>
      <dgm:t>
        <a:bodyPr/>
        <a:lstStyle/>
        <a:p>
          <a:endParaRPr lang="en-US"/>
        </a:p>
      </dgm:t>
    </dgm:pt>
    <dgm:pt modelId="{AC50BB8F-6A53-44C3-B971-07DFC7679C7F}">
      <dgm:prSet/>
      <dgm:spPr/>
      <dgm:t>
        <a:bodyPr/>
        <a:lstStyle/>
        <a:p>
          <a:pPr>
            <a:lnSpc>
              <a:spcPct val="100000"/>
            </a:lnSpc>
          </a:pPr>
          <a:r>
            <a:rPr lang="en-US"/>
            <a:t>This electronic board contains the firmware responsible for translating the electromyographic signals into the class related to the movement that the amputee wants to perform.</a:t>
          </a:r>
        </a:p>
      </dgm:t>
    </dgm:pt>
    <dgm:pt modelId="{DD9A43C1-9CCE-459A-AC2B-8BD1919C5C7F}" type="parTrans" cxnId="{2FF193AA-79C6-4B5F-82D5-8534B67E79E1}">
      <dgm:prSet/>
      <dgm:spPr/>
      <dgm:t>
        <a:bodyPr/>
        <a:lstStyle/>
        <a:p>
          <a:endParaRPr lang="en-US"/>
        </a:p>
      </dgm:t>
    </dgm:pt>
    <dgm:pt modelId="{BD1C5B7E-9E87-47D9-BBBD-0D68FE708360}" type="sibTrans" cxnId="{2FF193AA-79C6-4B5F-82D5-8534B67E79E1}">
      <dgm:prSet/>
      <dgm:spPr/>
      <dgm:t>
        <a:bodyPr/>
        <a:lstStyle/>
        <a:p>
          <a:endParaRPr lang="en-US"/>
        </a:p>
      </dgm:t>
    </dgm:pt>
    <dgm:pt modelId="{E79B34AA-1665-4F99-AC17-7C0D241FEFC1}">
      <dgm:prSet/>
      <dgm:spPr/>
      <dgm:t>
        <a:bodyPr/>
        <a:lstStyle/>
        <a:p>
          <a:pPr>
            <a:lnSpc>
              <a:spcPct val="100000"/>
            </a:lnSpc>
          </a:pPr>
          <a:r>
            <a:rPr lang="en-US"/>
            <a:t>The EMG-Master is the core board of the whole Hannes system and it is intended for multiple functionalities.</a:t>
          </a:r>
        </a:p>
      </dgm:t>
    </dgm:pt>
    <dgm:pt modelId="{422545ED-3210-4A9A-9FA9-FE1FAD6A45B9}" type="parTrans" cxnId="{BBB2FAC4-4128-47DA-8BBA-ED6F0DC5D1F4}">
      <dgm:prSet/>
      <dgm:spPr/>
      <dgm:t>
        <a:bodyPr/>
        <a:lstStyle/>
        <a:p>
          <a:endParaRPr lang="en-US"/>
        </a:p>
      </dgm:t>
    </dgm:pt>
    <dgm:pt modelId="{94501DA7-7E93-4B2B-8F76-7B29EFB87727}" type="sibTrans" cxnId="{BBB2FAC4-4128-47DA-8BBA-ED6F0DC5D1F4}">
      <dgm:prSet/>
      <dgm:spPr/>
      <dgm:t>
        <a:bodyPr/>
        <a:lstStyle/>
        <a:p>
          <a:endParaRPr lang="en-US"/>
        </a:p>
      </dgm:t>
    </dgm:pt>
    <dgm:pt modelId="{5120D44F-30F1-439F-9849-50F97D2151C8}" type="pres">
      <dgm:prSet presAssocID="{7C416010-921F-46F2-987E-5EE2D981318F}" presName="vert0" presStyleCnt="0">
        <dgm:presLayoutVars>
          <dgm:dir/>
          <dgm:animOne val="branch"/>
          <dgm:animLvl val="lvl"/>
        </dgm:presLayoutVars>
      </dgm:prSet>
      <dgm:spPr/>
    </dgm:pt>
    <dgm:pt modelId="{7B8596C6-6162-40EA-A2B4-C145C93B2F27}" type="pres">
      <dgm:prSet presAssocID="{F696ADB9-828B-42AC-92E0-B96D83ECB602}" presName="thickLine" presStyleLbl="alignNode1" presStyleIdx="0" presStyleCnt="4"/>
      <dgm:spPr/>
    </dgm:pt>
    <dgm:pt modelId="{FE2CD18A-F8C3-4499-B374-221C3449BE02}" type="pres">
      <dgm:prSet presAssocID="{F696ADB9-828B-42AC-92E0-B96D83ECB602}" presName="horz1" presStyleCnt="0"/>
      <dgm:spPr/>
    </dgm:pt>
    <dgm:pt modelId="{D7A21F40-4D55-4ABA-AA39-FFD7EAA99099}" type="pres">
      <dgm:prSet presAssocID="{F696ADB9-828B-42AC-92E0-B96D83ECB602}" presName="tx1" presStyleLbl="revTx" presStyleIdx="0" presStyleCnt="4"/>
      <dgm:spPr/>
    </dgm:pt>
    <dgm:pt modelId="{8D34FE9F-BC37-4C60-A229-8833F8C931F4}" type="pres">
      <dgm:prSet presAssocID="{F696ADB9-828B-42AC-92E0-B96D83ECB602}" presName="vert1" presStyleCnt="0"/>
      <dgm:spPr/>
    </dgm:pt>
    <dgm:pt modelId="{0490515A-477C-4539-BE12-142495820B1A}" type="pres">
      <dgm:prSet presAssocID="{EB11C789-D131-4D7D-BB8D-AD87F693D41E}" presName="thickLine" presStyleLbl="alignNode1" presStyleIdx="1" presStyleCnt="4"/>
      <dgm:spPr/>
    </dgm:pt>
    <dgm:pt modelId="{91B6829E-E182-4F21-8702-616C9AB93C52}" type="pres">
      <dgm:prSet presAssocID="{EB11C789-D131-4D7D-BB8D-AD87F693D41E}" presName="horz1" presStyleCnt="0"/>
      <dgm:spPr/>
    </dgm:pt>
    <dgm:pt modelId="{EC79D13E-1F08-4386-B573-9DD609C5D4B0}" type="pres">
      <dgm:prSet presAssocID="{EB11C789-D131-4D7D-BB8D-AD87F693D41E}" presName="tx1" presStyleLbl="revTx" presStyleIdx="1" presStyleCnt="4"/>
      <dgm:spPr/>
    </dgm:pt>
    <dgm:pt modelId="{342C824B-E415-4F76-B82D-C6DCAC70DD79}" type="pres">
      <dgm:prSet presAssocID="{EB11C789-D131-4D7D-BB8D-AD87F693D41E}" presName="vert1" presStyleCnt="0"/>
      <dgm:spPr/>
    </dgm:pt>
    <dgm:pt modelId="{4B8629FA-3FF2-4EF4-B4DE-511B342B8ADE}" type="pres">
      <dgm:prSet presAssocID="{AC50BB8F-6A53-44C3-B971-07DFC7679C7F}" presName="thickLine" presStyleLbl="alignNode1" presStyleIdx="2" presStyleCnt="4"/>
      <dgm:spPr/>
    </dgm:pt>
    <dgm:pt modelId="{A743366E-7933-4177-A7B8-130CE465E119}" type="pres">
      <dgm:prSet presAssocID="{AC50BB8F-6A53-44C3-B971-07DFC7679C7F}" presName="horz1" presStyleCnt="0"/>
      <dgm:spPr/>
    </dgm:pt>
    <dgm:pt modelId="{132AE878-1072-4213-A6F8-DB5F6B714CDF}" type="pres">
      <dgm:prSet presAssocID="{AC50BB8F-6A53-44C3-B971-07DFC7679C7F}" presName="tx1" presStyleLbl="revTx" presStyleIdx="2" presStyleCnt="4"/>
      <dgm:spPr/>
    </dgm:pt>
    <dgm:pt modelId="{099F98B6-4A6D-4150-9F6A-1926B2376694}" type="pres">
      <dgm:prSet presAssocID="{AC50BB8F-6A53-44C3-B971-07DFC7679C7F}" presName="vert1" presStyleCnt="0"/>
      <dgm:spPr/>
    </dgm:pt>
    <dgm:pt modelId="{F0A6D1BC-E1F1-419B-A8F4-8C9CDD853FB2}" type="pres">
      <dgm:prSet presAssocID="{E79B34AA-1665-4F99-AC17-7C0D241FEFC1}" presName="thickLine" presStyleLbl="alignNode1" presStyleIdx="3" presStyleCnt="4"/>
      <dgm:spPr/>
    </dgm:pt>
    <dgm:pt modelId="{7FB3AE29-E96A-45D5-A323-807C54B5492F}" type="pres">
      <dgm:prSet presAssocID="{E79B34AA-1665-4F99-AC17-7C0D241FEFC1}" presName="horz1" presStyleCnt="0"/>
      <dgm:spPr/>
    </dgm:pt>
    <dgm:pt modelId="{FFED3D86-3059-4EA3-A0F7-27BEC175779D}" type="pres">
      <dgm:prSet presAssocID="{E79B34AA-1665-4F99-AC17-7C0D241FEFC1}" presName="tx1" presStyleLbl="revTx" presStyleIdx="3" presStyleCnt="4"/>
      <dgm:spPr/>
    </dgm:pt>
    <dgm:pt modelId="{BAE03BBD-4084-4F52-B0DD-4CD3B444B4A7}" type="pres">
      <dgm:prSet presAssocID="{E79B34AA-1665-4F99-AC17-7C0D241FEFC1}" presName="vert1" presStyleCnt="0"/>
      <dgm:spPr/>
    </dgm:pt>
  </dgm:ptLst>
  <dgm:cxnLst>
    <dgm:cxn modelId="{965BE811-5EB7-4FE2-90E9-D1E64FF8AA6E}" type="presOf" srcId="{F696ADB9-828B-42AC-92E0-B96D83ECB602}" destId="{D7A21F40-4D55-4ABA-AA39-FFD7EAA99099}" srcOrd="0" destOrd="0" presId="urn:microsoft.com/office/officeart/2008/layout/LinedList"/>
    <dgm:cxn modelId="{A90E9C4F-2B63-4B12-B7B3-82BB6FFE4047}" type="presOf" srcId="{EB11C789-D131-4D7D-BB8D-AD87F693D41E}" destId="{EC79D13E-1F08-4386-B573-9DD609C5D4B0}" srcOrd="0" destOrd="0" presId="urn:microsoft.com/office/officeart/2008/layout/LinedList"/>
    <dgm:cxn modelId="{015B6677-68BC-4DB3-B05F-3B689621F35C}" type="presOf" srcId="{E79B34AA-1665-4F99-AC17-7C0D241FEFC1}" destId="{FFED3D86-3059-4EA3-A0F7-27BEC175779D}" srcOrd="0" destOrd="0" presId="urn:microsoft.com/office/officeart/2008/layout/LinedList"/>
    <dgm:cxn modelId="{94DC9996-BC21-4773-81AA-0F75D7B304F6}" type="presOf" srcId="{7C416010-921F-46F2-987E-5EE2D981318F}" destId="{5120D44F-30F1-439F-9849-50F97D2151C8}" srcOrd="0" destOrd="0" presId="urn:microsoft.com/office/officeart/2008/layout/LinedList"/>
    <dgm:cxn modelId="{3E645899-F654-47CB-B08F-B9D5320EFA9E}" srcId="{7C416010-921F-46F2-987E-5EE2D981318F}" destId="{F696ADB9-828B-42AC-92E0-B96D83ECB602}" srcOrd="0" destOrd="0" parTransId="{72526647-D553-4F4A-8796-486782CAAF90}" sibTransId="{CD7E3BC3-C373-4362-9C4D-F90ABF53EE91}"/>
    <dgm:cxn modelId="{2FF193AA-79C6-4B5F-82D5-8534B67E79E1}" srcId="{7C416010-921F-46F2-987E-5EE2D981318F}" destId="{AC50BB8F-6A53-44C3-B971-07DFC7679C7F}" srcOrd="2" destOrd="0" parTransId="{DD9A43C1-9CCE-459A-AC2B-8BD1919C5C7F}" sibTransId="{BD1C5B7E-9E87-47D9-BBBD-0D68FE708360}"/>
    <dgm:cxn modelId="{1DB415C4-FCD8-4DC1-A729-5455E9062BAA}" type="presOf" srcId="{AC50BB8F-6A53-44C3-B971-07DFC7679C7F}" destId="{132AE878-1072-4213-A6F8-DB5F6B714CDF}" srcOrd="0" destOrd="0" presId="urn:microsoft.com/office/officeart/2008/layout/LinedList"/>
    <dgm:cxn modelId="{BBB2FAC4-4128-47DA-8BBA-ED6F0DC5D1F4}" srcId="{7C416010-921F-46F2-987E-5EE2D981318F}" destId="{E79B34AA-1665-4F99-AC17-7C0D241FEFC1}" srcOrd="3" destOrd="0" parTransId="{422545ED-3210-4A9A-9FA9-FE1FAD6A45B9}" sibTransId="{94501DA7-7E93-4B2B-8F76-7B29EFB87727}"/>
    <dgm:cxn modelId="{D64D91CD-1247-462A-927D-14CFAB45E152}" srcId="{7C416010-921F-46F2-987E-5EE2D981318F}" destId="{EB11C789-D131-4D7D-BB8D-AD87F693D41E}" srcOrd="1" destOrd="0" parTransId="{9995D013-574C-488A-989C-24CDD323C5A8}" sibTransId="{ADA655D8-6EE9-4535-B2B8-206CE4D910AE}"/>
    <dgm:cxn modelId="{02A4FE02-DF78-479A-9ED6-B87F230D50D4}" type="presParOf" srcId="{5120D44F-30F1-439F-9849-50F97D2151C8}" destId="{7B8596C6-6162-40EA-A2B4-C145C93B2F27}" srcOrd="0" destOrd="0" presId="urn:microsoft.com/office/officeart/2008/layout/LinedList"/>
    <dgm:cxn modelId="{9EB23C38-D958-407D-A5AC-8406BD13F9A6}" type="presParOf" srcId="{5120D44F-30F1-439F-9849-50F97D2151C8}" destId="{FE2CD18A-F8C3-4499-B374-221C3449BE02}" srcOrd="1" destOrd="0" presId="urn:microsoft.com/office/officeart/2008/layout/LinedList"/>
    <dgm:cxn modelId="{DFA5ED13-CD94-4227-884E-D337CA8DA684}" type="presParOf" srcId="{FE2CD18A-F8C3-4499-B374-221C3449BE02}" destId="{D7A21F40-4D55-4ABA-AA39-FFD7EAA99099}" srcOrd="0" destOrd="0" presId="urn:microsoft.com/office/officeart/2008/layout/LinedList"/>
    <dgm:cxn modelId="{D57BB77A-0F7D-411B-8D12-38F4F9763388}" type="presParOf" srcId="{FE2CD18A-F8C3-4499-B374-221C3449BE02}" destId="{8D34FE9F-BC37-4C60-A229-8833F8C931F4}" srcOrd="1" destOrd="0" presId="urn:microsoft.com/office/officeart/2008/layout/LinedList"/>
    <dgm:cxn modelId="{4D538539-C87F-4B94-AED7-8D57AB9BFA65}" type="presParOf" srcId="{5120D44F-30F1-439F-9849-50F97D2151C8}" destId="{0490515A-477C-4539-BE12-142495820B1A}" srcOrd="2" destOrd="0" presId="urn:microsoft.com/office/officeart/2008/layout/LinedList"/>
    <dgm:cxn modelId="{03D96940-B9A6-425C-8118-C9CBA252830E}" type="presParOf" srcId="{5120D44F-30F1-439F-9849-50F97D2151C8}" destId="{91B6829E-E182-4F21-8702-616C9AB93C52}" srcOrd="3" destOrd="0" presId="urn:microsoft.com/office/officeart/2008/layout/LinedList"/>
    <dgm:cxn modelId="{113EB8FE-44C8-4A8B-AFEF-070EF4F4DDA3}" type="presParOf" srcId="{91B6829E-E182-4F21-8702-616C9AB93C52}" destId="{EC79D13E-1F08-4386-B573-9DD609C5D4B0}" srcOrd="0" destOrd="0" presId="urn:microsoft.com/office/officeart/2008/layout/LinedList"/>
    <dgm:cxn modelId="{F48612E3-8FAC-4C2E-98FF-6A3BB0294B04}" type="presParOf" srcId="{91B6829E-E182-4F21-8702-616C9AB93C52}" destId="{342C824B-E415-4F76-B82D-C6DCAC70DD79}" srcOrd="1" destOrd="0" presId="urn:microsoft.com/office/officeart/2008/layout/LinedList"/>
    <dgm:cxn modelId="{78E8D880-4E01-4154-B1BD-D49BAA65298E}" type="presParOf" srcId="{5120D44F-30F1-439F-9849-50F97D2151C8}" destId="{4B8629FA-3FF2-4EF4-B4DE-511B342B8ADE}" srcOrd="4" destOrd="0" presId="urn:microsoft.com/office/officeart/2008/layout/LinedList"/>
    <dgm:cxn modelId="{8D882805-B5F7-45E8-8BC5-6D123DF30249}" type="presParOf" srcId="{5120D44F-30F1-439F-9849-50F97D2151C8}" destId="{A743366E-7933-4177-A7B8-130CE465E119}" srcOrd="5" destOrd="0" presId="urn:microsoft.com/office/officeart/2008/layout/LinedList"/>
    <dgm:cxn modelId="{83B48A72-C9F7-4C3F-83FB-E3859BD994C2}" type="presParOf" srcId="{A743366E-7933-4177-A7B8-130CE465E119}" destId="{132AE878-1072-4213-A6F8-DB5F6B714CDF}" srcOrd="0" destOrd="0" presId="urn:microsoft.com/office/officeart/2008/layout/LinedList"/>
    <dgm:cxn modelId="{07C086A5-9AAC-438F-BC7C-0EC8EE71C4A6}" type="presParOf" srcId="{A743366E-7933-4177-A7B8-130CE465E119}" destId="{099F98B6-4A6D-4150-9F6A-1926B2376694}" srcOrd="1" destOrd="0" presId="urn:microsoft.com/office/officeart/2008/layout/LinedList"/>
    <dgm:cxn modelId="{CEC144A7-702D-49A8-97CB-E71B663F52DA}" type="presParOf" srcId="{5120D44F-30F1-439F-9849-50F97D2151C8}" destId="{F0A6D1BC-E1F1-419B-A8F4-8C9CDD853FB2}" srcOrd="6" destOrd="0" presId="urn:microsoft.com/office/officeart/2008/layout/LinedList"/>
    <dgm:cxn modelId="{8BF49A60-A526-43F9-9BDA-F790705D28A5}" type="presParOf" srcId="{5120D44F-30F1-439F-9849-50F97D2151C8}" destId="{7FB3AE29-E96A-45D5-A323-807C54B5492F}" srcOrd="7" destOrd="0" presId="urn:microsoft.com/office/officeart/2008/layout/LinedList"/>
    <dgm:cxn modelId="{026CB059-E65A-43EC-8A11-2AF7B04B28B1}" type="presParOf" srcId="{7FB3AE29-E96A-45D5-A323-807C54B5492F}" destId="{FFED3D86-3059-4EA3-A0F7-27BEC175779D}" srcOrd="0" destOrd="0" presId="urn:microsoft.com/office/officeart/2008/layout/LinedList"/>
    <dgm:cxn modelId="{3F5D8FCF-F66D-43C9-94E4-518EABE45DD1}" type="presParOf" srcId="{7FB3AE29-E96A-45D5-A323-807C54B5492F}" destId="{BAE03BBD-4084-4F52-B0DD-4CD3B444B4A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3958D3-EED3-49B7-A4FE-CA97D6712F9D}"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492EAC1F-3183-422E-B068-7BB9FF5D1B48}">
      <dgm:prSet/>
      <dgm:spPr/>
      <dgm:t>
        <a:bodyPr/>
        <a:lstStyle/>
        <a:p>
          <a:r>
            <a:rPr lang="en-US">
              <a:latin typeface="Univers Condensed"/>
            </a:rPr>
            <a:t>Full</a:t>
          </a:r>
          <a:r>
            <a:rPr lang="en-US"/>
            <a:t> and partial opening/closing of the prosthetic hand</a:t>
          </a:r>
        </a:p>
      </dgm:t>
    </dgm:pt>
    <dgm:pt modelId="{1F77E434-5B7F-4E32-9DA0-E9468A53B757}" type="parTrans" cxnId="{E320DB34-DACE-4E15-A1C0-367C34C556CA}">
      <dgm:prSet/>
      <dgm:spPr/>
      <dgm:t>
        <a:bodyPr/>
        <a:lstStyle/>
        <a:p>
          <a:endParaRPr lang="en-US"/>
        </a:p>
      </dgm:t>
    </dgm:pt>
    <dgm:pt modelId="{2CDCC849-B674-4795-A63A-2E2320815C5D}" type="sibTrans" cxnId="{E320DB34-DACE-4E15-A1C0-367C34C556CA}">
      <dgm:prSet/>
      <dgm:spPr/>
      <dgm:t>
        <a:bodyPr/>
        <a:lstStyle/>
        <a:p>
          <a:endParaRPr lang="en-US"/>
        </a:p>
      </dgm:t>
    </dgm:pt>
    <dgm:pt modelId="{6457F309-73DE-48C4-8DC6-CB1C62D3446D}">
      <dgm:prSet/>
      <dgm:spPr/>
      <dgm:t>
        <a:bodyPr/>
        <a:lstStyle/>
        <a:p>
          <a:r>
            <a:rPr lang="en-US"/>
            <a:t>Grasping and manipulating wooden objects of different shape (cubes, cylinders, etc.)</a:t>
          </a:r>
        </a:p>
      </dgm:t>
    </dgm:pt>
    <dgm:pt modelId="{B3F2C604-E090-416B-80D7-1953EB8AB71F}" type="parTrans" cxnId="{D0A18243-BCE2-40E3-BF3B-5CEFCF398F7B}">
      <dgm:prSet/>
      <dgm:spPr/>
      <dgm:t>
        <a:bodyPr/>
        <a:lstStyle/>
        <a:p>
          <a:endParaRPr lang="en-US"/>
        </a:p>
      </dgm:t>
    </dgm:pt>
    <dgm:pt modelId="{48CBFD72-CF50-4BA9-8487-9FE900F4A518}" type="sibTrans" cxnId="{D0A18243-BCE2-40E3-BF3B-5CEFCF398F7B}">
      <dgm:prSet/>
      <dgm:spPr/>
      <dgm:t>
        <a:bodyPr/>
        <a:lstStyle/>
        <a:p>
          <a:endParaRPr lang="en-US"/>
        </a:p>
      </dgm:t>
    </dgm:pt>
    <dgm:pt modelId="{158E8E45-6F8C-4F29-9042-145EAFBFA3A6}">
      <dgm:prSet/>
      <dgm:spPr/>
      <dgm:t>
        <a:bodyPr/>
        <a:lstStyle/>
        <a:p>
          <a:r>
            <a:rPr lang="en-US"/>
            <a:t>Grasping and manipulating small objects such as buttons or coins</a:t>
          </a:r>
        </a:p>
      </dgm:t>
    </dgm:pt>
    <dgm:pt modelId="{C6F7A531-CD04-473B-88F7-65237B287AB1}" type="parTrans" cxnId="{1B93433F-629E-4AC0-BC7D-07420BD3A16C}">
      <dgm:prSet/>
      <dgm:spPr/>
      <dgm:t>
        <a:bodyPr/>
        <a:lstStyle/>
        <a:p>
          <a:endParaRPr lang="en-US"/>
        </a:p>
      </dgm:t>
    </dgm:pt>
    <dgm:pt modelId="{9048B381-C796-43AE-82D9-AF2D870218F2}" type="sibTrans" cxnId="{1B93433F-629E-4AC0-BC7D-07420BD3A16C}">
      <dgm:prSet/>
      <dgm:spPr/>
      <dgm:t>
        <a:bodyPr/>
        <a:lstStyle/>
        <a:p>
          <a:endParaRPr lang="en-US"/>
        </a:p>
      </dgm:t>
    </dgm:pt>
    <dgm:pt modelId="{236A842B-EFE9-47BE-939A-5445EAE2C7A3}">
      <dgm:prSet/>
      <dgm:spPr/>
      <dgm:t>
        <a:bodyPr/>
        <a:lstStyle/>
        <a:p>
          <a:r>
            <a:rPr lang="en-US"/>
            <a:t>Grasping, manipulating and releasing cups made of different materials (i.e., plastic or glass)</a:t>
          </a:r>
        </a:p>
      </dgm:t>
    </dgm:pt>
    <dgm:pt modelId="{98A50575-4A42-4D20-AEC5-40902BA99EAE}" type="parTrans" cxnId="{E544B48A-EA1B-4470-A225-3FAB1A033E94}">
      <dgm:prSet/>
      <dgm:spPr/>
      <dgm:t>
        <a:bodyPr/>
        <a:lstStyle/>
        <a:p>
          <a:endParaRPr lang="en-US"/>
        </a:p>
      </dgm:t>
    </dgm:pt>
    <dgm:pt modelId="{36F16315-7C2F-424A-97AC-02A3334E9DA3}" type="sibTrans" cxnId="{E544B48A-EA1B-4470-A225-3FAB1A033E94}">
      <dgm:prSet/>
      <dgm:spPr/>
      <dgm:t>
        <a:bodyPr/>
        <a:lstStyle/>
        <a:p>
          <a:endParaRPr lang="en-US"/>
        </a:p>
      </dgm:t>
    </dgm:pt>
    <dgm:pt modelId="{8D0D6ECA-FA8F-4B4C-9783-23017060AE0F}">
      <dgm:prSet/>
      <dgm:spPr/>
      <dgm:t>
        <a:bodyPr/>
        <a:lstStyle/>
        <a:p>
          <a:r>
            <a:rPr lang="en-US"/>
            <a:t>Laying and clearing a table</a:t>
          </a:r>
        </a:p>
      </dgm:t>
    </dgm:pt>
    <dgm:pt modelId="{E77453A8-C5B9-4B7D-A645-4B426535E8EE}" type="parTrans" cxnId="{5E58C4D7-A140-4B01-8C1B-FCA85C63E076}">
      <dgm:prSet/>
      <dgm:spPr/>
      <dgm:t>
        <a:bodyPr/>
        <a:lstStyle/>
        <a:p>
          <a:endParaRPr lang="en-US"/>
        </a:p>
      </dgm:t>
    </dgm:pt>
    <dgm:pt modelId="{646CEFE0-79F6-42E9-AFA8-0988B7C11FEE}" type="sibTrans" cxnId="{5E58C4D7-A140-4B01-8C1B-FCA85C63E076}">
      <dgm:prSet/>
      <dgm:spPr/>
      <dgm:t>
        <a:bodyPr/>
        <a:lstStyle/>
        <a:p>
          <a:endParaRPr lang="en-US"/>
        </a:p>
      </dgm:t>
    </dgm:pt>
    <dgm:pt modelId="{A3242515-26F0-4139-A69E-FF68306BF2DB}">
      <dgm:prSet/>
      <dgm:spPr/>
      <dgm:t>
        <a:bodyPr/>
        <a:lstStyle/>
        <a:p>
          <a:r>
            <a:rPr lang="en-US"/>
            <a:t>Tidying up a room</a:t>
          </a:r>
        </a:p>
      </dgm:t>
    </dgm:pt>
    <dgm:pt modelId="{93EB9C38-CD37-4FB1-B0A4-72F7141E7B56}" type="parTrans" cxnId="{70FD271D-EDE4-4ABB-BD81-1CFE00194E06}">
      <dgm:prSet/>
      <dgm:spPr/>
      <dgm:t>
        <a:bodyPr/>
        <a:lstStyle/>
        <a:p>
          <a:endParaRPr lang="en-US"/>
        </a:p>
      </dgm:t>
    </dgm:pt>
    <dgm:pt modelId="{FD6BC372-D54F-43CD-90A7-53F41AA85927}" type="sibTrans" cxnId="{70FD271D-EDE4-4ABB-BD81-1CFE00194E06}">
      <dgm:prSet/>
      <dgm:spPr/>
      <dgm:t>
        <a:bodyPr/>
        <a:lstStyle/>
        <a:p>
          <a:endParaRPr lang="en-US"/>
        </a:p>
      </dgm:t>
    </dgm:pt>
    <dgm:pt modelId="{41C94068-DA52-45EC-B4C2-0644249C11F6}">
      <dgm:prSet/>
      <dgm:spPr/>
      <dgm:t>
        <a:bodyPr/>
        <a:lstStyle/>
        <a:p>
          <a:r>
            <a:rPr lang="en-US"/>
            <a:t>Utilizing cutlery</a:t>
          </a:r>
        </a:p>
      </dgm:t>
    </dgm:pt>
    <dgm:pt modelId="{8EB05824-40B5-44F0-A763-CFDE889C6437}" type="parTrans" cxnId="{F56A8E80-4D86-4B6E-9E6D-F0229E75D842}">
      <dgm:prSet/>
      <dgm:spPr/>
      <dgm:t>
        <a:bodyPr/>
        <a:lstStyle/>
        <a:p>
          <a:endParaRPr lang="en-US"/>
        </a:p>
      </dgm:t>
    </dgm:pt>
    <dgm:pt modelId="{6A55A6B0-A7A4-4BEE-9C20-DADFBF1B8A10}" type="sibTrans" cxnId="{F56A8E80-4D86-4B6E-9E6D-F0229E75D842}">
      <dgm:prSet/>
      <dgm:spPr/>
      <dgm:t>
        <a:bodyPr/>
        <a:lstStyle/>
        <a:p>
          <a:endParaRPr lang="en-US"/>
        </a:p>
      </dgm:t>
    </dgm:pt>
    <dgm:pt modelId="{FAF11420-E0AD-43FC-B8FC-E6B704B96A51}">
      <dgm:prSet/>
      <dgm:spPr/>
      <dgm:t>
        <a:bodyPr/>
        <a:lstStyle/>
        <a:p>
          <a:r>
            <a:rPr lang="en-US"/>
            <a:t>Cutting an apple and spreading butter on toast</a:t>
          </a:r>
        </a:p>
      </dgm:t>
    </dgm:pt>
    <dgm:pt modelId="{1B13B8BE-96B6-4086-A8A0-5E187F2A2C9B}" type="parTrans" cxnId="{B66C32C0-616C-420E-883E-83DE8367A2EC}">
      <dgm:prSet/>
      <dgm:spPr/>
      <dgm:t>
        <a:bodyPr/>
        <a:lstStyle/>
        <a:p>
          <a:endParaRPr lang="en-US"/>
        </a:p>
      </dgm:t>
    </dgm:pt>
    <dgm:pt modelId="{175E929D-63B7-4C8B-8628-9FAB6BAF2027}" type="sibTrans" cxnId="{B66C32C0-616C-420E-883E-83DE8367A2EC}">
      <dgm:prSet/>
      <dgm:spPr/>
      <dgm:t>
        <a:bodyPr/>
        <a:lstStyle/>
        <a:p>
          <a:endParaRPr lang="en-US"/>
        </a:p>
      </dgm:t>
    </dgm:pt>
    <dgm:pt modelId="{B3178FDB-EDA8-427E-85C0-5249D22B9AE6}">
      <dgm:prSet/>
      <dgm:spPr/>
      <dgm:t>
        <a:bodyPr/>
        <a:lstStyle/>
        <a:p>
          <a:r>
            <a:rPr lang="en-US"/>
            <a:t>Utilizing a toothbrush and toothpaste</a:t>
          </a:r>
        </a:p>
      </dgm:t>
    </dgm:pt>
    <dgm:pt modelId="{7C3198E2-8F3C-409C-931C-B65D05F85BF8}" type="parTrans" cxnId="{A23A7067-780B-4868-8966-FF31378BB605}">
      <dgm:prSet/>
      <dgm:spPr/>
      <dgm:t>
        <a:bodyPr/>
        <a:lstStyle/>
        <a:p>
          <a:endParaRPr lang="en-US"/>
        </a:p>
      </dgm:t>
    </dgm:pt>
    <dgm:pt modelId="{B9F2FCA5-F115-463A-B71B-98FB0D3AA8F5}" type="sibTrans" cxnId="{A23A7067-780B-4868-8966-FF31378BB605}">
      <dgm:prSet/>
      <dgm:spPr/>
      <dgm:t>
        <a:bodyPr/>
        <a:lstStyle/>
        <a:p>
          <a:endParaRPr lang="en-US"/>
        </a:p>
      </dgm:t>
    </dgm:pt>
    <dgm:pt modelId="{F2C54531-1C1B-4832-897C-AEC5CBB021D6}">
      <dgm:prSet/>
      <dgm:spPr/>
      <dgm:t>
        <a:bodyPr/>
        <a:lstStyle/>
        <a:p>
          <a:r>
            <a:rPr lang="en-US"/>
            <a:t>Opening and closing doors using handles and locking/unlocking doors</a:t>
          </a:r>
        </a:p>
      </dgm:t>
    </dgm:pt>
    <dgm:pt modelId="{1D2F67A8-014F-407A-A73E-08FC3EAECDC7}" type="parTrans" cxnId="{8847C69D-57FF-4301-9975-2D265381CAEB}">
      <dgm:prSet/>
      <dgm:spPr/>
      <dgm:t>
        <a:bodyPr/>
        <a:lstStyle/>
        <a:p>
          <a:endParaRPr lang="en-US"/>
        </a:p>
      </dgm:t>
    </dgm:pt>
    <dgm:pt modelId="{A6449FF6-ADD1-47E3-921A-3187FE981FBC}" type="sibTrans" cxnId="{8847C69D-57FF-4301-9975-2D265381CAEB}">
      <dgm:prSet/>
      <dgm:spPr/>
      <dgm:t>
        <a:bodyPr/>
        <a:lstStyle/>
        <a:p>
          <a:endParaRPr lang="en-US"/>
        </a:p>
      </dgm:t>
    </dgm:pt>
    <dgm:pt modelId="{293BB776-3697-49DE-A42F-6FEBECAD8940}">
      <dgm:prSet/>
      <dgm:spPr/>
      <dgm:t>
        <a:bodyPr/>
        <a:lstStyle/>
        <a:p>
          <a:r>
            <a:rPr lang="en-US"/>
            <a:t>Simulated driving (turn the steering wheel, shifting gears)</a:t>
          </a:r>
        </a:p>
      </dgm:t>
    </dgm:pt>
    <dgm:pt modelId="{42E2E29E-3FF5-4755-865D-C9E450966FA7}" type="parTrans" cxnId="{3C590622-D0D5-447E-A8D1-F5A20FF62317}">
      <dgm:prSet/>
      <dgm:spPr/>
      <dgm:t>
        <a:bodyPr/>
        <a:lstStyle/>
        <a:p>
          <a:endParaRPr lang="en-US"/>
        </a:p>
      </dgm:t>
    </dgm:pt>
    <dgm:pt modelId="{CAEBDDA0-DE9B-4653-BC35-9ED79C44C4C7}" type="sibTrans" cxnId="{3C590622-D0D5-447E-A8D1-F5A20FF62317}">
      <dgm:prSet/>
      <dgm:spPr/>
      <dgm:t>
        <a:bodyPr/>
        <a:lstStyle/>
        <a:p>
          <a:endParaRPr lang="en-US"/>
        </a:p>
      </dgm:t>
    </dgm:pt>
    <dgm:pt modelId="{864373ED-140C-49C4-B821-D6FD7E2D52E1}">
      <dgm:prSet/>
      <dgm:spPr/>
      <dgm:t>
        <a:bodyPr/>
        <a:lstStyle/>
        <a:p>
          <a:r>
            <a:rPr lang="en-US"/>
            <a:t>Utilizing occupational therapy panels with zips and strings</a:t>
          </a:r>
        </a:p>
      </dgm:t>
    </dgm:pt>
    <dgm:pt modelId="{9A6171F1-6947-475B-95BE-889F73B78288}" type="parTrans" cxnId="{2894825B-BF92-4ADC-8846-212ED97E7DA7}">
      <dgm:prSet/>
      <dgm:spPr/>
      <dgm:t>
        <a:bodyPr/>
        <a:lstStyle/>
        <a:p>
          <a:endParaRPr lang="en-US"/>
        </a:p>
      </dgm:t>
    </dgm:pt>
    <dgm:pt modelId="{63BA0B8D-3BBD-4506-9AE5-D96DC20F47D5}" type="sibTrans" cxnId="{2894825B-BF92-4ADC-8846-212ED97E7DA7}">
      <dgm:prSet/>
      <dgm:spPr/>
      <dgm:t>
        <a:bodyPr/>
        <a:lstStyle/>
        <a:p>
          <a:endParaRPr lang="en-US"/>
        </a:p>
      </dgm:t>
    </dgm:pt>
    <dgm:pt modelId="{32C6F08D-FE5A-43D3-8927-B0117646756D}">
      <dgm:prSet/>
      <dgm:spPr/>
      <dgm:t>
        <a:bodyPr/>
        <a:lstStyle/>
        <a:p>
          <a:r>
            <a:rPr lang="en-US"/>
            <a:t>Tying laces</a:t>
          </a:r>
        </a:p>
      </dgm:t>
    </dgm:pt>
    <dgm:pt modelId="{BBEE1993-5D8F-4011-85EA-72CC6E85237C}" type="parTrans" cxnId="{0A27602F-AD04-4CE1-984F-CFDD48E57F76}">
      <dgm:prSet/>
      <dgm:spPr/>
      <dgm:t>
        <a:bodyPr/>
        <a:lstStyle/>
        <a:p>
          <a:endParaRPr lang="en-US"/>
        </a:p>
      </dgm:t>
    </dgm:pt>
    <dgm:pt modelId="{F3F8D783-EEF6-427B-B716-2C58CF7570DC}" type="sibTrans" cxnId="{0A27602F-AD04-4CE1-984F-CFDD48E57F76}">
      <dgm:prSet/>
      <dgm:spPr/>
      <dgm:t>
        <a:bodyPr/>
        <a:lstStyle/>
        <a:p>
          <a:endParaRPr lang="en-US"/>
        </a:p>
      </dgm:t>
    </dgm:pt>
    <dgm:pt modelId="{C8F3605F-D1E5-4D25-A55C-D520DC797888}">
      <dgm:prSet/>
      <dgm:spPr/>
      <dgm:t>
        <a:bodyPr/>
        <a:lstStyle/>
        <a:p>
          <a:r>
            <a:rPr lang="en-US"/>
            <a:t>Dressing (shirts, jackets)</a:t>
          </a:r>
        </a:p>
      </dgm:t>
    </dgm:pt>
    <dgm:pt modelId="{0D0D4544-8E96-447B-9B65-EB8395319F43}" type="parTrans" cxnId="{C7F1DC74-C04E-441E-8072-215DFA9EEB0E}">
      <dgm:prSet/>
      <dgm:spPr/>
      <dgm:t>
        <a:bodyPr/>
        <a:lstStyle/>
        <a:p>
          <a:endParaRPr lang="en-US"/>
        </a:p>
      </dgm:t>
    </dgm:pt>
    <dgm:pt modelId="{8ACFDB05-1E35-4361-90E8-5F17D91A9472}" type="sibTrans" cxnId="{C7F1DC74-C04E-441E-8072-215DFA9EEB0E}">
      <dgm:prSet/>
      <dgm:spPr/>
      <dgm:t>
        <a:bodyPr/>
        <a:lstStyle/>
        <a:p>
          <a:endParaRPr lang="en-US"/>
        </a:p>
      </dgm:t>
    </dgm:pt>
    <dgm:pt modelId="{FA9C4305-DEB5-4162-B650-7782ED710651}">
      <dgm:prSet/>
      <dgm:spPr/>
      <dgm:t>
        <a:bodyPr/>
        <a:lstStyle/>
        <a:p>
          <a:r>
            <a:rPr lang="en-US"/>
            <a:t>Writing with a pen on a sheet of paper</a:t>
          </a:r>
        </a:p>
      </dgm:t>
    </dgm:pt>
    <dgm:pt modelId="{A423E3A0-BAFC-4F2D-9CC1-5FAB01CA2332}" type="parTrans" cxnId="{C5A0FAFD-2C28-45F4-A138-7D20A7CA6244}">
      <dgm:prSet/>
      <dgm:spPr/>
      <dgm:t>
        <a:bodyPr/>
        <a:lstStyle/>
        <a:p>
          <a:endParaRPr lang="en-US"/>
        </a:p>
      </dgm:t>
    </dgm:pt>
    <dgm:pt modelId="{2E0F4303-5115-40B2-810B-352449C4DD59}" type="sibTrans" cxnId="{C5A0FAFD-2C28-45F4-A138-7D20A7CA6244}">
      <dgm:prSet/>
      <dgm:spPr/>
      <dgm:t>
        <a:bodyPr/>
        <a:lstStyle/>
        <a:p>
          <a:endParaRPr lang="en-US"/>
        </a:p>
      </dgm:t>
    </dgm:pt>
    <dgm:pt modelId="{5EAFF0B3-5B67-4AB4-B56E-E3E74B66F71F}">
      <dgm:prSet/>
      <dgm:spPr/>
      <dgm:t>
        <a:bodyPr/>
        <a:lstStyle/>
        <a:p>
          <a:r>
            <a:rPr lang="en-US"/>
            <a:t>Using a computer keyboard</a:t>
          </a:r>
        </a:p>
      </dgm:t>
    </dgm:pt>
    <dgm:pt modelId="{2FCA1E30-4FC1-4D94-A9FC-908BB5B5E509}" type="parTrans" cxnId="{133F3741-AEA7-482B-A4AB-50E554C9BA21}">
      <dgm:prSet/>
      <dgm:spPr/>
      <dgm:t>
        <a:bodyPr/>
        <a:lstStyle/>
        <a:p>
          <a:endParaRPr lang="en-US"/>
        </a:p>
      </dgm:t>
    </dgm:pt>
    <dgm:pt modelId="{1E92C446-749F-4E88-B600-6A22609A1F82}" type="sibTrans" cxnId="{133F3741-AEA7-482B-A4AB-50E554C9BA21}">
      <dgm:prSet/>
      <dgm:spPr/>
      <dgm:t>
        <a:bodyPr/>
        <a:lstStyle/>
        <a:p>
          <a:endParaRPr lang="en-US"/>
        </a:p>
      </dgm:t>
    </dgm:pt>
    <dgm:pt modelId="{ADFF7441-5725-4273-A68E-D85F845448A7}" type="pres">
      <dgm:prSet presAssocID="{313958D3-EED3-49B7-A4FE-CA97D6712F9D}" presName="vert0" presStyleCnt="0">
        <dgm:presLayoutVars>
          <dgm:dir/>
          <dgm:animOne val="branch"/>
          <dgm:animLvl val="lvl"/>
        </dgm:presLayoutVars>
      </dgm:prSet>
      <dgm:spPr/>
    </dgm:pt>
    <dgm:pt modelId="{6A0EADED-C93B-4067-B906-E90722196E63}" type="pres">
      <dgm:prSet presAssocID="{492EAC1F-3183-422E-B068-7BB9FF5D1B48}" presName="thickLine" presStyleLbl="alignNode1" presStyleIdx="0" presStyleCnt="16"/>
      <dgm:spPr/>
    </dgm:pt>
    <dgm:pt modelId="{97125662-6ECF-471A-B998-8ECA3005FCAE}" type="pres">
      <dgm:prSet presAssocID="{492EAC1F-3183-422E-B068-7BB9FF5D1B48}" presName="horz1" presStyleCnt="0"/>
      <dgm:spPr/>
    </dgm:pt>
    <dgm:pt modelId="{076A7D6D-CCB8-4C7E-A8F2-21FD9B547514}" type="pres">
      <dgm:prSet presAssocID="{492EAC1F-3183-422E-B068-7BB9FF5D1B48}" presName="tx1" presStyleLbl="revTx" presStyleIdx="0" presStyleCnt="16"/>
      <dgm:spPr/>
    </dgm:pt>
    <dgm:pt modelId="{53ADB3DE-275F-4BC0-9BBD-FFFA512F5544}" type="pres">
      <dgm:prSet presAssocID="{492EAC1F-3183-422E-B068-7BB9FF5D1B48}" presName="vert1" presStyleCnt="0"/>
      <dgm:spPr/>
    </dgm:pt>
    <dgm:pt modelId="{75BBE5E4-5F89-4556-BF55-33C464E95347}" type="pres">
      <dgm:prSet presAssocID="{6457F309-73DE-48C4-8DC6-CB1C62D3446D}" presName="thickLine" presStyleLbl="alignNode1" presStyleIdx="1" presStyleCnt="16"/>
      <dgm:spPr/>
    </dgm:pt>
    <dgm:pt modelId="{C052057A-0BDF-4E10-B0E6-04570CDF5544}" type="pres">
      <dgm:prSet presAssocID="{6457F309-73DE-48C4-8DC6-CB1C62D3446D}" presName="horz1" presStyleCnt="0"/>
      <dgm:spPr/>
    </dgm:pt>
    <dgm:pt modelId="{AD0E8BB5-E498-49C0-ABB7-66A825DBDCC6}" type="pres">
      <dgm:prSet presAssocID="{6457F309-73DE-48C4-8DC6-CB1C62D3446D}" presName="tx1" presStyleLbl="revTx" presStyleIdx="1" presStyleCnt="16"/>
      <dgm:spPr/>
    </dgm:pt>
    <dgm:pt modelId="{618C61A5-A886-4A1B-B105-7DD1108F48B0}" type="pres">
      <dgm:prSet presAssocID="{6457F309-73DE-48C4-8DC6-CB1C62D3446D}" presName="vert1" presStyleCnt="0"/>
      <dgm:spPr/>
    </dgm:pt>
    <dgm:pt modelId="{88F5AB2A-E3C8-4E94-8510-1903AA0EA8D5}" type="pres">
      <dgm:prSet presAssocID="{158E8E45-6F8C-4F29-9042-145EAFBFA3A6}" presName="thickLine" presStyleLbl="alignNode1" presStyleIdx="2" presStyleCnt="16"/>
      <dgm:spPr/>
    </dgm:pt>
    <dgm:pt modelId="{A0930943-9516-4322-926F-C944B58C4E7E}" type="pres">
      <dgm:prSet presAssocID="{158E8E45-6F8C-4F29-9042-145EAFBFA3A6}" presName="horz1" presStyleCnt="0"/>
      <dgm:spPr/>
    </dgm:pt>
    <dgm:pt modelId="{24D798F7-6BB3-4C87-84DC-1E571DF1A9D5}" type="pres">
      <dgm:prSet presAssocID="{158E8E45-6F8C-4F29-9042-145EAFBFA3A6}" presName="tx1" presStyleLbl="revTx" presStyleIdx="2" presStyleCnt="16"/>
      <dgm:spPr/>
    </dgm:pt>
    <dgm:pt modelId="{B96F1823-F878-4BAE-9D3C-79290A0DC37A}" type="pres">
      <dgm:prSet presAssocID="{158E8E45-6F8C-4F29-9042-145EAFBFA3A6}" presName="vert1" presStyleCnt="0"/>
      <dgm:spPr/>
    </dgm:pt>
    <dgm:pt modelId="{22EBBE50-ADA3-468D-9507-487C11942DE9}" type="pres">
      <dgm:prSet presAssocID="{236A842B-EFE9-47BE-939A-5445EAE2C7A3}" presName="thickLine" presStyleLbl="alignNode1" presStyleIdx="3" presStyleCnt="16"/>
      <dgm:spPr/>
    </dgm:pt>
    <dgm:pt modelId="{8DDC89ED-3F65-4306-B04E-2BDA8FB536A3}" type="pres">
      <dgm:prSet presAssocID="{236A842B-EFE9-47BE-939A-5445EAE2C7A3}" presName="horz1" presStyleCnt="0"/>
      <dgm:spPr/>
    </dgm:pt>
    <dgm:pt modelId="{7AF50F05-F1B5-46DF-9B10-DAD22C3BBCDD}" type="pres">
      <dgm:prSet presAssocID="{236A842B-EFE9-47BE-939A-5445EAE2C7A3}" presName="tx1" presStyleLbl="revTx" presStyleIdx="3" presStyleCnt="16"/>
      <dgm:spPr/>
    </dgm:pt>
    <dgm:pt modelId="{C1006F9D-E80E-493F-9DCC-D74C9C7FE543}" type="pres">
      <dgm:prSet presAssocID="{236A842B-EFE9-47BE-939A-5445EAE2C7A3}" presName="vert1" presStyleCnt="0"/>
      <dgm:spPr/>
    </dgm:pt>
    <dgm:pt modelId="{119D8774-1645-4A1F-AFB5-B568A5627817}" type="pres">
      <dgm:prSet presAssocID="{8D0D6ECA-FA8F-4B4C-9783-23017060AE0F}" presName="thickLine" presStyleLbl="alignNode1" presStyleIdx="4" presStyleCnt="16"/>
      <dgm:spPr/>
    </dgm:pt>
    <dgm:pt modelId="{B7E01F48-5C4E-4D30-94E4-42353134ECD8}" type="pres">
      <dgm:prSet presAssocID="{8D0D6ECA-FA8F-4B4C-9783-23017060AE0F}" presName="horz1" presStyleCnt="0"/>
      <dgm:spPr/>
    </dgm:pt>
    <dgm:pt modelId="{FC632684-D57B-4C1D-8570-49E80D8F5594}" type="pres">
      <dgm:prSet presAssocID="{8D0D6ECA-FA8F-4B4C-9783-23017060AE0F}" presName="tx1" presStyleLbl="revTx" presStyleIdx="4" presStyleCnt="16"/>
      <dgm:spPr/>
    </dgm:pt>
    <dgm:pt modelId="{954F6A90-B583-4C99-8BAE-64C03CB68203}" type="pres">
      <dgm:prSet presAssocID="{8D0D6ECA-FA8F-4B4C-9783-23017060AE0F}" presName="vert1" presStyleCnt="0"/>
      <dgm:spPr/>
    </dgm:pt>
    <dgm:pt modelId="{6E581ADD-31C4-476A-B905-B4E841DC0046}" type="pres">
      <dgm:prSet presAssocID="{A3242515-26F0-4139-A69E-FF68306BF2DB}" presName="thickLine" presStyleLbl="alignNode1" presStyleIdx="5" presStyleCnt="16"/>
      <dgm:spPr/>
    </dgm:pt>
    <dgm:pt modelId="{0101D2F7-CBCE-49C6-98CD-3034954CA90A}" type="pres">
      <dgm:prSet presAssocID="{A3242515-26F0-4139-A69E-FF68306BF2DB}" presName="horz1" presStyleCnt="0"/>
      <dgm:spPr/>
    </dgm:pt>
    <dgm:pt modelId="{735EB48D-AB86-41FE-99FD-1ADEB604E182}" type="pres">
      <dgm:prSet presAssocID="{A3242515-26F0-4139-A69E-FF68306BF2DB}" presName="tx1" presStyleLbl="revTx" presStyleIdx="5" presStyleCnt="16"/>
      <dgm:spPr/>
    </dgm:pt>
    <dgm:pt modelId="{E5A1C767-6BF1-4950-921F-F7750959C8E6}" type="pres">
      <dgm:prSet presAssocID="{A3242515-26F0-4139-A69E-FF68306BF2DB}" presName="vert1" presStyleCnt="0"/>
      <dgm:spPr/>
    </dgm:pt>
    <dgm:pt modelId="{ED9C209E-C0FF-40D7-B37C-3A43C51A434E}" type="pres">
      <dgm:prSet presAssocID="{41C94068-DA52-45EC-B4C2-0644249C11F6}" presName="thickLine" presStyleLbl="alignNode1" presStyleIdx="6" presStyleCnt="16"/>
      <dgm:spPr/>
    </dgm:pt>
    <dgm:pt modelId="{7F3A0C43-03A1-443B-967C-31A624D3FEA2}" type="pres">
      <dgm:prSet presAssocID="{41C94068-DA52-45EC-B4C2-0644249C11F6}" presName="horz1" presStyleCnt="0"/>
      <dgm:spPr/>
    </dgm:pt>
    <dgm:pt modelId="{86BA5BD9-F2F2-442F-A6E0-3E46428A4038}" type="pres">
      <dgm:prSet presAssocID="{41C94068-DA52-45EC-B4C2-0644249C11F6}" presName="tx1" presStyleLbl="revTx" presStyleIdx="6" presStyleCnt="16"/>
      <dgm:spPr/>
    </dgm:pt>
    <dgm:pt modelId="{FA685D3F-DD77-4A40-9A07-4A155BD7FF97}" type="pres">
      <dgm:prSet presAssocID="{41C94068-DA52-45EC-B4C2-0644249C11F6}" presName="vert1" presStyleCnt="0"/>
      <dgm:spPr/>
    </dgm:pt>
    <dgm:pt modelId="{38747394-BA33-4B5B-9578-9726BB7E4690}" type="pres">
      <dgm:prSet presAssocID="{FAF11420-E0AD-43FC-B8FC-E6B704B96A51}" presName="thickLine" presStyleLbl="alignNode1" presStyleIdx="7" presStyleCnt="16"/>
      <dgm:spPr/>
    </dgm:pt>
    <dgm:pt modelId="{E7E6252A-DCD3-4F6E-A70D-4FC72D5F8837}" type="pres">
      <dgm:prSet presAssocID="{FAF11420-E0AD-43FC-B8FC-E6B704B96A51}" presName="horz1" presStyleCnt="0"/>
      <dgm:spPr/>
    </dgm:pt>
    <dgm:pt modelId="{A4EF0022-ECB8-45A0-AB43-F35E837D1600}" type="pres">
      <dgm:prSet presAssocID="{FAF11420-E0AD-43FC-B8FC-E6B704B96A51}" presName="tx1" presStyleLbl="revTx" presStyleIdx="7" presStyleCnt="16"/>
      <dgm:spPr/>
    </dgm:pt>
    <dgm:pt modelId="{E8C2FE0A-94FD-4F05-8F67-1B0206D5F8D2}" type="pres">
      <dgm:prSet presAssocID="{FAF11420-E0AD-43FC-B8FC-E6B704B96A51}" presName="vert1" presStyleCnt="0"/>
      <dgm:spPr/>
    </dgm:pt>
    <dgm:pt modelId="{670C8DFC-C4FF-493C-AF25-0578A5BC693F}" type="pres">
      <dgm:prSet presAssocID="{B3178FDB-EDA8-427E-85C0-5249D22B9AE6}" presName="thickLine" presStyleLbl="alignNode1" presStyleIdx="8" presStyleCnt="16"/>
      <dgm:spPr/>
    </dgm:pt>
    <dgm:pt modelId="{800E28ED-7CCA-44CD-BC6C-F8CFD430FED2}" type="pres">
      <dgm:prSet presAssocID="{B3178FDB-EDA8-427E-85C0-5249D22B9AE6}" presName="horz1" presStyleCnt="0"/>
      <dgm:spPr/>
    </dgm:pt>
    <dgm:pt modelId="{40651809-C15D-48F9-8099-5294C5055B93}" type="pres">
      <dgm:prSet presAssocID="{B3178FDB-EDA8-427E-85C0-5249D22B9AE6}" presName="tx1" presStyleLbl="revTx" presStyleIdx="8" presStyleCnt="16"/>
      <dgm:spPr/>
    </dgm:pt>
    <dgm:pt modelId="{4518BE57-762F-41A5-AEFB-E35D3B5C55AF}" type="pres">
      <dgm:prSet presAssocID="{B3178FDB-EDA8-427E-85C0-5249D22B9AE6}" presName="vert1" presStyleCnt="0"/>
      <dgm:spPr/>
    </dgm:pt>
    <dgm:pt modelId="{09ACA1C9-86D7-4F49-A010-244BA59A42DF}" type="pres">
      <dgm:prSet presAssocID="{F2C54531-1C1B-4832-897C-AEC5CBB021D6}" presName="thickLine" presStyleLbl="alignNode1" presStyleIdx="9" presStyleCnt="16"/>
      <dgm:spPr/>
    </dgm:pt>
    <dgm:pt modelId="{7CECC392-A2DE-4C6E-AB68-73A0591BE4FE}" type="pres">
      <dgm:prSet presAssocID="{F2C54531-1C1B-4832-897C-AEC5CBB021D6}" presName="horz1" presStyleCnt="0"/>
      <dgm:spPr/>
    </dgm:pt>
    <dgm:pt modelId="{E9B52B4B-0B3D-4CC6-9A46-C69207DC9B44}" type="pres">
      <dgm:prSet presAssocID="{F2C54531-1C1B-4832-897C-AEC5CBB021D6}" presName="tx1" presStyleLbl="revTx" presStyleIdx="9" presStyleCnt="16"/>
      <dgm:spPr/>
    </dgm:pt>
    <dgm:pt modelId="{5CB0E3AA-675B-49F8-84CD-0CCF4F5E51BD}" type="pres">
      <dgm:prSet presAssocID="{F2C54531-1C1B-4832-897C-AEC5CBB021D6}" presName="vert1" presStyleCnt="0"/>
      <dgm:spPr/>
    </dgm:pt>
    <dgm:pt modelId="{D15B095C-19C0-4A58-8178-DCEDD956F184}" type="pres">
      <dgm:prSet presAssocID="{293BB776-3697-49DE-A42F-6FEBECAD8940}" presName="thickLine" presStyleLbl="alignNode1" presStyleIdx="10" presStyleCnt="16"/>
      <dgm:spPr/>
    </dgm:pt>
    <dgm:pt modelId="{9DB8CC42-DDC3-44EF-9EE7-D592F02888E3}" type="pres">
      <dgm:prSet presAssocID="{293BB776-3697-49DE-A42F-6FEBECAD8940}" presName="horz1" presStyleCnt="0"/>
      <dgm:spPr/>
    </dgm:pt>
    <dgm:pt modelId="{66B0EDBF-4511-4F0C-8666-5200E3E6F508}" type="pres">
      <dgm:prSet presAssocID="{293BB776-3697-49DE-A42F-6FEBECAD8940}" presName="tx1" presStyleLbl="revTx" presStyleIdx="10" presStyleCnt="16"/>
      <dgm:spPr/>
    </dgm:pt>
    <dgm:pt modelId="{DC286520-CD83-43D2-A65D-A751FF940082}" type="pres">
      <dgm:prSet presAssocID="{293BB776-3697-49DE-A42F-6FEBECAD8940}" presName="vert1" presStyleCnt="0"/>
      <dgm:spPr/>
    </dgm:pt>
    <dgm:pt modelId="{816E39B2-10A4-446A-962A-F65AAAD16E3B}" type="pres">
      <dgm:prSet presAssocID="{864373ED-140C-49C4-B821-D6FD7E2D52E1}" presName="thickLine" presStyleLbl="alignNode1" presStyleIdx="11" presStyleCnt="16"/>
      <dgm:spPr/>
    </dgm:pt>
    <dgm:pt modelId="{47D97214-A987-4979-A65A-9F917A99949D}" type="pres">
      <dgm:prSet presAssocID="{864373ED-140C-49C4-B821-D6FD7E2D52E1}" presName="horz1" presStyleCnt="0"/>
      <dgm:spPr/>
    </dgm:pt>
    <dgm:pt modelId="{8A343FDF-16F7-43F2-9EAC-64B05B05CBF3}" type="pres">
      <dgm:prSet presAssocID="{864373ED-140C-49C4-B821-D6FD7E2D52E1}" presName="tx1" presStyleLbl="revTx" presStyleIdx="11" presStyleCnt="16"/>
      <dgm:spPr/>
    </dgm:pt>
    <dgm:pt modelId="{37B6B870-889E-43D6-88FD-A452A2C232BE}" type="pres">
      <dgm:prSet presAssocID="{864373ED-140C-49C4-B821-D6FD7E2D52E1}" presName="vert1" presStyleCnt="0"/>
      <dgm:spPr/>
    </dgm:pt>
    <dgm:pt modelId="{C4D27604-5863-42FF-B802-5A67DBC78CF7}" type="pres">
      <dgm:prSet presAssocID="{32C6F08D-FE5A-43D3-8927-B0117646756D}" presName="thickLine" presStyleLbl="alignNode1" presStyleIdx="12" presStyleCnt="16"/>
      <dgm:spPr/>
    </dgm:pt>
    <dgm:pt modelId="{F7F9E4BA-3535-4BC0-9309-2A9F83DD6974}" type="pres">
      <dgm:prSet presAssocID="{32C6F08D-FE5A-43D3-8927-B0117646756D}" presName="horz1" presStyleCnt="0"/>
      <dgm:spPr/>
    </dgm:pt>
    <dgm:pt modelId="{3E719FAD-DD63-45E9-BC2E-CBF7DFF729ED}" type="pres">
      <dgm:prSet presAssocID="{32C6F08D-FE5A-43D3-8927-B0117646756D}" presName="tx1" presStyleLbl="revTx" presStyleIdx="12" presStyleCnt="16"/>
      <dgm:spPr/>
    </dgm:pt>
    <dgm:pt modelId="{677032FA-E64F-4A42-935F-CE93377B2B67}" type="pres">
      <dgm:prSet presAssocID="{32C6F08D-FE5A-43D3-8927-B0117646756D}" presName="vert1" presStyleCnt="0"/>
      <dgm:spPr/>
    </dgm:pt>
    <dgm:pt modelId="{872721D2-6193-43C1-9911-23F08DCA96F6}" type="pres">
      <dgm:prSet presAssocID="{C8F3605F-D1E5-4D25-A55C-D520DC797888}" presName="thickLine" presStyleLbl="alignNode1" presStyleIdx="13" presStyleCnt="16"/>
      <dgm:spPr/>
    </dgm:pt>
    <dgm:pt modelId="{7C7538E0-DD67-4142-AC38-F16E8C9255FA}" type="pres">
      <dgm:prSet presAssocID="{C8F3605F-D1E5-4D25-A55C-D520DC797888}" presName="horz1" presStyleCnt="0"/>
      <dgm:spPr/>
    </dgm:pt>
    <dgm:pt modelId="{4A231DEE-D60A-44AF-812B-98BF45FAE0A3}" type="pres">
      <dgm:prSet presAssocID="{C8F3605F-D1E5-4D25-A55C-D520DC797888}" presName="tx1" presStyleLbl="revTx" presStyleIdx="13" presStyleCnt="16"/>
      <dgm:spPr/>
    </dgm:pt>
    <dgm:pt modelId="{D4F21FD8-8A34-4E65-86E6-2B2FC6C27F42}" type="pres">
      <dgm:prSet presAssocID="{C8F3605F-D1E5-4D25-A55C-D520DC797888}" presName="vert1" presStyleCnt="0"/>
      <dgm:spPr/>
    </dgm:pt>
    <dgm:pt modelId="{FC8ADCFF-F44E-40DF-AFDB-D6F7A77CD516}" type="pres">
      <dgm:prSet presAssocID="{FA9C4305-DEB5-4162-B650-7782ED710651}" presName="thickLine" presStyleLbl="alignNode1" presStyleIdx="14" presStyleCnt="16"/>
      <dgm:spPr/>
    </dgm:pt>
    <dgm:pt modelId="{A7205269-24D5-403E-8870-B66E4F4DDB9C}" type="pres">
      <dgm:prSet presAssocID="{FA9C4305-DEB5-4162-B650-7782ED710651}" presName="horz1" presStyleCnt="0"/>
      <dgm:spPr/>
    </dgm:pt>
    <dgm:pt modelId="{7A9C392E-3FFD-4199-A65C-BF5E6AD91CAC}" type="pres">
      <dgm:prSet presAssocID="{FA9C4305-DEB5-4162-B650-7782ED710651}" presName="tx1" presStyleLbl="revTx" presStyleIdx="14" presStyleCnt="16"/>
      <dgm:spPr/>
    </dgm:pt>
    <dgm:pt modelId="{D05B1D72-A383-447F-9EF2-67B326E8A738}" type="pres">
      <dgm:prSet presAssocID="{FA9C4305-DEB5-4162-B650-7782ED710651}" presName="vert1" presStyleCnt="0"/>
      <dgm:spPr/>
    </dgm:pt>
    <dgm:pt modelId="{6359C758-4561-46B4-835C-F08D4FAC229B}" type="pres">
      <dgm:prSet presAssocID="{5EAFF0B3-5B67-4AB4-B56E-E3E74B66F71F}" presName="thickLine" presStyleLbl="alignNode1" presStyleIdx="15" presStyleCnt="16"/>
      <dgm:spPr/>
    </dgm:pt>
    <dgm:pt modelId="{E37603A4-7468-4B52-9D05-BD38D24D1C46}" type="pres">
      <dgm:prSet presAssocID="{5EAFF0B3-5B67-4AB4-B56E-E3E74B66F71F}" presName="horz1" presStyleCnt="0"/>
      <dgm:spPr/>
    </dgm:pt>
    <dgm:pt modelId="{44931440-4D3D-42B5-BD69-582B3569F20F}" type="pres">
      <dgm:prSet presAssocID="{5EAFF0B3-5B67-4AB4-B56E-E3E74B66F71F}" presName="tx1" presStyleLbl="revTx" presStyleIdx="15" presStyleCnt="16"/>
      <dgm:spPr/>
    </dgm:pt>
    <dgm:pt modelId="{802D6B96-9234-4B5C-9CCB-44229331FE7B}" type="pres">
      <dgm:prSet presAssocID="{5EAFF0B3-5B67-4AB4-B56E-E3E74B66F71F}" presName="vert1" presStyleCnt="0"/>
      <dgm:spPr/>
    </dgm:pt>
  </dgm:ptLst>
  <dgm:cxnLst>
    <dgm:cxn modelId="{AA7E9319-6179-47E0-9B50-7A4A794ADEB5}" type="presOf" srcId="{FA9C4305-DEB5-4162-B650-7782ED710651}" destId="{7A9C392E-3FFD-4199-A65C-BF5E6AD91CAC}" srcOrd="0" destOrd="0" presId="urn:microsoft.com/office/officeart/2008/layout/LinedList"/>
    <dgm:cxn modelId="{70FD271D-EDE4-4ABB-BD81-1CFE00194E06}" srcId="{313958D3-EED3-49B7-A4FE-CA97D6712F9D}" destId="{A3242515-26F0-4139-A69E-FF68306BF2DB}" srcOrd="5" destOrd="0" parTransId="{93EB9C38-CD37-4FB1-B0A4-72F7141E7B56}" sibTransId="{FD6BC372-D54F-43CD-90A7-53F41AA85927}"/>
    <dgm:cxn modelId="{3C590622-D0D5-447E-A8D1-F5A20FF62317}" srcId="{313958D3-EED3-49B7-A4FE-CA97D6712F9D}" destId="{293BB776-3697-49DE-A42F-6FEBECAD8940}" srcOrd="10" destOrd="0" parTransId="{42E2E29E-3FF5-4755-865D-C9E450966FA7}" sibTransId="{CAEBDDA0-DE9B-4653-BC35-9ED79C44C4C7}"/>
    <dgm:cxn modelId="{B07ECB2D-B9FB-4ACA-8575-C5BE0AFCAF8C}" type="presOf" srcId="{158E8E45-6F8C-4F29-9042-145EAFBFA3A6}" destId="{24D798F7-6BB3-4C87-84DC-1E571DF1A9D5}" srcOrd="0" destOrd="0" presId="urn:microsoft.com/office/officeart/2008/layout/LinedList"/>
    <dgm:cxn modelId="{0A27602F-AD04-4CE1-984F-CFDD48E57F76}" srcId="{313958D3-EED3-49B7-A4FE-CA97D6712F9D}" destId="{32C6F08D-FE5A-43D3-8927-B0117646756D}" srcOrd="12" destOrd="0" parTransId="{BBEE1993-5D8F-4011-85EA-72CC6E85237C}" sibTransId="{F3F8D783-EEF6-427B-B716-2C58CF7570DC}"/>
    <dgm:cxn modelId="{E320DB34-DACE-4E15-A1C0-367C34C556CA}" srcId="{313958D3-EED3-49B7-A4FE-CA97D6712F9D}" destId="{492EAC1F-3183-422E-B068-7BB9FF5D1B48}" srcOrd="0" destOrd="0" parTransId="{1F77E434-5B7F-4E32-9DA0-E9468A53B757}" sibTransId="{2CDCC849-B674-4795-A63A-2E2320815C5D}"/>
    <dgm:cxn modelId="{1B93433F-629E-4AC0-BC7D-07420BD3A16C}" srcId="{313958D3-EED3-49B7-A4FE-CA97D6712F9D}" destId="{158E8E45-6F8C-4F29-9042-145EAFBFA3A6}" srcOrd="2" destOrd="0" parTransId="{C6F7A531-CD04-473B-88F7-65237B287AB1}" sibTransId="{9048B381-C796-43AE-82D9-AF2D870218F2}"/>
    <dgm:cxn modelId="{2894825B-BF92-4ADC-8846-212ED97E7DA7}" srcId="{313958D3-EED3-49B7-A4FE-CA97D6712F9D}" destId="{864373ED-140C-49C4-B821-D6FD7E2D52E1}" srcOrd="11" destOrd="0" parTransId="{9A6171F1-6947-475B-95BE-889F73B78288}" sibTransId="{63BA0B8D-3BBD-4506-9AE5-D96DC20F47D5}"/>
    <dgm:cxn modelId="{133F3741-AEA7-482B-A4AB-50E554C9BA21}" srcId="{313958D3-EED3-49B7-A4FE-CA97D6712F9D}" destId="{5EAFF0B3-5B67-4AB4-B56E-E3E74B66F71F}" srcOrd="15" destOrd="0" parTransId="{2FCA1E30-4FC1-4D94-A9FC-908BB5B5E509}" sibTransId="{1E92C446-749F-4E88-B600-6A22609A1F82}"/>
    <dgm:cxn modelId="{D0A18243-BCE2-40E3-BF3B-5CEFCF398F7B}" srcId="{313958D3-EED3-49B7-A4FE-CA97D6712F9D}" destId="{6457F309-73DE-48C4-8DC6-CB1C62D3446D}" srcOrd="1" destOrd="0" parTransId="{B3F2C604-E090-416B-80D7-1953EB8AB71F}" sibTransId="{48CBFD72-CF50-4BA9-8487-9FE900F4A518}"/>
    <dgm:cxn modelId="{10DA3A46-F89A-4495-AF19-416674D7D086}" type="presOf" srcId="{492EAC1F-3183-422E-B068-7BB9FF5D1B48}" destId="{076A7D6D-CCB8-4C7E-A8F2-21FD9B547514}" srcOrd="0" destOrd="0" presId="urn:microsoft.com/office/officeart/2008/layout/LinedList"/>
    <dgm:cxn modelId="{A23A7067-780B-4868-8966-FF31378BB605}" srcId="{313958D3-EED3-49B7-A4FE-CA97D6712F9D}" destId="{B3178FDB-EDA8-427E-85C0-5249D22B9AE6}" srcOrd="8" destOrd="0" parTransId="{7C3198E2-8F3C-409C-931C-B65D05F85BF8}" sibTransId="{B9F2FCA5-F115-463A-B71B-98FB0D3AA8F5}"/>
    <dgm:cxn modelId="{EEB6054D-336C-475B-88F4-65F4FD544EE0}" type="presOf" srcId="{864373ED-140C-49C4-B821-D6FD7E2D52E1}" destId="{8A343FDF-16F7-43F2-9EAC-64B05B05CBF3}" srcOrd="0" destOrd="0" presId="urn:microsoft.com/office/officeart/2008/layout/LinedList"/>
    <dgm:cxn modelId="{BFD98F73-72DD-4973-8471-7748D005DE08}" type="presOf" srcId="{6457F309-73DE-48C4-8DC6-CB1C62D3446D}" destId="{AD0E8BB5-E498-49C0-ABB7-66A825DBDCC6}" srcOrd="0" destOrd="0" presId="urn:microsoft.com/office/officeart/2008/layout/LinedList"/>
    <dgm:cxn modelId="{C7F1DC74-C04E-441E-8072-215DFA9EEB0E}" srcId="{313958D3-EED3-49B7-A4FE-CA97D6712F9D}" destId="{C8F3605F-D1E5-4D25-A55C-D520DC797888}" srcOrd="13" destOrd="0" parTransId="{0D0D4544-8E96-447B-9B65-EB8395319F43}" sibTransId="{8ACFDB05-1E35-4361-90E8-5F17D91A9472}"/>
    <dgm:cxn modelId="{1D445F57-3C1B-41D7-A71C-B17949C9A472}" type="presOf" srcId="{FAF11420-E0AD-43FC-B8FC-E6B704B96A51}" destId="{A4EF0022-ECB8-45A0-AB43-F35E837D1600}" srcOrd="0" destOrd="0" presId="urn:microsoft.com/office/officeart/2008/layout/LinedList"/>
    <dgm:cxn modelId="{94DD805A-0570-41C6-B2B1-273D55F384AB}" type="presOf" srcId="{41C94068-DA52-45EC-B4C2-0644249C11F6}" destId="{86BA5BD9-F2F2-442F-A6E0-3E46428A4038}" srcOrd="0" destOrd="0" presId="urn:microsoft.com/office/officeart/2008/layout/LinedList"/>
    <dgm:cxn modelId="{F56A8E80-4D86-4B6E-9E6D-F0229E75D842}" srcId="{313958D3-EED3-49B7-A4FE-CA97D6712F9D}" destId="{41C94068-DA52-45EC-B4C2-0644249C11F6}" srcOrd="6" destOrd="0" parTransId="{8EB05824-40B5-44F0-A763-CFDE889C6437}" sibTransId="{6A55A6B0-A7A4-4BEE-9C20-DADFBF1B8A10}"/>
    <dgm:cxn modelId="{DCEE9880-E504-49D9-9E0D-165E88708EFA}" type="presOf" srcId="{F2C54531-1C1B-4832-897C-AEC5CBB021D6}" destId="{E9B52B4B-0B3D-4CC6-9A46-C69207DC9B44}" srcOrd="0" destOrd="0" presId="urn:microsoft.com/office/officeart/2008/layout/LinedList"/>
    <dgm:cxn modelId="{E544B48A-EA1B-4470-A225-3FAB1A033E94}" srcId="{313958D3-EED3-49B7-A4FE-CA97D6712F9D}" destId="{236A842B-EFE9-47BE-939A-5445EAE2C7A3}" srcOrd="3" destOrd="0" parTransId="{98A50575-4A42-4D20-AEC5-40902BA99EAE}" sibTransId="{36F16315-7C2F-424A-97AC-02A3334E9DA3}"/>
    <dgm:cxn modelId="{8847C69D-57FF-4301-9975-2D265381CAEB}" srcId="{313958D3-EED3-49B7-A4FE-CA97D6712F9D}" destId="{F2C54531-1C1B-4832-897C-AEC5CBB021D6}" srcOrd="9" destOrd="0" parTransId="{1D2F67A8-014F-407A-A73E-08FC3EAECDC7}" sibTransId="{A6449FF6-ADD1-47E3-921A-3187FE981FBC}"/>
    <dgm:cxn modelId="{CEA4E4B0-A7F3-42C4-9E14-E00D9CBF51A1}" type="presOf" srcId="{8D0D6ECA-FA8F-4B4C-9783-23017060AE0F}" destId="{FC632684-D57B-4C1D-8570-49E80D8F5594}" srcOrd="0" destOrd="0" presId="urn:microsoft.com/office/officeart/2008/layout/LinedList"/>
    <dgm:cxn modelId="{F72043B3-2BFF-42E2-B251-5017928D79EE}" type="presOf" srcId="{236A842B-EFE9-47BE-939A-5445EAE2C7A3}" destId="{7AF50F05-F1B5-46DF-9B10-DAD22C3BBCDD}" srcOrd="0" destOrd="0" presId="urn:microsoft.com/office/officeart/2008/layout/LinedList"/>
    <dgm:cxn modelId="{E680A3BF-8A53-45F7-92A3-D06E62B3D932}" type="presOf" srcId="{A3242515-26F0-4139-A69E-FF68306BF2DB}" destId="{735EB48D-AB86-41FE-99FD-1ADEB604E182}" srcOrd="0" destOrd="0" presId="urn:microsoft.com/office/officeart/2008/layout/LinedList"/>
    <dgm:cxn modelId="{B66C32C0-616C-420E-883E-83DE8367A2EC}" srcId="{313958D3-EED3-49B7-A4FE-CA97D6712F9D}" destId="{FAF11420-E0AD-43FC-B8FC-E6B704B96A51}" srcOrd="7" destOrd="0" parTransId="{1B13B8BE-96B6-4086-A8A0-5E187F2A2C9B}" sibTransId="{175E929D-63B7-4C8B-8628-9FAB6BAF2027}"/>
    <dgm:cxn modelId="{1201FFC0-C1B8-4780-9E70-8794C38AC1B5}" type="presOf" srcId="{313958D3-EED3-49B7-A4FE-CA97D6712F9D}" destId="{ADFF7441-5725-4273-A68E-D85F845448A7}" srcOrd="0" destOrd="0" presId="urn:microsoft.com/office/officeart/2008/layout/LinedList"/>
    <dgm:cxn modelId="{A33583C5-0E0C-40FA-9BBE-1F9931CD6966}" type="presOf" srcId="{B3178FDB-EDA8-427E-85C0-5249D22B9AE6}" destId="{40651809-C15D-48F9-8099-5294C5055B93}" srcOrd="0" destOrd="0" presId="urn:microsoft.com/office/officeart/2008/layout/LinedList"/>
    <dgm:cxn modelId="{5E58C4D7-A140-4B01-8C1B-FCA85C63E076}" srcId="{313958D3-EED3-49B7-A4FE-CA97D6712F9D}" destId="{8D0D6ECA-FA8F-4B4C-9783-23017060AE0F}" srcOrd="4" destOrd="0" parTransId="{E77453A8-C5B9-4B7D-A645-4B426535E8EE}" sibTransId="{646CEFE0-79F6-42E9-AFA8-0988B7C11FEE}"/>
    <dgm:cxn modelId="{86C79DEB-D345-4DDD-B069-EC2C9CF381D2}" type="presOf" srcId="{5EAFF0B3-5B67-4AB4-B56E-E3E74B66F71F}" destId="{44931440-4D3D-42B5-BD69-582B3569F20F}" srcOrd="0" destOrd="0" presId="urn:microsoft.com/office/officeart/2008/layout/LinedList"/>
    <dgm:cxn modelId="{E0AC7DF4-0A10-411E-8E38-4BA8078F8CDD}" type="presOf" srcId="{32C6F08D-FE5A-43D3-8927-B0117646756D}" destId="{3E719FAD-DD63-45E9-BC2E-CBF7DFF729ED}" srcOrd="0" destOrd="0" presId="urn:microsoft.com/office/officeart/2008/layout/LinedList"/>
    <dgm:cxn modelId="{C5A0FAFD-2C28-45F4-A138-7D20A7CA6244}" srcId="{313958D3-EED3-49B7-A4FE-CA97D6712F9D}" destId="{FA9C4305-DEB5-4162-B650-7782ED710651}" srcOrd="14" destOrd="0" parTransId="{A423E3A0-BAFC-4F2D-9CC1-5FAB01CA2332}" sibTransId="{2E0F4303-5115-40B2-810B-352449C4DD59}"/>
    <dgm:cxn modelId="{8EF95DFF-DB24-40BA-893C-4E055729591C}" type="presOf" srcId="{C8F3605F-D1E5-4D25-A55C-D520DC797888}" destId="{4A231DEE-D60A-44AF-812B-98BF45FAE0A3}" srcOrd="0" destOrd="0" presId="urn:microsoft.com/office/officeart/2008/layout/LinedList"/>
    <dgm:cxn modelId="{5DC177FF-B93B-47A4-8F92-CD872CD86FC5}" type="presOf" srcId="{293BB776-3697-49DE-A42F-6FEBECAD8940}" destId="{66B0EDBF-4511-4F0C-8666-5200E3E6F508}" srcOrd="0" destOrd="0" presId="urn:microsoft.com/office/officeart/2008/layout/LinedList"/>
    <dgm:cxn modelId="{E82128C0-64D2-4271-875F-003FA57C54E0}" type="presParOf" srcId="{ADFF7441-5725-4273-A68E-D85F845448A7}" destId="{6A0EADED-C93B-4067-B906-E90722196E63}" srcOrd="0" destOrd="0" presId="urn:microsoft.com/office/officeart/2008/layout/LinedList"/>
    <dgm:cxn modelId="{D4F59EF5-696E-49AA-9347-0E4CE69DF467}" type="presParOf" srcId="{ADFF7441-5725-4273-A68E-D85F845448A7}" destId="{97125662-6ECF-471A-B998-8ECA3005FCAE}" srcOrd="1" destOrd="0" presId="urn:microsoft.com/office/officeart/2008/layout/LinedList"/>
    <dgm:cxn modelId="{2B854F63-E902-4BF3-8843-DFCED6A8336C}" type="presParOf" srcId="{97125662-6ECF-471A-B998-8ECA3005FCAE}" destId="{076A7D6D-CCB8-4C7E-A8F2-21FD9B547514}" srcOrd="0" destOrd="0" presId="urn:microsoft.com/office/officeart/2008/layout/LinedList"/>
    <dgm:cxn modelId="{E17DAE1E-9DE7-4B97-B35B-15F80D73CAA2}" type="presParOf" srcId="{97125662-6ECF-471A-B998-8ECA3005FCAE}" destId="{53ADB3DE-275F-4BC0-9BBD-FFFA512F5544}" srcOrd="1" destOrd="0" presId="urn:microsoft.com/office/officeart/2008/layout/LinedList"/>
    <dgm:cxn modelId="{93064D61-6EBB-42B0-8B55-5EC4B2EEBB5E}" type="presParOf" srcId="{ADFF7441-5725-4273-A68E-D85F845448A7}" destId="{75BBE5E4-5F89-4556-BF55-33C464E95347}" srcOrd="2" destOrd="0" presId="urn:microsoft.com/office/officeart/2008/layout/LinedList"/>
    <dgm:cxn modelId="{0496F7F6-0B5A-4AC5-8959-E0943E18A3F2}" type="presParOf" srcId="{ADFF7441-5725-4273-A68E-D85F845448A7}" destId="{C052057A-0BDF-4E10-B0E6-04570CDF5544}" srcOrd="3" destOrd="0" presId="urn:microsoft.com/office/officeart/2008/layout/LinedList"/>
    <dgm:cxn modelId="{F134FB6C-72F8-4E3F-A0CD-89DA25A37829}" type="presParOf" srcId="{C052057A-0BDF-4E10-B0E6-04570CDF5544}" destId="{AD0E8BB5-E498-49C0-ABB7-66A825DBDCC6}" srcOrd="0" destOrd="0" presId="urn:microsoft.com/office/officeart/2008/layout/LinedList"/>
    <dgm:cxn modelId="{F6755014-AE67-4D49-9F09-5BDEBDFA2C26}" type="presParOf" srcId="{C052057A-0BDF-4E10-B0E6-04570CDF5544}" destId="{618C61A5-A886-4A1B-B105-7DD1108F48B0}" srcOrd="1" destOrd="0" presId="urn:microsoft.com/office/officeart/2008/layout/LinedList"/>
    <dgm:cxn modelId="{D07A4D02-9EB8-441E-AB87-63FD6F1D01A0}" type="presParOf" srcId="{ADFF7441-5725-4273-A68E-D85F845448A7}" destId="{88F5AB2A-E3C8-4E94-8510-1903AA0EA8D5}" srcOrd="4" destOrd="0" presId="urn:microsoft.com/office/officeart/2008/layout/LinedList"/>
    <dgm:cxn modelId="{8D5339C0-BBC6-4910-9740-37AFC58C3B0C}" type="presParOf" srcId="{ADFF7441-5725-4273-A68E-D85F845448A7}" destId="{A0930943-9516-4322-926F-C944B58C4E7E}" srcOrd="5" destOrd="0" presId="urn:microsoft.com/office/officeart/2008/layout/LinedList"/>
    <dgm:cxn modelId="{2D7B6EFA-8243-4FD9-A5E0-73E0E2849B75}" type="presParOf" srcId="{A0930943-9516-4322-926F-C944B58C4E7E}" destId="{24D798F7-6BB3-4C87-84DC-1E571DF1A9D5}" srcOrd="0" destOrd="0" presId="urn:microsoft.com/office/officeart/2008/layout/LinedList"/>
    <dgm:cxn modelId="{43E6FB92-3F39-4785-B394-D74AAA8D82B5}" type="presParOf" srcId="{A0930943-9516-4322-926F-C944B58C4E7E}" destId="{B96F1823-F878-4BAE-9D3C-79290A0DC37A}" srcOrd="1" destOrd="0" presId="urn:microsoft.com/office/officeart/2008/layout/LinedList"/>
    <dgm:cxn modelId="{399EC9BB-BC78-4BE7-B3C2-B4588F837B16}" type="presParOf" srcId="{ADFF7441-5725-4273-A68E-D85F845448A7}" destId="{22EBBE50-ADA3-468D-9507-487C11942DE9}" srcOrd="6" destOrd="0" presId="urn:microsoft.com/office/officeart/2008/layout/LinedList"/>
    <dgm:cxn modelId="{7011623F-4AD1-4757-B0D3-7BAE1A3C8FBD}" type="presParOf" srcId="{ADFF7441-5725-4273-A68E-D85F845448A7}" destId="{8DDC89ED-3F65-4306-B04E-2BDA8FB536A3}" srcOrd="7" destOrd="0" presId="urn:microsoft.com/office/officeart/2008/layout/LinedList"/>
    <dgm:cxn modelId="{0FCA11D9-77F8-4B51-B896-C93AB6A73CCB}" type="presParOf" srcId="{8DDC89ED-3F65-4306-B04E-2BDA8FB536A3}" destId="{7AF50F05-F1B5-46DF-9B10-DAD22C3BBCDD}" srcOrd="0" destOrd="0" presId="urn:microsoft.com/office/officeart/2008/layout/LinedList"/>
    <dgm:cxn modelId="{254076FC-DC95-4BAC-AFD9-DA1B222DCBAB}" type="presParOf" srcId="{8DDC89ED-3F65-4306-B04E-2BDA8FB536A3}" destId="{C1006F9D-E80E-493F-9DCC-D74C9C7FE543}" srcOrd="1" destOrd="0" presId="urn:microsoft.com/office/officeart/2008/layout/LinedList"/>
    <dgm:cxn modelId="{DD7A1A88-5694-4AE8-B2A5-5F2FDF5BED1D}" type="presParOf" srcId="{ADFF7441-5725-4273-A68E-D85F845448A7}" destId="{119D8774-1645-4A1F-AFB5-B568A5627817}" srcOrd="8" destOrd="0" presId="urn:microsoft.com/office/officeart/2008/layout/LinedList"/>
    <dgm:cxn modelId="{83A80BCF-46B6-486B-9042-FC274F2B70DC}" type="presParOf" srcId="{ADFF7441-5725-4273-A68E-D85F845448A7}" destId="{B7E01F48-5C4E-4D30-94E4-42353134ECD8}" srcOrd="9" destOrd="0" presId="urn:microsoft.com/office/officeart/2008/layout/LinedList"/>
    <dgm:cxn modelId="{F0DAD8F2-7F67-4E84-BA55-6DE92F584ED7}" type="presParOf" srcId="{B7E01F48-5C4E-4D30-94E4-42353134ECD8}" destId="{FC632684-D57B-4C1D-8570-49E80D8F5594}" srcOrd="0" destOrd="0" presId="urn:microsoft.com/office/officeart/2008/layout/LinedList"/>
    <dgm:cxn modelId="{AB9114E6-2DDA-463E-92C2-24C00E0B435E}" type="presParOf" srcId="{B7E01F48-5C4E-4D30-94E4-42353134ECD8}" destId="{954F6A90-B583-4C99-8BAE-64C03CB68203}" srcOrd="1" destOrd="0" presId="urn:microsoft.com/office/officeart/2008/layout/LinedList"/>
    <dgm:cxn modelId="{79FB0FBE-BF33-4055-9A9A-41909EE7E8FA}" type="presParOf" srcId="{ADFF7441-5725-4273-A68E-D85F845448A7}" destId="{6E581ADD-31C4-476A-B905-B4E841DC0046}" srcOrd="10" destOrd="0" presId="urn:microsoft.com/office/officeart/2008/layout/LinedList"/>
    <dgm:cxn modelId="{6A8565A6-28DF-42F6-83E9-769843ECA747}" type="presParOf" srcId="{ADFF7441-5725-4273-A68E-D85F845448A7}" destId="{0101D2F7-CBCE-49C6-98CD-3034954CA90A}" srcOrd="11" destOrd="0" presId="urn:microsoft.com/office/officeart/2008/layout/LinedList"/>
    <dgm:cxn modelId="{46A365BB-5BD2-434E-9884-1F889BBF143E}" type="presParOf" srcId="{0101D2F7-CBCE-49C6-98CD-3034954CA90A}" destId="{735EB48D-AB86-41FE-99FD-1ADEB604E182}" srcOrd="0" destOrd="0" presId="urn:microsoft.com/office/officeart/2008/layout/LinedList"/>
    <dgm:cxn modelId="{31625115-395E-4CEC-A463-A20267CCBC97}" type="presParOf" srcId="{0101D2F7-CBCE-49C6-98CD-3034954CA90A}" destId="{E5A1C767-6BF1-4950-921F-F7750959C8E6}" srcOrd="1" destOrd="0" presId="urn:microsoft.com/office/officeart/2008/layout/LinedList"/>
    <dgm:cxn modelId="{3907BF89-B75C-4AB6-AD55-533D1AA6F4D5}" type="presParOf" srcId="{ADFF7441-5725-4273-A68E-D85F845448A7}" destId="{ED9C209E-C0FF-40D7-B37C-3A43C51A434E}" srcOrd="12" destOrd="0" presId="urn:microsoft.com/office/officeart/2008/layout/LinedList"/>
    <dgm:cxn modelId="{0E64561D-2A6E-4BD2-B22B-EDDC2B55FE47}" type="presParOf" srcId="{ADFF7441-5725-4273-A68E-D85F845448A7}" destId="{7F3A0C43-03A1-443B-967C-31A624D3FEA2}" srcOrd="13" destOrd="0" presId="urn:microsoft.com/office/officeart/2008/layout/LinedList"/>
    <dgm:cxn modelId="{B0C23596-6AB3-4B08-8E02-5422D6ADC086}" type="presParOf" srcId="{7F3A0C43-03A1-443B-967C-31A624D3FEA2}" destId="{86BA5BD9-F2F2-442F-A6E0-3E46428A4038}" srcOrd="0" destOrd="0" presId="urn:microsoft.com/office/officeart/2008/layout/LinedList"/>
    <dgm:cxn modelId="{090BDE12-5F15-41FA-9E32-78C625E0DA5E}" type="presParOf" srcId="{7F3A0C43-03A1-443B-967C-31A624D3FEA2}" destId="{FA685D3F-DD77-4A40-9A07-4A155BD7FF97}" srcOrd="1" destOrd="0" presId="urn:microsoft.com/office/officeart/2008/layout/LinedList"/>
    <dgm:cxn modelId="{11A83B53-EEB0-4014-BAD4-46D93ABDC8D8}" type="presParOf" srcId="{ADFF7441-5725-4273-A68E-D85F845448A7}" destId="{38747394-BA33-4B5B-9578-9726BB7E4690}" srcOrd="14" destOrd="0" presId="urn:microsoft.com/office/officeart/2008/layout/LinedList"/>
    <dgm:cxn modelId="{A598E5AD-79C3-4671-86FC-3EF45495603F}" type="presParOf" srcId="{ADFF7441-5725-4273-A68E-D85F845448A7}" destId="{E7E6252A-DCD3-4F6E-A70D-4FC72D5F8837}" srcOrd="15" destOrd="0" presId="urn:microsoft.com/office/officeart/2008/layout/LinedList"/>
    <dgm:cxn modelId="{440F923C-A1FB-4D4E-8063-F65FFE2BB253}" type="presParOf" srcId="{E7E6252A-DCD3-4F6E-A70D-4FC72D5F8837}" destId="{A4EF0022-ECB8-45A0-AB43-F35E837D1600}" srcOrd="0" destOrd="0" presId="urn:microsoft.com/office/officeart/2008/layout/LinedList"/>
    <dgm:cxn modelId="{7DA59A3B-46D4-4D1A-8E62-DA78A44CD2B7}" type="presParOf" srcId="{E7E6252A-DCD3-4F6E-A70D-4FC72D5F8837}" destId="{E8C2FE0A-94FD-4F05-8F67-1B0206D5F8D2}" srcOrd="1" destOrd="0" presId="urn:microsoft.com/office/officeart/2008/layout/LinedList"/>
    <dgm:cxn modelId="{E7101A4E-10FC-4D49-B3B3-70BD3449B7EC}" type="presParOf" srcId="{ADFF7441-5725-4273-A68E-D85F845448A7}" destId="{670C8DFC-C4FF-493C-AF25-0578A5BC693F}" srcOrd="16" destOrd="0" presId="urn:microsoft.com/office/officeart/2008/layout/LinedList"/>
    <dgm:cxn modelId="{FED72F66-9CDC-458D-9F17-A3F2D0D66C1A}" type="presParOf" srcId="{ADFF7441-5725-4273-A68E-D85F845448A7}" destId="{800E28ED-7CCA-44CD-BC6C-F8CFD430FED2}" srcOrd="17" destOrd="0" presId="urn:microsoft.com/office/officeart/2008/layout/LinedList"/>
    <dgm:cxn modelId="{EC3E722D-09FE-4591-BF8D-A6E10D64AD00}" type="presParOf" srcId="{800E28ED-7CCA-44CD-BC6C-F8CFD430FED2}" destId="{40651809-C15D-48F9-8099-5294C5055B93}" srcOrd="0" destOrd="0" presId="urn:microsoft.com/office/officeart/2008/layout/LinedList"/>
    <dgm:cxn modelId="{03B235EC-9451-4AD1-A0EC-88B0EB1960B3}" type="presParOf" srcId="{800E28ED-7CCA-44CD-BC6C-F8CFD430FED2}" destId="{4518BE57-762F-41A5-AEFB-E35D3B5C55AF}" srcOrd="1" destOrd="0" presId="urn:microsoft.com/office/officeart/2008/layout/LinedList"/>
    <dgm:cxn modelId="{CB032571-6B7E-49C5-A60E-A5F7E54B4EFC}" type="presParOf" srcId="{ADFF7441-5725-4273-A68E-D85F845448A7}" destId="{09ACA1C9-86D7-4F49-A010-244BA59A42DF}" srcOrd="18" destOrd="0" presId="urn:microsoft.com/office/officeart/2008/layout/LinedList"/>
    <dgm:cxn modelId="{860D63E3-F270-44E6-BE98-C411B5D83849}" type="presParOf" srcId="{ADFF7441-5725-4273-A68E-D85F845448A7}" destId="{7CECC392-A2DE-4C6E-AB68-73A0591BE4FE}" srcOrd="19" destOrd="0" presId="urn:microsoft.com/office/officeart/2008/layout/LinedList"/>
    <dgm:cxn modelId="{80CA2451-FEDA-4972-A36A-8FD33EFC1B70}" type="presParOf" srcId="{7CECC392-A2DE-4C6E-AB68-73A0591BE4FE}" destId="{E9B52B4B-0B3D-4CC6-9A46-C69207DC9B44}" srcOrd="0" destOrd="0" presId="urn:microsoft.com/office/officeart/2008/layout/LinedList"/>
    <dgm:cxn modelId="{47CB2889-69F8-4CC5-B1D4-0BC97C9D87C6}" type="presParOf" srcId="{7CECC392-A2DE-4C6E-AB68-73A0591BE4FE}" destId="{5CB0E3AA-675B-49F8-84CD-0CCF4F5E51BD}" srcOrd="1" destOrd="0" presId="urn:microsoft.com/office/officeart/2008/layout/LinedList"/>
    <dgm:cxn modelId="{67CAE286-89EC-4ED4-B2E6-F7AD85FA1C9D}" type="presParOf" srcId="{ADFF7441-5725-4273-A68E-D85F845448A7}" destId="{D15B095C-19C0-4A58-8178-DCEDD956F184}" srcOrd="20" destOrd="0" presId="urn:microsoft.com/office/officeart/2008/layout/LinedList"/>
    <dgm:cxn modelId="{CFC7E88B-4068-4EFC-AA22-98DEBA12126A}" type="presParOf" srcId="{ADFF7441-5725-4273-A68E-D85F845448A7}" destId="{9DB8CC42-DDC3-44EF-9EE7-D592F02888E3}" srcOrd="21" destOrd="0" presId="urn:microsoft.com/office/officeart/2008/layout/LinedList"/>
    <dgm:cxn modelId="{76F6F9FF-75DB-4E5A-B98F-168C8D6ACBC8}" type="presParOf" srcId="{9DB8CC42-DDC3-44EF-9EE7-D592F02888E3}" destId="{66B0EDBF-4511-4F0C-8666-5200E3E6F508}" srcOrd="0" destOrd="0" presId="urn:microsoft.com/office/officeart/2008/layout/LinedList"/>
    <dgm:cxn modelId="{F8BA544E-5C6B-492F-BD4D-C87BF69381E4}" type="presParOf" srcId="{9DB8CC42-DDC3-44EF-9EE7-D592F02888E3}" destId="{DC286520-CD83-43D2-A65D-A751FF940082}" srcOrd="1" destOrd="0" presId="urn:microsoft.com/office/officeart/2008/layout/LinedList"/>
    <dgm:cxn modelId="{D13F1E5A-151A-48F2-A0A6-830C35353414}" type="presParOf" srcId="{ADFF7441-5725-4273-A68E-D85F845448A7}" destId="{816E39B2-10A4-446A-962A-F65AAAD16E3B}" srcOrd="22" destOrd="0" presId="urn:microsoft.com/office/officeart/2008/layout/LinedList"/>
    <dgm:cxn modelId="{66AA2496-0ED3-4294-86F0-616E092A5ACD}" type="presParOf" srcId="{ADFF7441-5725-4273-A68E-D85F845448A7}" destId="{47D97214-A987-4979-A65A-9F917A99949D}" srcOrd="23" destOrd="0" presId="urn:microsoft.com/office/officeart/2008/layout/LinedList"/>
    <dgm:cxn modelId="{16902548-DE71-4ECE-8855-0A762D9861E0}" type="presParOf" srcId="{47D97214-A987-4979-A65A-9F917A99949D}" destId="{8A343FDF-16F7-43F2-9EAC-64B05B05CBF3}" srcOrd="0" destOrd="0" presId="urn:microsoft.com/office/officeart/2008/layout/LinedList"/>
    <dgm:cxn modelId="{3FBA6891-6A51-4110-96E2-591E35B33DB7}" type="presParOf" srcId="{47D97214-A987-4979-A65A-9F917A99949D}" destId="{37B6B870-889E-43D6-88FD-A452A2C232BE}" srcOrd="1" destOrd="0" presId="urn:microsoft.com/office/officeart/2008/layout/LinedList"/>
    <dgm:cxn modelId="{9E1C02D2-7AC1-4D4C-9DA2-D688EF55B13B}" type="presParOf" srcId="{ADFF7441-5725-4273-A68E-D85F845448A7}" destId="{C4D27604-5863-42FF-B802-5A67DBC78CF7}" srcOrd="24" destOrd="0" presId="urn:microsoft.com/office/officeart/2008/layout/LinedList"/>
    <dgm:cxn modelId="{10897115-B2AD-4FA2-8947-49A656B73D7F}" type="presParOf" srcId="{ADFF7441-5725-4273-A68E-D85F845448A7}" destId="{F7F9E4BA-3535-4BC0-9309-2A9F83DD6974}" srcOrd="25" destOrd="0" presId="urn:microsoft.com/office/officeart/2008/layout/LinedList"/>
    <dgm:cxn modelId="{0FA51D9F-DD72-4088-886B-A3C0A2B25829}" type="presParOf" srcId="{F7F9E4BA-3535-4BC0-9309-2A9F83DD6974}" destId="{3E719FAD-DD63-45E9-BC2E-CBF7DFF729ED}" srcOrd="0" destOrd="0" presId="urn:microsoft.com/office/officeart/2008/layout/LinedList"/>
    <dgm:cxn modelId="{B2AD4AD9-5C07-4273-ACC2-CB1D5A88D912}" type="presParOf" srcId="{F7F9E4BA-3535-4BC0-9309-2A9F83DD6974}" destId="{677032FA-E64F-4A42-935F-CE93377B2B67}" srcOrd="1" destOrd="0" presId="urn:microsoft.com/office/officeart/2008/layout/LinedList"/>
    <dgm:cxn modelId="{EEEB3C46-1231-4446-BE91-EAA110D052DA}" type="presParOf" srcId="{ADFF7441-5725-4273-A68E-D85F845448A7}" destId="{872721D2-6193-43C1-9911-23F08DCA96F6}" srcOrd="26" destOrd="0" presId="urn:microsoft.com/office/officeart/2008/layout/LinedList"/>
    <dgm:cxn modelId="{C92D7446-E94D-455D-A425-3EE5370E5575}" type="presParOf" srcId="{ADFF7441-5725-4273-A68E-D85F845448A7}" destId="{7C7538E0-DD67-4142-AC38-F16E8C9255FA}" srcOrd="27" destOrd="0" presId="urn:microsoft.com/office/officeart/2008/layout/LinedList"/>
    <dgm:cxn modelId="{91D4EE1E-6B6A-42C2-B0E6-968945013C4B}" type="presParOf" srcId="{7C7538E0-DD67-4142-AC38-F16E8C9255FA}" destId="{4A231DEE-D60A-44AF-812B-98BF45FAE0A3}" srcOrd="0" destOrd="0" presId="urn:microsoft.com/office/officeart/2008/layout/LinedList"/>
    <dgm:cxn modelId="{D009E4F2-C375-4D68-921B-0601328A19BB}" type="presParOf" srcId="{7C7538E0-DD67-4142-AC38-F16E8C9255FA}" destId="{D4F21FD8-8A34-4E65-86E6-2B2FC6C27F42}" srcOrd="1" destOrd="0" presId="urn:microsoft.com/office/officeart/2008/layout/LinedList"/>
    <dgm:cxn modelId="{6BD77F15-7936-4CD9-84B0-5B23AE4FF05C}" type="presParOf" srcId="{ADFF7441-5725-4273-A68E-D85F845448A7}" destId="{FC8ADCFF-F44E-40DF-AFDB-D6F7A77CD516}" srcOrd="28" destOrd="0" presId="urn:microsoft.com/office/officeart/2008/layout/LinedList"/>
    <dgm:cxn modelId="{418DCEC8-D73F-4B1D-B833-1DF76A9E14C7}" type="presParOf" srcId="{ADFF7441-5725-4273-A68E-D85F845448A7}" destId="{A7205269-24D5-403E-8870-B66E4F4DDB9C}" srcOrd="29" destOrd="0" presId="urn:microsoft.com/office/officeart/2008/layout/LinedList"/>
    <dgm:cxn modelId="{7A54AE2D-5A65-440A-9FA2-4F2834B76C52}" type="presParOf" srcId="{A7205269-24D5-403E-8870-B66E4F4DDB9C}" destId="{7A9C392E-3FFD-4199-A65C-BF5E6AD91CAC}" srcOrd="0" destOrd="0" presId="urn:microsoft.com/office/officeart/2008/layout/LinedList"/>
    <dgm:cxn modelId="{6C0D85D4-6C01-4D9C-BD39-62F6527DC7E0}" type="presParOf" srcId="{A7205269-24D5-403E-8870-B66E4F4DDB9C}" destId="{D05B1D72-A383-447F-9EF2-67B326E8A738}" srcOrd="1" destOrd="0" presId="urn:microsoft.com/office/officeart/2008/layout/LinedList"/>
    <dgm:cxn modelId="{340A7ABD-465E-47FB-AD81-350B24A65570}" type="presParOf" srcId="{ADFF7441-5725-4273-A68E-D85F845448A7}" destId="{6359C758-4561-46B4-835C-F08D4FAC229B}" srcOrd="30" destOrd="0" presId="urn:microsoft.com/office/officeart/2008/layout/LinedList"/>
    <dgm:cxn modelId="{D3182920-AE42-46C2-99AB-9C9C951BE122}" type="presParOf" srcId="{ADFF7441-5725-4273-A68E-D85F845448A7}" destId="{E37603A4-7468-4B52-9D05-BD38D24D1C46}" srcOrd="31" destOrd="0" presId="urn:microsoft.com/office/officeart/2008/layout/LinedList"/>
    <dgm:cxn modelId="{0DE3DED6-B281-43C9-AEB8-4193CA04919C}" type="presParOf" srcId="{E37603A4-7468-4B52-9D05-BD38D24D1C46}" destId="{44931440-4D3D-42B5-BD69-582B3569F20F}" srcOrd="0" destOrd="0" presId="urn:microsoft.com/office/officeart/2008/layout/LinedList"/>
    <dgm:cxn modelId="{C23F2BA1-876E-469A-BBDB-7D36BF5EDE30}" type="presParOf" srcId="{E37603A4-7468-4B52-9D05-BD38D24D1C46}" destId="{802D6B96-9234-4B5C-9CCB-44229331FE7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B7E8AC-4E34-4A4F-981F-6B07BF3BBD7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3906FB3-60E3-4EBD-806E-32759C0E2394}">
      <dgm:prSet/>
      <dgm:spPr/>
      <dgm:t>
        <a:bodyPr/>
        <a:lstStyle/>
        <a:p>
          <a:pPr>
            <a:lnSpc>
              <a:spcPct val="100000"/>
            </a:lnSpc>
          </a:pPr>
          <a:r>
            <a:rPr lang="en-US"/>
            <a:t>Analysis and optimization of Hannes prosthetic :a multibody approach</a:t>
          </a:r>
        </a:p>
      </dgm:t>
    </dgm:pt>
    <dgm:pt modelId="{D14582C5-C28F-4E9A-918D-111F345C6A4F}" type="parTrans" cxnId="{E8A90C9C-4B2A-4935-B57C-107067461249}">
      <dgm:prSet/>
      <dgm:spPr/>
      <dgm:t>
        <a:bodyPr/>
        <a:lstStyle/>
        <a:p>
          <a:endParaRPr lang="en-US"/>
        </a:p>
      </dgm:t>
    </dgm:pt>
    <dgm:pt modelId="{2BBFF228-6841-4EBD-8D74-A7AF44C00108}" type="sibTrans" cxnId="{E8A90C9C-4B2A-4935-B57C-107067461249}">
      <dgm:prSet/>
      <dgm:spPr/>
      <dgm:t>
        <a:bodyPr/>
        <a:lstStyle/>
        <a:p>
          <a:endParaRPr lang="en-US"/>
        </a:p>
      </dgm:t>
    </dgm:pt>
    <dgm:pt modelId="{A4B3D0C5-5510-4AC2-BD1B-9D4809015AF9}">
      <dgm:prSet/>
      <dgm:spPr/>
      <dgm:t>
        <a:bodyPr/>
        <a:lstStyle/>
        <a:p>
          <a:pPr>
            <a:lnSpc>
              <a:spcPct val="100000"/>
            </a:lnSpc>
          </a:pPr>
          <a:r>
            <a:rPr lang="en-US"/>
            <a:t>Improved pattern recognition control of Hannes</a:t>
          </a:r>
        </a:p>
      </dgm:t>
    </dgm:pt>
    <dgm:pt modelId="{986B057E-3574-47AA-8BD7-885A44A7D5D1}" type="parTrans" cxnId="{D463DA13-75C0-4BF7-97E1-CD6F28A2F738}">
      <dgm:prSet/>
      <dgm:spPr/>
      <dgm:t>
        <a:bodyPr/>
        <a:lstStyle/>
        <a:p>
          <a:endParaRPr lang="en-US"/>
        </a:p>
      </dgm:t>
    </dgm:pt>
    <dgm:pt modelId="{DE77B7C2-FB23-4A01-AA78-464128E0054E}" type="sibTrans" cxnId="{D463DA13-75C0-4BF7-97E1-CD6F28A2F738}">
      <dgm:prSet/>
      <dgm:spPr/>
      <dgm:t>
        <a:bodyPr/>
        <a:lstStyle/>
        <a:p>
          <a:endParaRPr lang="en-US"/>
        </a:p>
      </dgm:t>
    </dgm:pt>
    <dgm:pt modelId="{DD4787DF-D0EF-4C39-96EB-AF3D8A2F3A05}">
      <dgm:prSet/>
      <dgm:spPr/>
      <dgm:t>
        <a:bodyPr/>
        <a:lstStyle/>
        <a:p>
          <a:pPr>
            <a:lnSpc>
              <a:spcPct val="100000"/>
            </a:lnSpc>
          </a:pPr>
          <a:r>
            <a:rPr lang="en-US"/>
            <a:t>Miniature EMG Sensors for Prosthetic Applications</a:t>
          </a:r>
        </a:p>
      </dgm:t>
    </dgm:pt>
    <dgm:pt modelId="{BA0F954C-228A-4BA2-8A6C-0B727E25B1C4}" type="parTrans" cxnId="{7D118E2A-FD90-40C7-80AF-60B398D5C051}">
      <dgm:prSet/>
      <dgm:spPr/>
      <dgm:t>
        <a:bodyPr/>
        <a:lstStyle/>
        <a:p>
          <a:endParaRPr lang="en-US"/>
        </a:p>
      </dgm:t>
    </dgm:pt>
    <dgm:pt modelId="{CE788F7C-1C4D-4649-8111-0C00B5EF9988}" type="sibTrans" cxnId="{7D118E2A-FD90-40C7-80AF-60B398D5C051}">
      <dgm:prSet/>
      <dgm:spPr/>
      <dgm:t>
        <a:bodyPr/>
        <a:lstStyle/>
        <a:p>
          <a:endParaRPr lang="en-US"/>
        </a:p>
      </dgm:t>
    </dgm:pt>
    <dgm:pt modelId="{38C0F949-65EB-411A-9C6D-3CD9127DEDFD}" type="pres">
      <dgm:prSet presAssocID="{1AB7E8AC-4E34-4A4F-981F-6B07BF3BBD7D}" presName="root" presStyleCnt="0">
        <dgm:presLayoutVars>
          <dgm:dir/>
          <dgm:resizeHandles val="exact"/>
        </dgm:presLayoutVars>
      </dgm:prSet>
      <dgm:spPr/>
    </dgm:pt>
    <dgm:pt modelId="{B74B2909-28EE-4B24-B1C8-E450CEB9BA59}" type="pres">
      <dgm:prSet presAssocID="{E3906FB3-60E3-4EBD-806E-32759C0E2394}" presName="compNode" presStyleCnt="0"/>
      <dgm:spPr/>
    </dgm:pt>
    <dgm:pt modelId="{97D555D7-131A-4EFF-9EB0-E38A232A3315}" type="pres">
      <dgm:prSet presAssocID="{E3906FB3-60E3-4EBD-806E-32759C0E2394}" presName="bgRect" presStyleLbl="bgShp" presStyleIdx="0" presStyleCnt="3"/>
      <dgm:spPr/>
    </dgm:pt>
    <dgm:pt modelId="{347E6FE1-3C83-4FB4-B1FE-8F68DABDFFCE}" type="pres">
      <dgm:prSet presAssocID="{E3906FB3-60E3-4EBD-806E-32759C0E23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7CE64D93-9634-4701-ABAF-B91C4F95751E}" type="pres">
      <dgm:prSet presAssocID="{E3906FB3-60E3-4EBD-806E-32759C0E2394}" presName="spaceRect" presStyleCnt="0"/>
      <dgm:spPr/>
    </dgm:pt>
    <dgm:pt modelId="{09B015DB-6826-4F5E-B579-D8CE55E39DCC}" type="pres">
      <dgm:prSet presAssocID="{E3906FB3-60E3-4EBD-806E-32759C0E2394}" presName="parTx" presStyleLbl="revTx" presStyleIdx="0" presStyleCnt="3">
        <dgm:presLayoutVars>
          <dgm:chMax val="0"/>
          <dgm:chPref val="0"/>
        </dgm:presLayoutVars>
      </dgm:prSet>
      <dgm:spPr/>
    </dgm:pt>
    <dgm:pt modelId="{19681B51-1AF1-47FB-AF35-202A376B8248}" type="pres">
      <dgm:prSet presAssocID="{2BBFF228-6841-4EBD-8D74-A7AF44C00108}" presName="sibTrans" presStyleCnt="0"/>
      <dgm:spPr/>
    </dgm:pt>
    <dgm:pt modelId="{B6D953B7-FB28-40A3-B5BB-F9E3193DA331}" type="pres">
      <dgm:prSet presAssocID="{A4B3D0C5-5510-4AC2-BD1B-9D4809015AF9}" presName="compNode" presStyleCnt="0"/>
      <dgm:spPr/>
    </dgm:pt>
    <dgm:pt modelId="{38043AAF-0506-462B-90C8-FB672623D896}" type="pres">
      <dgm:prSet presAssocID="{A4B3D0C5-5510-4AC2-BD1B-9D4809015AF9}" presName="bgRect" presStyleLbl="bgShp" presStyleIdx="1" presStyleCnt="3"/>
      <dgm:spPr/>
    </dgm:pt>
    <dgm:pt modelId="{3E2BA6A6-ED0E-4229-B087-72F14F95F2A1}" type="pres">
      <dgm:prSet presAssocID="{A4B3D0C5-5510-4AC2-BD1B-9D4809015A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D14C244A-8710-481A-93E9-D6D3E71941D1}" type="pres">
      <dgm:prSet presAssocID="{A4B3D0C5-5510-4AC2-BD1B-9D4809015AF9}" presName="spaceRect" presStyleCnt="0"/>
      <dgm:spPr/>
    </dgm:pt>
    <dgm:pt modelId="{A90B4BE6-F3F8-41BC-88CD-3AB20D4538E2}" type="pres">
      <dgm:prSet presAssocID="{A4B3D0C5-5510-4AC2-BD1B-9D4809015AF9}" presName="parTx" presStyleLbl="revTx" presStyleIdx="1" presStyleCnt="3">
        <dgm:presLayoutVars>
          <dgm:chMax val="0"/>
          <dgm:chPref val="0"/>
        </dgm:presLayoutVars>
      </dgm:prSet>
      <dgm:spPr/>
    </dgm:pt>
    <dgm:pt modelId="{C5C6F6AD-4FFF-4BE3-8395-8CC9C46A0FB3}" type="pres">
      <dgm:prSet presAssocID="{DE77B7C2-FB23-4A01-AA78-464128E0054E}" presName="sibTrans" presStyleCnt="0"/>
      <dgm:spPr/>
    </dgm:pt>
    <dgm:pt modelId="{9FFF0045-33B1-483C-BE0A-58FA6B6FA82A}" type="pres">
      <dgm:prSet presAssocID="{DD4787DF-D0EF-4C39-96EB-AF3D8A2F3A05}" presName="compNode" presStyleCnt="0"/>
      <dgm:spPr/>
    </dgm:pt>
    <dgm:pt modelId="{F6D6CC4D-F339-417F-B082-6B27E0F2CC1C}" type="pres">
      <dgm:prSet presAssocID="{DD4787DF-D0EF-4C39-96EB-AF3D8A2F3A05}" presName="bgRect" presStyleLbl="bgShp" presStyleIdx="2" presStyleCnt="3"/>
      <dgm:spPr/>
    </dgm:pt>
    <dgm:pt modelId="{9F88413F-DE92-464F-B9B8-A1B7A5D4A055}" type="pres">
      <dgm:prSet presAssocID="{DD4787DF-D0EF-4C39-96EB-AF3D8A2F3A0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rtual RealityHeadset"/>
        </a:ext>
      </dgm:extLst>
    </dgm:pt>
    <dgm:pt modelId="{ACA6FDD9-AFE5-4C34-B20D-F713AAA788C9}" type="pres">
      <dgm:prSet presAssocID="{DD4787DF-D0EF-4C39-96EB-AF3D8A2F3A05}" presName="spaceRect" presStyleCnt="0"/>
      <dgm:spPr/>
    </dgm:pt>
    <dgm:pt modelId="{EB5F4B15-6ED1-449B-B511-3D91C6DA52FC}" type="pres">
      <dgm:prSet presAssocID="{DD4787DF-D0EF-4C39-96EB-AF3D8A2F3A05}" presName="parTx" presStyleLbl="revTx" presStyleIdx="2" presStyleCnt="3">
        <dgm:presLayoutVars>
          <dgm:chMax val="0"/>
          <dgm:chPref val="0"/>
        </dgm:presLayoutVars>
      </dgm:prSet>
      <dgm:spPr/>
    </dgm:pt>
  </dgm:ptLst>
  <dgm:cxnLst>
    <dgm:cxn modelId="{D463DA13-75C0-4BF7-97E1-CD6F28A2F738}" srcId="{1AB7E8AC-4E34-4A4F-981F-6B07BF3BBD7D}" destId="{A4B3D0C5-5510-4AC2-BD1B-9D4809015AF9}" srcOrd="1" destOrd="0" parTransId="{986B057E-3574-47AA-8BD7-885A44A7D5D1}" sibTransId="{DE77B7C2-FB23-4A01-AA78-464128E0054E}"/>
    <dgm:cxn modelId="{644AA81B-2280-43F8-964B-C78FA4F780D9}" type="presOf" srcId="{E3906FB3-60E3-4EBD-806E-32759C0E2394}" destId="{09B015DB-6826-4F5E-B579-D8CE55E39DCC}" srcOrd="0" destOrd="0" presId="urn:microsoft.com/office/officeart/2018/2/layout/IconVerticalSolidList"/>
    <dgm:cxn modelId="{554DAB21-4CBB-4CE9-88DE-4D90154D18E5}" type="presOf" srcId="{DD4787DF-D0EF-4C39-96EB-AF3D8A2F3A05}" destId="{EB5F4B15-6ED1-449B-B511-3D91C6DA52FC}" srcOrd="0" destOrd="0" presId="urn:microsoft.com/office/officeart/2018/2/layout/IconVerticalSolidList"/>
    <dgm:cxn modelId="{7D118E2A-FD90-40C7-80AF-60B398D5C051}" srcId="{1AB7E8AC-4E34-4A4F-981F-6B07BF3BBD7D}" destId="{DD4787DF-D0EF-4C39-96EB-AF3D8A2F3A05}" srcOrd="2" destOrd="0" parTransId="{BA0F954C-228A-4BA2-8A6C-0B727E25B1C4}" sibTransId="{CE788F7C-1C4D-4649-8111-0C00B5EF9988}"/>
    <dgm:cxn modelId="{C557C64B-E7ED-4B2D-BC33-A05F1560957B}" type="presOf" srcId="{1AB7E8AC-4E34-4A4F-981F-6B07BF3BBD7D}" destId="{38C0F949-65EB-411A-9C6D-3CD9127DEDFD}" srcOrd="0" destOrd="0" presId="urn:microsoft.com/office/officeart/2018/2/layout/IconVerticalSolidList"/>
    <dgm:cxn modelId="{AF040A95-9614-4012-B466-19E4426B82FC}" type="presOf" srcId="{A4B3D0C5-5510-4AC2-BD1B-9D4809015AF9}" destId="{A90B4BE6-F3F8-41BC-88CD-3AB20D4538E2}" srcOrd="0" destOrd="0" presId="urn:microsoft.com/office/officeart/2018/2/layout/IconVerticalSolidList"/>
    <dgm:cxn modelId="{E8A90C9C-4B2A-4935-B57C-107067461249}" srcId="{1AB7E8AC-4E34-4A4F-981F-6B07BF3BBD7D}" destId="{E3906FB3-60E3-4EBD-806E-32759C0E2394}" srcOrd="0" destOrd="0" parTransId="{D14582C5-C28F-4E9A-918D-111F345C6A4F}" sibTransId="{2BBFF228-6841-4EBD-8D74-A7AF44C00108}"/>
    <dgm:cxn modelId="{9D24FFD2-A7AB-4A1F-A858-0069FA869855}" type="presParOf" srcId="{38C0F949-65EB-411A-9C6D-3CD9127DEDFD}" destId="{B74B2909-28EE-4B24-B1C8-E450CEB9BA59}" srcOrd="0" destOrd="0" presId="urn:microsoft.com/office/officeart/2018/2/layout/IconVerticalSolidList"/>
    <dgm:cxn modelId="{62D5E0E0-9370-49A5-87EA-7C124F865107}" type="presParOf" srcId="{B74B2909-28EE-4B24-B1C8-E450CEB9BA59}" destId="{97D555D7-131A-4EFF-9EB0-E38A232A3315}" srcOrd="0" destOrd="0" presId="urn:microsoft.com/office/officeart/2018/2/layout/IconVerticalSolidList"/>
    <dgm:cxn modelId="{89BDA36E-79BA-426E-A321-37832372B0E9}" type="presParOf" srcId="{B74B2909-28EE-4B24-B1C8-E450CEB9BA59}" destId="{347E6FE1-3C83-4FB4-B1FE-8F68DABDFFCE}" srcOrd="1" destOrd="0" presId="urn:microsoft.com/office/officeart/2018/2/layout/IconVerticalSolidList"/>
    <dgm:cxn modelId="{F28A3620-AA3B-445A-A579-8B0D343C1443}" type="presParOf" srcId="{B74B2909-28EE-4B24-B1C8-E450CEB9BA59}" destId="{7CE64D93-9634-4701-ABAF-B91C4F95751E}" srcOrd="2" destOrd="0" presId="urn:microsoft.com/office/officeart/2018/2/layout/IconVerticalSolidList"/>
    <dgm:cxn modelId="{BF1CA0AB-3B09-4939-9002-F4A7DB3ED1A0}" type="presParOf" srcId="{B74B2909-28EE-4B24-B1C8-E450CEB9BA59}" destId="{09B015DB-6826-4F5E-B579-D8CE55E39DCC}" srcOrd="3" destOrd="0" presId="urn:microsoft.com/office/officeart/2018/2/layout/IconVerticalSolidList"/>
    <dgm:cxn modelId="{5619B6B1-A657-49B6-BDDE-3E22FD249052}" type="presParOf" srcId="{38C0F949-65EB-411A-9C6D-3CD9127DEDFD}" destId="{19681B51-1AF1-47FB-AF35-202A376B8248}" srcOrd="1" destOrd="0" presId="urn:microsoft.com/office/officeart/2018/2/layout/IconVerticalSolidList"/>
    <dgm:cxn modelId="{7D6D929C-B6E2-4D3E-BC2C-C1F87F55CB74}" type="presParOf" srcId="{38C0F949-65EB-411A-9C6D-3CD9127DEDFD}" destId="{B6D953B7-FB28-40A3-B5BB-F9E3193DA331}" srcOrd="2" destOrd="0" presId="urn:microsoft.com/office/officeart/2018/2/layout/IconVerticalSolidList"/>
    <dgm:cxn modelId="{2D1B0836-5E90-4A84-B82A-C11527A2B3D8}" type="presParOf" srcId="{B6D953B7-FB28-40A3-B5BB-F9E3193DA331}" destId="{38043AAF-0506-462B-90C8-FB672623D896}" srcOrd="0" destOrd="0" presId="urn:microsoft.com/office/officeart/2018/2/layout/IconVerticalSolidList"/>
    <dgm:cxn modelId="{C44F1CFB-305F-421B-8A11-9E01B2FBEFC2}" type="presParOf" srcId="{B6D953B7-FB28-40A3-B5BB-F9E3193DA331}" destId="{3E2BA6A6-ED0E-4229-B087-72F14F95F2A1}" srcOrd="1" destOrd="0" presId="urn:microsoft.com/office/officeart/2018/2/layout/IconVerticalSolidList"/>
    <dgm:cxn modelId="{4C9F3029-E7DC-4C67-BBA0-C6586ED2642D}" type="presParOf" srcId="{B6D953B7-FB28-40A3-B5BB-F9E3193DA331}" destId="{D14C244A-8710-481A-93E9-D6D3E71941D1}" srcOrd="2" destOrd="0" presId="urn:microsoft.com/office/officeart/2018/2/layout/IconVerticalSolidList"/>
    <dgm:cxn modelId="{EB516592-E928-4422-A89C-3116AAD65FD9}" type="presParOf" srcId="{B6D953B7-FB28-40A3-B5BB-F9E3193DA331}" destId="{A90B4BE6-F3F8-41BC-88CD-3AB20D4538E2}" srcOrd="3" destOrd="0" presId="urn:microsoft.com/office/officeart/2018/2/layout/IconVerticalSolidList"/>
    <dgm:cxn modelId="{34C48CB1-AD2A-4E7E-82CF-5D040136D686}" type="presParOf" srcId="{38C0F949-65EB-411A-9C6D-3CD9127DEDFD}" destId="{C5C6F6AD-4FFF-4BE3-8395-8CC9C46A0FB3}" srcOrd="3" destOrd="0" presId="urn:microsoft.com/office/officeart/2018/2/layout/IconVerticalSolidList"/>
    <dgm:cxn modelId="{1301F531-5EE1-4B60-826B-AB2E20401A7A}" type="presParOf" srcId="{38C0F949-65EB-411A-9C6D-3CD9127DEDFD}" destId="{9FFF0045-33B1-483C-BE0A-58FA6B6FA82A}" srcOrd="4" destOrd="0" presId="urn:microsoft.com/office/officeart/2018/2/layout/IconVerticalSolidList"/>
    <dgm:cxn modelId="{1E186004-A839-49CC-8415-909C195FA4FF}" type="presParOf" srcId="{9FFF0045-33B1-483C-BE0A-58FA6B6FA82A}" destId="{F6D6CC4D-F339-417F-B082-6B27E0F2CC1C}" srcOrd="0" destOrd="0" presId="urn:microsoft.com/office/officeart/2018/2/layout/IconVerticalSolidList"/>
    <dgm:cxn modelId="{C1C3E654-2E28-4984-A8EA-F476734DDB87}" type="presParOf" srcId="{9FFF0045-33B1-483C-BE0A-58FA6B6FA82A}" destId="{9F88413F-DE92-464F-B9B8-A1B7A5D4A055}" srcOrd="1" destOrd="0" presId="urn:microsoft.com/office/officeart/2018/2/layout/IconVerticalSolidList"/>
    <dgm:cxn modelId="{3F74FC17-8C9E-405A-B0A5-E2A52C0F73EE}" type="presParOf" srcId="{9FFF0045-33B1-483C-BE0A-58FA6B6FA82A}" destId="{ACA6FDD9-AFE5-4C34-B20D-F713AAA788C9}" srcOrd="2" destOrd="0" presId="urn:microsoft.com/office/officeart/2018/2/layout/IconVerticalSolidList"/>
    <dgm:cxn modelId="{5636B147-3075-4015-96F8-16F9FB266279}" type="presParOf" srcId="{9FFF0045-33B1-483C-BE0A-58FA6B6FA82A}" destId="{EB5F4B15-6ED1-449B-B511-3D91C6DA52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3AFD8-708A-4BE2-A7CD-253B613DE909}">
      <dsp:nvSpPr>
        <dsp:cNvPr id="0" name=""/>
        <dsp:cNvSpPr/>
      </dsp:nvSpPr>
      <dsp:spPr>
        <a:xfrm>
          <a:off x="0" y="0"/>
          <a:ext cx="669394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DE0D3-EC13-4020-B4BE-C44D8D65A288}">
      <dsp:nvSpPr>
        <dsp:cNvPr id="0" name=""/>
        <dsp:cNvSpPr/>
      </dsp:nvSpPr>
      <dsp:spPr>
        <a:xfrm>
          <a:off x="0" y="0"/>
          <a:ext cx="6693941" cy="196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Times"/>
              <a:cs typeface="Times"/>
            </a:rPr>
            <a:t>The main idea of the innovations is the achievement of naturalness of forms, movements and orientation of the rotation axes and hand posture</a:t>
          </a:r>
        </a:p>
      </dsp:txBody>
      <dsp:txXfrm>
        <a:off x="0" y="0"/>
        <a:ext cx="6693941" cy="1961582"/>
      </dsp:txXfrm>
    </dsp:sp>
    <dsp:sp modelId="{FD99513C-FD0F-489A-9A7C-7EF9F85F7C31}">
      <dsp:nvSpPr>
        <dsp:cNvPr id="0" name=""/>
        <dsp:cNvSpPr/>
      </dsp:nvSpPr>
      <dsp:spPr>
        <a:xfrm>
          <a:off x="0" y="1961582"/>
          <a:ext cx="669394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222D04-CCC8-4168-92ED-455F3BACF983}">
      <dsp:nvSpPr>
        <dsp:cNvPr id="0" name=""/>
        <dsp:cNvSpPr/>
      </dsp:nvSpPr>
      <dsp:spPr>
        <a:xfrm>
          <a:off x="0" y="1961582"/>
          <a:ext cx="6693941" cy="1961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a:latin typeface="Times"/>
              <a:cs typeface="Times"/>
            </a:rPr>
            <a:t>Hannes incorporates key biometric properties that make this prosthesis uniquely similar to a human hand. The anthropometry of the real hand has guided the prosthetic design, from aesthetic to structural features, allowing the user to perceive the prosthesis not as an external tool but rather as an integral part of the body</a:t>
          </a:r>
          <a:endParaRPr lang="en-US" sz="2200" kern="1200"/>
        </a:p>
      </dsp:txBody>
      <dsp:txXfrm>
        <a:off x="0" y="1961582"/>
        <a:ext cx="6693941" cy="1961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6EE71-78B2-4015-8557-1EB2D976F96B}">
      <dsp:nvSpPr>
        <dsp:cNvPr id="0" name=""/>
        <dsp:cNvSpPr/>
      </dsp:nvSpPr>
      <dsp:spPr>
        <a:xfrm>
          <a:off x="0" y="1775"/>
          <a:ext cx="1069181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8F824A-170F-4B33-A760-AAEAEB54B7D9}">
      <dsp:nvSpPr>
        <dsp:cNvPr id="0" name=""/>
        <dsp:cNvSpPr/>
      </dsp:nvSpPr>
      <dsp:spPr>
        <a:xfrm>
          <a:off x="0" y="1775"/>
          <a:ext cx="10691811" cy="121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tx1"/>
              </a:solidFill>
              <a:latin typeface="Times New Roman"/>
              <a:cs typeface="Times"/>
            </a:rPr>
            <a:t>There are two follower wires the first one is moves the index and middle finger, while the second follower wire is used to actuate the ring and little finger.</a:t>
          </a:r>
        </a:p>
      </dsp:txBody>
      <dsp:txXfrm>
        <a:off x="0" y="1775"/>
        <a:ext cx="10691811" cy="1211137"/>
      </dsp:txXfrm>
    </dsp:sp>
    <dsp:sp modelId="{4C258F1D-4E9D-423B-B2F8-118FE2E5A1AD}">
      <dsp:nvSpPr>
        <dsp:cNvPr id="0" name=""/>
        <dsp:cNvSpPr/>
      </dsp:nvSpPr>
      <dsp:spPr>
        <a:xfrm>
          <a:off x="0" y="1212912"/>
          <a:ext cx="1069181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8D6B10-45B2-4F9B-AA4E-1AFD213BE5E0}">
      <dsp:nvSpPr>
        <dsp:cNvPr id="0" name=""/>
        <dsp:cNvSpPr/>
      </dsp:nvSpPr>
      <dsp:spPr>
        <a:xfrm>
          <a:off x="0" y="1212912"/>
          <a:ext cx="10691811" cy="121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tx1"/>
              </a:solidFill>
              <a:latin typeface="Times New Roman"/>
              <a:cs typeface="Times"/>
            </a:rPr>
            <a:t>The thumb can assume three different positions to reproduce different grasping movements: pinch, power and lateral configurations</a:t>
          </a:r>
        </a:p>
      </dsp:txBody>
      <dsp:txXfrm>
        <a:off x="0" y="1212912"/>
        <a:ext cx="10691811" cy="1211137"/>
      </dsp:txXfrm>
    </dsp:sp>
    <dsp:sp modelId="{8C0EE10E-9CAE-4446-BF41-20A6A1E30AD1}">
      <dsp:nvSpPr>
        <dsp:cNvPr id="0" name=""/>
        <dsp:cNvSpPr/>
      </dsp:nvSpPr>
      <dsp:spPr>
        <a:xfrm>
          <a:off x="0" y="2424050"/>
          <a:ext cx="1069181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85B16-48AD-4EEB-89DF-02826722BFDA}">
      <dsp:nvSpPr>
        <dsp:cNvPr id="0" name=""/>
        <dsp:cNvSpPr/>
      </dsp:nvSpPr>
      <dsp:spPr>
        <a:xfrm>
          <a:off x="0" y="2424050"/>
          <a:ext cx="10691811" cy="12111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tx1"/>
              </a:solidFill>
              <a:latin typeface="Times New Roman"/>
              <a:cs typeface="Times"/>
            </a:rPr>
            <a:t>Hannes hand is available in two different sizes (small and large) to realize a prosthetic device with anthropometric dimensions as similar as those of the amputee.</a:t>
          </a:r>
        </a:p>
      </dsp:txBody>
      <dsp:txXfrm>
        <a:off x="0" y="2424050"/>
        <a:ext cx="10691811" cy="1211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596C6-6162-40EA-A2B4-C145C93B2F27}">
      <dsp:nvSpPr>
        <dsp:cNvPr id="0" name=""/>
        <dsp:cNvSpPr/>
      </dsp:nvSpPr>
      <dsp:spPr>
        <a:xfrm>
          <a:off x="0" y="0"/>
          <a:ext cx="4650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7A21F40-4D55-4ABA-AA39-FFD7EAA99099}">
      <dsp:nvSpPr>
        <dsp:cNvPr id="0" name=""/>
        <dsp:cNvSpPr/>
      </dsp:nvSpPr>
      <dsp:spPr>
        <a:xfrm>
          <a:off x="0" y="0"/>
          <a:ext cx="4650456" cy="115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 interaction between the three main components of Hannes system is implemented through CAN bus and Slip Rings.</a:t>
          </a:r>
        </a:p>
      </dsp:txBody>
      <dsp:txXfrm>
        <a:off x="0" y="0"/>
        <a:ext cx="4650456" cy="1155803"/>
      </dsp:txXfrm>
    </dsp:sp>
    <dsp:sp modelId="{0490515A-477C-4539-BE12-142495820B1A}">
      <dsp:nvSpPr>
        <dsp:cNvPr id="0" name=""/>
        <dsp:cNvSpPr/>
      </dsp:nvSpPr>
      <dsp:spPr>
        <a:xfrm>
          <a:off x="0" y="1155803"/>
          <a:ext cx="4650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C79D13E-1F08-4386-B573-9DD609C5D4B0}">
      <dsp:nvSpPr>
        <dsp:cNvPr id="0" name=""/>
        <dsp:cNvSpPr/>
      </dsp:nvSpPr>
      <dsp:spPr>
        <a:xfrm>
          <a:off x="0" y="1155803"/>
          <a:ext cx="4650456" cy="115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 six EMG sensors send information through wires-connection to the EMG-Master.</a:t>
          </a:r>
        </a:p>
      </dsp:txBody>
      <dsp:txXfrm>
        <a:off x="0" y="1155803"/>
        <a:ext cx="4650456" cy="1155803"/>
      </dsp:txXfrm>
    </dsp:sp>
    <dsp:sp modelId="{4B8629FA-3FF2-4EF4-B4DE-511B342B8ADE}">
      <dsp:nvSpPr>
        <dsp:cNvPr id="0" name=""/>
        <dsp:cNvSpPr/>
      </dsp:nvSpPr>
      <dsp:spPr>
        <a:xfrm>
          <a:off x="0" y="2311606"/>
          <a:ext cx="4650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32AE878-1072-4213-A6F8-DB5F6B714CDF}">
      <dsp:nvSpPr>
        <dsp:cNvPr id="0" name=""/>
        <dsp:cNvSpPr/>
      </dsp:nvSpPr>
      <dsp:spPr>
        <a:xfrm>
          <a:off x="0" y="2311606"/>
          <a:ext cx="4650456" cy="115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This electronic board contains the firmware responsible for translating the electromyographic signals into the class related to the movement that the amputee wants to perform.</a:t>
          </a:r>
        </a:p>
      </dsp:txBody>
      <dsp:txXfrm>
        <a:off x="0" y="2311606"/>
        <a:ext cx="4650456" cy="1155803"/>
      </dsp:txXfrm>
    </dsp:sp>
    <dsp:sp modelId="{F0A6D1BC-E1F1-419B-A8F4-8C9CDD853FB2}">
      <dsp:nvSpPr>
        <dsp:cNvPr id="0" name=""/>
        <dsp:cNvSpPr/>
      </dsp:nvSpPr>
      <dsp:spPr>
        <a:xfrm>
          <a:off x="0" y="3467409"/>
          <a:ext cx="4650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FED3D86-3059-4EA3-A0F7-27BEC175779D}">
      <dsp:nvSpPr>
        <dsp:cNvPr id="0" name=""/>
        <dsp:cNvSpPr/>
      </dsp:nvSpPr>
      <dsp:spPr>
        <a:xfrm>
          <a:off x="0" y="3467409"/>
          <a:ext cx="4650456" cy="1155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 EMG-Master is the core board of the whole Hannes system and it is intended for multiple functionalities.</a:t>
          </a:r>
        </a:p>
      </dsp:txBody>
      <dsp:txXfrm>
        <a:off x="0" y="3467409"/>
        <a:ext cx="4650456" cy="1155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EADED-C93B-4067-B906-E90722196E63}">
      <dsp:nvSpPr>
        <dsp:cNvPr id="0" name=""/>
        <dsp:cNvSpPr/>
      </dsp:nvSpPr>
      <dsp:spPr>
        <a:xfrm>
          <a:off x="0" y="0"/>
          <a:ext cx="501479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76A7D6D-CCB8-4C7E-A8F2-21FD9B547514}">
      <dsp:nvSpPr>
        <dsp:cNvPr id="0" name=""/>
        <dsp:cNvSpPr/>
      </dsp:nvSpPr>
      <dsp:spPr>
        <a:xfrm>
          <a:off x="0" y="0"/>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Univers Condensed"/>
            </a:rPr>
            <a:t>Full</a:t>
          </a:r>
          <a:r>
            <a:rPr lang="en-US" sz="1000" kern="1200"/>
            <a:t> and partial opening/closing of the prosthetic hand</a:t>
          </a:r>
        </a:p>
      </dsp:txBody>
      <dsp:txXfrm>
        <a:off x="0" y="0"/>
        <a:ext cx="5014790" cy="242814"/>
      </dsp:txXfrm>
    </dsp:sp>
    <dsp:sp modelId="{75BBE5E4-5F89-4556-BF55-33C464E95347}">
      <dsp:nvSpPr>
        <dsp:cNvPr id="0" name=""/>
        <dsp:cNvSpPr/>
      </dsp:nvSpPr>
      <dsp:spPr>
        <a:xfrm>
          <a:off x="0" y="242814"/>
          <a:ext cx="5014790" cy="0"/>
        </a:xfrm>
        <a:prstGeom prst="line">
          <a:avLst/>
        </a:prstGeom>
        <a:solidFill>
          <a:schemeClr val="accent5">
            <a:hueOff val="1267263"/>
            <a:satOff val="-1777"/>
            <a:lumOff val="-183"/>
            <a:alphaOff val="0"/>
          </a:schemeClr>
        </a:solidFill>
        <a:ln w="12700" cap="flat" cmpd="sng" algn="ctr">
          <a:solidFill>
            <a:schemeClr val="accent5">
              <a:hueOff val="1267263"/>
              <a:satOff val="-1777"/>
              <a:lumOff val="-1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D0E8BB5-E498-49C0-ABB7-66A825DBDCC6}">
      <dsp:nvSpPr>
        <dsp:cNvPr id="0" name=""/>
        <dsp:cNvSpPr/>
      </dsp:nvSpPr>
      <dsp:spPr>
        <a:xfrm>
          <a:off x="0" y="242814"/>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Grasping and manipulating wooden objects of different shape (cubes, cylinders, etc.)</a:t>
          </a:r>
        </a:p>
      </dsp:txBody>
      <dsp:txXfrm>
        <a:off x="0" y="242814"/>
        <a:ext cx="5014790" cy="242814"/>
      </dsp:txXfrm>
    </dsp:sp>
    <dsp:sp modelId="{88F5AB2A-E3C8-4E94-8510-1903AA0EA8D5}">
      <dsp:nvSpPr>
        <dsp:cNvPr id="0" name=""/>
        <dsp:cNvSpPr/>
      </dsp:nvSpPr>
      <dsp:spPr>
        <a:xfrm>
          <a:off x="0" y="485628"/>
          <a:ext cx="5014790" cy="0"/>
        </a:xfrm>
        <a:prstGeom prst="line">
          <a:avLst/>
        </a:prstGeom>
        <a:solidFill>
          <a:schemeClr val="accent5">
            <a:hueOff val="2534526"/>
            <a:satOff val="-3555"/>
            <a:lumOff val="-366"/>
            <a:alphaOff val="0"/>
          </a:schemeClr>
        </a:solidFill>
        <a:ln w="12700" cap="flat" cmpd="sng" algn="ctr">
          <a:solidFill>
            <a:schemeClr val="accent5">
              <a:hueOff val="2534526"/>
              <a:satOff val="-3555"/>
              <a:lumOff val="-36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4D798F7-6BB3-4C87-84DC-1E571DF1A9D5}">
      <dsp:nvSpPr>
        <dsp:cNvPr id="0" name=""/>
        <dsp:cNvSpPr/>
      </dsp:nvSpPr>
      <dsp:spPr>
        <a:xfrm>
          <a:off x="0" y="485628"/>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Grasping and manipulating small objects such as buttons or coins</a:t>
          </a:r>
        </a:p>
      </dsp:txBody>
      <dsp:txXfrm>
        <a:off x="0" y="485628"/>
        <a:ext cx="5014790" cy="242814"/>
      </dsp:txXfrm>
    </dsp:sp>
    <dsp:sp modelId="{22EBBE50-ADA3-468D-9507-487C11942DE9}">
      <dsp:nvSpPr>
        <dsp:cNvPr id="0" name=""/>
        <dsp:cNvSpPr/>
      </dsp:nvSpPr>
      <dsp:spPr>
        <a:xfrm>
          <a:off x="0" y="728442"/>
          <a:ext cx="5014790" cy="0"/>
        </a:xfrm>
        <a:prstGeom prst="line">
          <a:avLst/>
        </a:prstGeom>
        <a:solidFill>
          <a:schemeClr val="accent5">
            <a:hueOff val="3801788"/>
            <a:satOff val="-5332"/>
            <a:lumOff val="-549"/>
            <a:alphaOff val="0"/>
          </a:schemeClr>
        </a:solidFill>
        <a:ln w="12700" cap="flat" cmpd="sng" algn="ctr">
          <a:solidFill>
            <a:schemeClr val="accent5">
              <a:hueOff val="3801788"/>
              <a:satOff val="-5332"/>
              <a:lumOff val="-5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F50F05-F1B5-46DF-9B10-DAD22C3BBCDD}">
      <dsp:nvSpPr>
        <dsp:cNvPr id="0" name=""/>
        <dsp:cNvSpPr/>
      </dsp:nvSpPr>
      <dsp:spPr>
        <a:xfrm>
          <a:off x="0" y="728442"/>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Grasping, manipulating and releasing cups made of different materials (i.e., plastic or glass)</a:t>
          </a:r>
        </a:p>
      </dsp:txBody>
      <dsp:txXfrm>
        <a:off x="0" y="728442"/>
        <a:ext cx="5014790" cy="242814"/>
      </dsp:txXfrm>
    </dsp:sp>
    <dsp:sp modelId="{119D8774-1645-4A1F-AFB5-B568A5627817}">
      <dsp:nvSpPr>
        <dsp:cNvPr id="0" name=""/>
        <dsp:cNvSpPr/>
      </dsp:nvSpPr>
      <dsp:spPr>
        <a:xfrm>
          <a:off x="0" y="971256"/>
          <a:ext cx="5014790" cy="0"/>
        </a:xfrm>
        <a:prstGeom prst="line">
          <a:avLst/>
        </a:prstGeom>
        <a:solidFill>
          <a:schemeClr val="accent5">
            <a:hueOff val="5069051"/>
            <a:satOff val="-7109"/>
            <a:lumOff val="-732"/>
            <a:alphaOff val="0"/>
          </a:schemeClr>
        </a:solidFill>
        <a:ln w="12700" cap="flat" cmpd="sng" algn="ctr">
          <a:solidFill>
            <a:schemeClr val="accent5">
              <a:hueOff val="5069051"/>
              <a:satOff val="-7109"/>
              <a:lumOff val="-73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C632684-D57B-4C1D-8570-49E80D8F5594}">
      <dsp:nvSpPr>
        <dsp:cNvPr id="0" name=""/>
        <dsp:cNvSpPr/>
      </dsp:nvSpPr>
      <dsp:spPr>
        <a:xfrm>
          <a:off x="0" y="971256"/>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Laying and clearing a table</a:t>
          </a:r>
        </a:p>
      </dsp:txBody>
      <dsp:txXfrm>
        <a:off x="0" y="971256"/>
        <a:ext cx="5014790" cy="242814"/>
      </dsp:txXfrm>
    </dsp:sp>
    <dsp:sp modelId="{6E581ADD-31C4-476A-B905-B4E841DC0046}">
      <dsp:nvSpPr>
        <dsp:cNvPr id="0" name=""/>
        <dsp:cNvSpPr/>
      </dsp:nvSpPr>
      <dsp:spPr>
        <a:xfrm>
          <a:off x="0" y="1214070"/>
          <a:ext cx="5014790" cy="0"/>
        </a:xfrm>
        <a:prstGeom prst="line">
          <a:avLst/>
        </a:prstGeom>
        <a:solidFill>
          <a:schemeClr val="accent5">
            <a:hueOff val="6336313"/>
            <a:satOff val="-8887"/>
            <a:lumOff val="-915"/>
            <a:alphaOff val="0"/>
          </a:schemeClr>
        </a:solidFill>
        <a:ln w="12700" cap="flat" cmpd="sng" algn="ctr">
          <a:solidFill>
            <a:schemeClr val="accent5">
              <a:hueOff val="6336313"/>
              <a:satOff val="-8887"/>
              <a:lumOff val="-91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35EB48D-AB86-41FE-99FD-1ADEB604E182}">
      <dsp:nvSpPr>
        <dsp:cNvPr id="0" name=""/>
        <dsp:cNvSpPr/>
      </dsp:nvSpPr>
      <dsp:spPr>
        <a:xfrm>
          <a:off x="0" y="1214070"/>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Tidying up a room</a:t>
          </a:r>
        </a:p>
      </dsp:txBody>
      <dsp:txXfrm>
        <a:off x="0" y="1214070"/>
        <a:ext cx="5014790" cy="242814"/>
      </dsp:txXfrm>
    </dsp:sp>
    <dsp:sp modelId="{ED9C209E-C0FF-40D7-B37C-3A43C51A434E}">
      <dsp:nvSpPr>
        <dsp:cNvPr id="0" name=""/>
        <dsp:cNvSpPr/>
      </dsp:nvSpPr>
      <dsp:spPr>
        <a:xfrm>
          <a:off x="0" y="1456885"/>
          <a:ext cx="5014790" cy="0"/>
        </a:xfrm>
        <a:prstGeom prst="line">
          <a:avLst/>
        </a:prstGeom>
        <a:solidFill>
          <a:schemeClr val="accent5">
            <a:hueOff val="7603576"/>
            <a:satOff val="-10664"/>
            <a:lumOff val="-1098"/>
            <a:alphaOff val="0"/>
          </a:schemeClr>
        </a:solidFill>
        <a:ln w="12700" cap="flat" cmpd="sng" algn="ctr">
          <a:solidFill>
            <a:schemeClr val="accent5">
              <a:hueOff val="7603576"/>
              <a:satOff val="-10664"/>
              <a:lumOff val="-10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6BA5BD9-F2F2-442F-A6E0-3E46428A4038}">
      <dsp:nvSpPr>
        <dsp:cNvPr id="0" name=""/>
        <dsp:cNvSpPr/>
      </dsp:nvSpPr>
      <dsp:spPr>
        <a:xfrm>
          <a:off x="0" y="1456885"/>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Utilizing cutlery</a:t>
          </a:r>
        </a:p>
      </dsp:txBody>
      <dsp:txXfrm>
        <a:off x="0" y="1456885"/>
        <a:ext cx="5014790" cy="242814"/>
      </dsp:txXfrm>
    </dsp:sp>
    <dsp:sp modelId="{38747394-BA33-4B5B-9578-9726BB7E4690}">
      <dsp:nvSpPr>
        <dsp:cNvPr id="0" name=""/>
        <dsp:cNvSpPr/>
      </dsp:nvSpPr>
      <dsp:spPr>
        <a:xfrm>
          <a:off x="0" y="1699699"/>
          <a:ext cx="5014790" cy="0"/>
        </a:xfrm>
        <a:prstGeom prst="line">
          <a:avLst/>
        </a:prstGeom>
        <a:solidFill>
          <a:schemeClr val="accent5">
            <a:hueOff val="8870839"/>
            <a:satOff val="-12441"/>
            <a:lumOff val="-1281"/>
            <a:alphaOff val="0"/>
          </a:schemeClr>
        </a:solidFill>
        <a:ln w="12700" cap="flat" cmpd="sng" algn="ctr">
          <a:solidFill>
            <a:schemeClr val="accent5">
              <a:hueOff val="8870839"/>
              <a:satOff val="-12441"/>
              <a:lumOff val="-12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4EF0022-ECB8-45A0-AB43-F35E837D1600}">
      <dsp:nvSpPr>
        <dsp:cNvPr id="0" name=""/>
        <dsp:cNvSpPr/>
      </dsp:nvSpPr>
      <dsp:spPr>
        <a:xfrm>
          <a:off x="0" y="1699699"/>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Cutting an apple and spreading butter on toast</a:t>
          </a:r>
        </a:p>
      </dsp:txBody>
      <dsp:txXfrm>
        <a:off x="0" y="1699699"/>
        <a:ext cx="5014790" cy="242814"/>
      </dsp:txXfrm>
    </dsp:sp>
    <dsp:sp modelId="{670C8DFC-C4FF-493C-AF25-0578A5BC693F}">
      <dsp:nvSpPr>
        <dsp:cNvPr id="0" name=""/>
        <dsp:cNvSpPr/>
      </dsp:nvSpPr>
      <dsp:spPr>
        <a:xfrm>
          <a:off x="0" y="1942513"/>
          <a:ext cx="5014790" cy="0"/>
        </a:xfrm>
        <a:prstGeom prst="line">
          <a:avLst/>
        </a:prstGeom>
        <a:solidFill>
          <a:schemeClr val="accent5">
            <a:hueOff val="10138102"/>
            <a:satOff val="-14219"/>
            <a:lumOff val="-1465"/>
            <a:alphaOff val="0"/>
          </a:schemeClr>
        </a:solidFill>
        <a:ln w="12700" cap="flat" cmpd="sng" algn="ctr">
          <a:solidFill>
            <a:schemeClr val="accent5">
              <a:hueOff val="10138102"/>
              <a:satOff val="-14219"/>
              <a:lumOff val="-14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0651809-C15D-48F9-8099-5294C5055B93}">
      <dsp:nvSpPr>
        <dsp:cNvPr id="0" name=""/>
        <dsp:cNvSpPr/>
      </dsp:nvSpPr>
      <dsp:spPr>
        <a:xfrm>
          <a:off x="0" y="1942513"/>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Utilizing a toothbrush and toothpaste</a:t>
          </a:r>
        </a:p>
      </dsp:txBody>
      <dsp:txXfrm>
        <a:off x="0" y="1942513"/>
        <a:ext cx="5014790" cy="242814"/>
      </dsp:txXfrm>
    </dsp:sp>
    <dsp:sp modelId="{09ACA1C9-86D7-4F49-A010-244BA59A42DF}">
      <dsp:nvSpPr>
        <dsp:cNvPr id="0" name=""/>
        <dsp:cNvSpPr/>
      </dsp:nvSpPr>
      <dsp:spPr>
        <a:xfrm>
          <a:off x="0" y="2185327"/>
          <a:ext cx="5014790" cy="0"/>
        </a:xfrm>
        <a:prstGeom prst="line">
          <a:avLst/>
        </a:prstGeom>
        <a:solidFill>
          <a:schemeClr val="accent5">
            <a:hueOff val="11405365"/>
            <a:satOff val="-15996"/>
            <a:lumOff val="-1648"/>
            <a:alphaOff val="0"/>
          </a:schemeClr>
        </a:solidFill>
        <a:ln w="12700" cap="flat" cmpd="sng" algn="ctr">
          <a:solidFill>
            <a:schemeClr val="accent5">
              <a:hueOff val="11405365"/>
              <a:satOff val="-15996"/>
              <a:lumOff val="-164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9B52B4B-0B3D-4CC6-9A46-C69207DC9B44}">
      <dsp:nvSpPr>
        <dsp:cNvPr id="0" name=""/>
        <dsp:cNvSpPr/>
      </dsp:nvSpPr>
      <dsp:spPr>
        <a:xfrm>
          <a:off x="0" y="2185327"/>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Opening and closing doors using handles and locking/unlocking doors</a:t>
          </a:r>
        </a:p>
      </dsp:txBody>
      <dsp:txXfrm>
        <a:off x="0" y="2185327"/>
        <a:ext cx="5014790" cy="242814"/>
      </dsp:txXfrm>
    </dsp:sp>
    <dsp:sp modelId="{D15B095C-19C0-4A58-8178-DCEDD956F184}">
      <dsp:nvSpPr>
        <dsp:cNvPr id="0" name=""/>
        <dsp:cNvSpPr/>
      </dsp:nvSpPr>
      <dsp:spPr>
        <a:xfrm>
          <a:off x="0" y="2428141"/>
          <a:ext cx="5014790" cy="0"/>
        </a:xfrm>
        <a:prstGeom prst="line">
          <a:avLst/>
        </a:prstGeom>
        <a:solidFill>
          <a:schemeClr val="accent5">
            <a:hueOff val="12672627"/>
            <a:satOff val="-17773"/>
            <a:lumOff val="-1831"/>
            <a:alphaOff val="0"/>
          </a:schemeClr>
        </a:solidFill>
        <a:ln w="12700" cap="flat" cmpd="sng" algn="ctr">
          <a:solidFill>
            <a:schemeClr val="accent5">
              <a:hueOff val="12672627"/>
              <a:satOff val="-17773"/>
              <a:lumOff val="-183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6B0EDBF-4511-4F0C-8666-5200E3E6F508}">
      <dsp:nvSpPr>
        <dsp:cNvPr id="0" name=""/>
        <dsp:cNvSpPr/>
      </dsp:nvSpPr>
      <dsp:spPr>
        <a:xfrm>
          <a:off x="0" y="2428141"/>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Simulated driving (turn the steering wheel, shifting gears)</a:t>
          </a:r>
        </a:p>
      </dsp:txBody>
      <dsp:txXfrm>
        <a:off x="0" y="2428141"/>
        <a:ext cx="5014790" cy="242814"/>
      </dsp:txXfrm>
    </dsp:sp>
    <dsp:sp modelId="{816E39B2-10A4-446A-962A-F65AAAD16E3B}">
      <dsp:nvSpPr>
        <dsp:cNvPr id="0" name=""/>
        <dsp:cNvSpPr/>
      </dsp:nvSpPr>
      <dsp:spPr>
        <a:xfrm>
          <a:off x="0" y="2670956"/>
          <a:ext cx="5014790" cy="0"/>
        </a:xfrm>
        <a:prstGeom prst="line">
          <a:avLst/>
        </a:prstGeom>
        <a:solidFill>
          <a:schemeClr val="accent5">
            <a:hueOff val="13939890"/>
            <a:satOff val="-19551"/>
            <a:lumOff val="-2014"/>
            <a:alphaOff val="0"/>
          </a:schemeClr>
        </a:solidFill>
        <a:ln w="12700" cap="flat" cmpd="sng" algn="ctr">
          <a:solidFill>
            <a:schemeClr val="accent5">
              <a:hueOff val="13939890"/>
              <a:satOff val="-19551"/>
              <a:lumOff val="-201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343FDF-16F7-43F2-9EAC-64B05B05CBF3}">
      <dsp:nvSpPr>
        <dsp:cNvPr id="0" name=""/>
        <dsp:cNvSpPr/>
      </dsp:nvSpPr>
      <dsp:spPr>
        <a:xfrm>
          <a:off x="0" y="2670956"/>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Utilizing occupational therapy panels with zips and strings</a:t>
          </a:r>
        </a:p>
      </dsp:txBody>
      <dsp:txXfrm>
        <a:off x="0" y="2670956"/>
        <a:ext cx="5014790" cy="242814"/>
      </dsp:txXfrm>
    </dsp:sp>
    <dsp:sp modelId="{C4D27604-5863-42FF-B802-5A67DBC78CF7}">
      <dsp:nvSpPr>
        <dsp:cNvPr id="0" name=""/>
        <dsp:cNvSpPr/>
      </dsp:nvSpPr>
      <dsp:spPr>
        <a:xfrm>
          <a:off x="0" y="2913770"/>
          <a:ext cx="5014790" cy="0"/>
        </a:xfrm>
        <a:prstGeom prst="line">
          <a:avLst/>
        </a:prstGeom>
        <a:solidFill>
          <a:schemeClr val="accent5">
            <a:hueOff val="15207153"/>
            <a:satOff val="-21328"/>
            <a:lumOff val="-2197"/>
            <a:alphaOff val="0"/>
          </a:schemeClr>
        </a:solidFill>
        <a:ln w="12700" cap="flat" cmpd="sng" algn="ctr">
          <a:solidFill>
            <a:schemeClr val="accent5">
              <a:hueOff val="15207153"/>
              <a:satOff val="-21328"/>
              <a:lumOff val="-219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719FAD-DD63-45E9-BC2E-CBF7DFF729ED}">
      <dsp:nvSpPr>
        <dsp:cNvPr id="0" name=""/>
        <dsp:cNvSpPr/>
      </dsp:nvSpPr>
      <dsp:spPr>
        <a:xfrm>
          <a:off x="0" y="2913770"/>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Tying laces</a:t>
          </a:r>
        </a:p>
      </dsp:txBody>
      <dsp:txXfrm>
        <a:off x="0" y="2913770"/>
        <a:ext cx="5014790" cy="242814"/>
      </dsp:txXfrm>
    </dsp:sp>
    <dsp:sp modelId="{872721D2-6193-43C1-9911-23F08DCA96F6}">
      <dsp:nvSpPr>
        <dsp:cNvPr id="0" name=""/>
        <dsp:cNvSpPr/>
      </dsp:nvSpPr>
      <dsp:spPr>
        <a:xfrm>
          <a:off x="0" y="3156584"/>
          <a:ext cx="5014790" cy="0"/>
        </a:xfrm>
        <a:prstGeom prst="line">
          <a:avLst/>
        </a:prstGeom>
        <a:solidFill>
          <a:schemeClr val="accent5">
            <a:hueOff val="16474415"/>
            <a:satOff val="-23105"/>
            <a:lumOff val="-2380"/>
            <a:alphaOff val="0"/>
          </a:schemeClr>
        </a:solidFill>
        <a:ln w="12700" cap="flat" cmpd="sng" algn="ctr">
          <a:solidFill>
            <a:schemeClr val="accent5">
              <a:hueOff val="16474415"/>
              <a:satOff val="-23105"/>
              <a:lumOff val="-23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A231DEE-D60A-44AF-812B-98BF45FAE0A3}">
      <dsp:nvSpPr>
        <dsp:cNvPr id="0" name=""/>
        <dsp:cNvSpPr/>
      </dsp:nvSpPr>
      <dsp:spPr>
        <a:xfrm>
          <a:off x="0" y="3156584"/>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Dressing (shirts, jackets)</a:t>
          </a:r>
        </a:p>
      </dsp:txBody>
      <dsp:txXfrm>
        <a:off x="0" y="3156584"/>
        <a:ext cx="5014790" cy="242814"/>
      </dsp:txXfrm>
    </dsp:sp>
    <dsp:sp modelId="{FC8ADCFF-F44E-40DF-AFDB-D6F7A77CD516}">
      <dsp:nvSpPr>
        <dsp:cNvPr id="0" name=""/>
        <dsp:cNvSpPr/>
      </dsp:nvSpPr>
      <dsp:spPr>
        <a:xfrm>
          <a:off x="0" y="3399398"/>
          <a:ext cx="5014790" cy="0"/>
        </a:xfrm>
        <a:prstGeom prst="line">
          <a:avLst/>
        </a:prstGeom>
        <a:solidFill>
          <a:schemeClr val="accent5">
            <a:hueOff val="17741678"/>
            <a:satOff val="-24883"/>
            <a:lumOff val="-2563"/>
            <a:alphaOff val="0"/>
          </a:schemeClr>
        </a:solidFill>
        <a:ln w="12700" cap="flat" cmpd="sng" algn="ctr">
          <a:solidFill>
            <a:schemeClr val="accent5">
              <a:hueOff val="17741678"/>
              <a:satOff val="-24883"/>
              <a:lumOff val="-256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A9C392E-3FFD-4199-A65C-BF5E6AD91CAC}">
      <dsp:nvSpPr>
        <dsp:cNvPr id="0" name=""/>
        <dsp:cNvSpPr/>
      </dsp:nvSpPr>
      <dsp:spPr>
        <a:xfrm>
          <a:off x="0" y="3399398"/>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Writing with a pen on a sheet of paper</a:t>
          </a:r>
        </a:p>
      </dsp:txBody>
      <dsp:txXfrm>
        <a:off x="0" y="3399398"/>
        <a:ext cx="5014790" cy="242814"/>
      </dsp:txXfrm>
    </dsp:sp>
    <dsp:sp modelId="{6359C758-4561-46B4-835C-F08D4FAC229B}">
      <dsp:nvSpPr>
        <dsp:cNvPr id="0" name=""/>
        <dsp:cNvSpPr/>
      </dsp:nvSpPr>
      <dsp:spPr>
        <a:xfrm>
          <a:off x="0" y="3642212"/>
          <a:ext cx="5014790" cy="0"/>
        </a:xfrm>
        <a:prstGeom prst="line">
          <a:avLst/>
        </a:prstGeom>
        <a:solidFill>
          <a:schemeClr val="accent5">
            <a:hueOff val="19008940"/>
            <a:satOff val="-26660"/>
            <a:lumOff val="-2746"/>
            <a:alphaOff val="0"/>
          </a:schemeClr>
        </a:solidFill>
        <a:ln w="12700" cap="flat" cmpd="sng" algn="ctr">
          <a:solidFill>
            <a:schemeClr val="accent5">
              <a:hueOff val="19008940"/>
              <a:satOff val="-26660"/>
              <a:lumOff val="-274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4931440-4D3D-42B5-BD69-582B3569F20F}">
      <dsp:nvSpPr>
        <dsp:cNvPr id="0" name=""/>
        <dsp:cNvSpPr/>
      </dsp:nvSpPr>
      <dsp:spPr>
        <a:xfrm>
          <a:off x="0" y="3642212"/>
          <a:ext cx="5014790" cy="242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Using a computer keyboard</a:t>
          </a:r>
        </a:p>
      </dsp:txBody>
      <dsp:txXfrm>
        <a:off x="0" y="3642212"/>
        <a:ext cx="5014790" cy="2428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555D7-131A-4EFF-9EB0-E38A232A3315}">
      <dsp:nvSpPr>
        <dsp:cNvPr id="0" name=""/>
        <dsp:cNvSpPr/>
      </dsp:nvSpPr>
      <dsp:spPr>
        <a:xfrm>
          <a:off x="0" y="671"/>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7E6FE1-3C83-4FB4-B1FE-8F68DABDFFCE}">
      <dsp:nvSpPr>
        <dsp:cNvPr id="0" name=""/>
        <dsp:cNvSpPr/>
      </dsp:nvSpPr>
      <dsp:spPr>
        <a:xfrm>
          <a:off x="475163" y="354098"/>
          <a:ext cx="863933" cy="86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B015DB-6826-4F5E-B579-D8CE55E39DCC}">
      <dsp:nvSpPr>
        <dsp:cNvPr id="0" name=""/>
        <dsp:cNvSpPr/>
      </dsp:nvSpPr>
      <dsp:spPr>
        <a:xfrm>
          <a:off x="1814259" y="671"/>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100000"/>
            </a:lnSpc>
            <a:spcBef>
              <a:spcPct val="0"/>
            </a:spcBef>
            <a:spcAft>
              <a:spcPct val="35000"/>
            </a:spcAft>
            <a:buNone/>
          </a:pPr>
          <a:r>
            <a:rPr lang="en-US" sz="2500" kern="1200"/>
            <a:t>Analysis and optimization of Hannes prosthetic :a multibody approach</a:t>
          </a:r>
        </a:p>
      </dsp:txBody>
      <dsp:txXfrm>
        <a:off x="1814259" y="671"/>
        <a:ext cx="4357688" cy="1570787"/>
      </dsp:txXfrm>
    </dsp:sp>
    <dsp:sp modelId="{38043AAF-0506-462B-90C8-FB672623D896}">
      <dsp:nvSpPr>
        <dsp:cNvPr id="0" name=""/>
        <dsp:cNvSpPr/>
      </dsp:nvSpPr>
      <dsp:spPr>
        <a:xfrm>
          <a:off x="0" y="1964156"/>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BA6A6-ED0E-4229-B087-72F14F95F2A1}">
      <dsp:nvSpPr>
        <dsp:cNvPr id="0" name=""/>
        <dsp:cNvSpPr/>
      </dsp:nvSpPr>
      <dsp:spPr>
        <a:xfrm>
          <a:off x="475163" y="2317583"/>
          <a:ext cx="863933" cy="86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0B4BE6-F3F8-41BC-88CD-3AB20D4538E2}">
      <dsp:nvSpPr>
        <dsp:cNvPr id="0" name=""/>
        <dsp:cNvSpPr/>
      </dsp:nvSpPr>
      <dsp:spPr>
        <a:xfrm>
          <a:off x="1814259" y="1964156"/>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100000"/>
            </a:lnSpc>
            <a:spcBef>
              <a:spcPct val="0"/>
            </a:spcBef>
            <a:spcAft>
              <a:spcPct val="35000"/>
            </a:spcAft>
            <a:buNone/>
          </a:pPr>
          <a:r>
            <a:rPr lang="en-US" sz="2500" kern="1200"/>
            <a:t>Improved pattern recognition control of Hannes</a:t>
          </a:r>
        </a:p>
      </dsp:txBody>
      <dsp:txXfrm>
        <a:off x="1814259" y="1964156"/>
        <a:ext cx="4357688" cy="1570787"/>
      </dsp:txXfrm>
    </dsp:sp>
    <dsp:sp modelId="{F6D6CC4D-F339-417F-B082-6B27E0F2CC1C}">
      <dsp:nvSpPr>
        <dsp:cNvPr id="0" name=""/>
        <dsp:cNvSpPr/>
      </dsp:nvSpPr>
      <dsp:spPr>
        <a:xfrm>
          <a:off x="0" y="3927640"/>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88413F-DE92-464F-B9B8-A1B7A5D4A055}">
      <dsp:nvSpPr>
        <dsp:cNvPr id="0" name=""/>
        <dsp:cNvSpPr/>
      </dsp:nvSpPr>
      <dsp:spPr>
        <a:xfrm>
          <a:off x="475163" y="4281068"/>
          <a:ext cx="863933" cy="86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F4B15-6ED1-449B-B511-3D91C6DA52FC}">
      <dsp:nvSpPr>
        <dsp:cNvPr id="0" name=""/>
        <dsp:cNvSpPr/>
      </dsp:nvSpPr>
      <dsp:spPr>
        <a:xfrm>
          <a:off x="1814259" y="3927640"/>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100000"/>
            </a:lnSpc>
            <a:spcBef>
              <a:spcPct val="0"/>
            </a:spcBef>
            <a:spcAft>
              <a:spcPct val="35000"/>
            </a:spcAft>
            <a:buNone/>
          </a:pPr>
          <a:r>
            <a:rPr lang="en-US" sz="2500" kern="1200"/>
            <a:t>Miniature EMG Sensors for Prosthetic Applications</a:t>
          </a:r>
        </a:p>
      </dsp:txBody>
      <dsp:txXfrm>
        <a:off x="1814259" y="3927640"/>
        <a:ext cx="4357688" cy="15707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3647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60242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0607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1007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52615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391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65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6955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99882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275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12/4/2021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7677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12/4/2021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08112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4.jpeg"/><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video" Target="https://www.youtube.com/embed/pNAi08DuTUE?feature=oembed" TargetMode="Externa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ideo" Target="https://www.youtube.com/embed/CjI8X6F0UZY?feature=oembed" TargetMode="Externa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7699" y="871758"/>
            <a:ext cx="5788644" cy="2146617"/>
          </a:xfrm>
        </p:spPr>
        <p:txBody>
          <a:bodyPr vert="horz" lIns="91440" tIns="45720" rIns="91440" bIns="45720" rtlCol="0" anchor="t">
            <a:noAutofit/>
          </a:bodyPr>
          <a:lstStyle/>
          <a:p>
            <a:r>
              <a:rPr lang="en-US" sz="4400" b="1">
                <a:solidFill>
                  <a:srgbClr val="002060"/>
                </a:solidFill>
                <a:latin typeface="Times"/>
                <a:cs typeface="Calibri Light"/>
              </a:rPr>
              <a:t>HANNES </a:t>
            </a:r>
            <a:r>
              <a:rPr lang="en-US" sz="4400" b="1" err="1">
                <a:solidFill>
                  <a:srgbClr val="002060"/>
                </a:solidFill>
                <a:latin typeface="Times"/>
                <a:cs typeface="Calibri Light"/>
              </a:rPr>
              <a:t>transradial</a:t>
            </a:r>
            <a:r>
              <a:rPr lang="en-US" sz="4400" b="1">
                <a:solidFill>
                  <a:srgbClr val="002060"/>
                </a:solidFill>
                <a:latin typeface="Times"/>
                <a:cs typeface="Calibri Light"/>
              </a:rPr>
              <a:t> HAND PROSTHESIS</a:t>
            </a:r>
            <a:endParaRPr lang="en-US" sz="4400">
              <a:solidFill>
                <a:srgbClr val="000000"/>
              </a:solidFill>
              <a:latin typeface="Times"/>
              <a:cs typeface="Times"/>
            </a:endParaRPr>
          </a:p>
        </p:txBody>
      </p:sp>
      <p:sp>
        <p:nvSpPr>
          <p:cNvPr id="3" name="Subtitle 2"/>
          <p:cNvSpPr>
            <a:spLocks noGrp="1"/>
          </p:cNvSpPr>
          <p:nvPr>
            <p:ph type="subTitle" idx="1"/>
          </p:nvPr>
        </p:nvSpPr>
        <p:spPr>
          <a:xfrm>
            <a:off x="695325" y="4785543"/>
            <a:ext cx="4857857" cy="1005657"/>
          </a:xfrm>
        </p:spPr>
        <p:txBody>
          <a:bodyPr vert="horz" lIns="91440" tIns="45720" rIns="91440" bIns="45720" rtlCol="0">
            <a:normAutofit/>
          </a:bodyPr>
          <a:lstStyle/>
          <a:p>
            <a:r>
              <a:rPr lang="en-US">
                <a:cs typeface="Calibri"/>
              </a:rPr>
              <a:t>BIOMEDICAL ROBOTICS</a:t>
            </a:r>
          </a:p>
          <a:p>
            <a:r>
              <a:rPr lang="en-US">
                <a:cs typeface="Calibri"/>
              </a:rPr>
              <a:t>GROUP-8</a:t>
            </a:r>
          </a:p>
        </p:txBody>
      </p:sp>
      <p:cxnSp>
        <p:nvCxnSpPr>
          <p:cNvPr id="68" name="Straight Connector 7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73">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3931DF20-7805-41EA-9281-8FA7E6AEBF1F}"/>
              </a:ext>
            </a:extLst>
          </p:cNvPr>
          <p:cNvPicPr>
            <a:picLocks noChangeAspect="1"/>
          </p:cNvPicPr>
          <p:nvPr/>
        </p:nvPicPr>
        <p:blipFill rotWithShape="1">
          <a:blip r:embed="rId2"/>
          <a:srcRect l="10878" r="9654" b="-2"/>
          <a:stretch/>
        </p:blipFill>
        <p:spPr>
          <a:xfrm>
            <a:off x="6515100" y="10"/>
            <a:ext cx="5676900" cy="6857990"/>
          </a:xfrm>
          <a:prstGeom prst="rect">
            <a:avLst/>
          </a:prstGeom>
        </p:spPr>
      </p:pic>
      <p:sp>
        <p:nvSpPr>
          <p:cNvPr id="4" name="TextBox 3">
            <a:extLst>
              <a:ext uri="{FF2B5EF4-FFF2-40B4-BE49-F238E27FC236}">
                <a16:creationId xmlns:a16="http://schemas.microsoft.com/office/drawing/2014/main" id="{400574D7-A28D-42F1-9343-062B01806196}"/>
              </a:ext>
            </a:extLst>
          </p:cNvPr>
          <p:cNvSpPr txBox="1"/>
          <p:nvPr/>
        </p:nvSpPr>
        <p:spPr>
          <a:xfrm>
            <a:off x="764005" y="3019926"/>
            <a:ext cx="50392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7030A0"/>
                </a:solidFill>
                <a:latin typeface="Times"/>
                <a:cs typeface="Times"/>
              </a:rPr>
              <a:t>Yeshwanth Guru Krishnakumar</a:t>
            </a:r>
            <a:endParaRPr lang="en-US" b="1"/>
          </a:p>
          <a:p>
            <a:r>
              <a:rPr lang="en-US" b="1" err="1">
                <a:solidFill>
                  <a:srgbClr val="7030A0"/>
                </a:solidFill>
                <a:latin typeface="Times"/>
                <a:cs typeface="Times"/>
              </a:rPr>
              <a:t>Koushikmani</a:t>
            </a:r>
            <a:r>
              <a:rPr lang="en-US" b="1">
                <a:solidFill>
                  <a:srgbClr val="7030A0"/>
                </a:solidFill>
                <a:latin typeface="Times"/>
                <a:cs typeface="Times"/>
              </a:rPr>
              <a:t> </a:t>
            </a:r>
            <a:r>
              <a:rPr lang="en-US" b="1" err="1">
                <a:solidFill>
                  <a:srgbClr val="7030A0"/>
                </a:solidFill>
                <a:latin typeface="Times"/>
                <a:cs typeface="Times"/>
              </a:rPr>
              <a:t>Maskalmatti</a:t>
            </a:r>
            <a:r>
              <a:rPr lang="en-US" b="1">
                <a:solidFill>
                  <a:srgbClr val="7030A0"/>
                </a:solidFill>
                <a:latin typeface="Times"/>
                <a:cs typeface="Times"/>
              </a:rPr>
              <a:t> Lakshman</a:t>
            </a:r>
          </a:p>
          <a:p>
            <a:r>
              <a:rPr lang="en-US" b="1">
                <a:solidFill>
                  <a:srgbClr val="7030A0"/>
                </a:solidFill>
                <a:latin typeface="Times"/>
                <a:cs typeface="Times"/>
              </a:rPr>
              <a:t>Anderson Siqueira De Andrade</a:t>
            </a:r>
          </a:p>
          <a:p>
            <a:r>
              <a:rPr lang="en-US" b="1">
                <a:solidFill>
                  <a:srgbClr val="7030A0"/>
                </a:solidFill>
                <a:latin typeface="Times"/>
                <a:cs typeface="Times"/>
              </a:rPr>
              <a:t>Suraj </a:t>
            </a:r>
            <a:r>
              <a:rPr lang="en-US" b="1" err="1">
                <a:solidFill>
                  <a:srgbClr val="7030A0"/>
                </a:solidFill>
                <a:latin typeface="Times"/>
                <a:cs typeface="Times"/>
              </a:rPr>
              <a:t>Deshini</a:t>
            </a:r>
            <a:endParaRPr lang="en-US" b="1">
              <a:solidFill>
                <a:srgbClr val="000000"/>
              </a:solidFill>
              <a:latin typeface="Times"/>
              <a:cs typeface="Times"/>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1A2B-F66C-4EFF-BA39-7521FE989B05}"/>
              </a:ext>
            </a:extLst>
          </p:cNvPr>
          <p:cNvSpPr>
            <a:spLocks noGrp="1"/>
          </p:cNvSpPr>
          <p:nvPr>
            <p:ph type="title"/>
          </p:nvPr>
        </p:nvSpPr>
        <p:spPr>
          <a:xfrm>
            <a:off x="700635" y="922096"/>
            <a:ext cx="11372201" cy="1200796"/>
          </a:xfrm>
        </p:spPr>
        <p:txBody>
          <a:bodyPr>
            <a:normAutofit fontScale="90000"/>
          </a:bodyPr>
          <a:lstStyle/>
          <a:p>
            <a:r>
              <a:rPr lang="en-US" sz="3200" b="1">
                <a:solidFill>
                  <a:srgbClr val="C00000"/>
                </a:solidFill>
                <a:latin typeface="Times New Roman"/>
                <a:cs typeface="Times New Roman"/>
              </a:rPr>
              <a:t>TRANSMISSION MECHANISM BASED ON DAG SYSTEM</a:t>
            </a:r>
            <a:br>
              <a:rPr lang="en-US" sz="2400">
                <a:latin typeface="Times New Roman"/>
                <a:cs typeface="Times New Roman"/>
              </a:rPr>
            </a:br>
            <a:br>
              <a:rPr lang="en-US" sz="2400">
                <a:latin typeface="Times New Roman"/>
                <a:cs typeface="Times New Roman"/>
              </a:rPr>
            </a:br>
            <a:r>
              <a:rPr lang="en-US" sz="2400">
                <a:solidFill>
                  <a:srgbClr val="C00000"/>
                </a:solidFill>
                <a:latin typeface="Times New Roman"/>
                <a:cs typeface="Times New Roman"/>
              </a:rPr>
              <a:t>CONTINUE</a:t>
            </a:r>
            <a:r>
              <a:rPr lang="en-US" sz="3200" b="1">
                <a:solidFill>
                  <a:srgbClr val="C00000"/>
                </a:solidFill>
                <a:latin typeface="Times New Roman"/>
                <a:cs typeface="Times New Roman"/>
              </a:rPr>
              <a:t> </a:t>
            </a:r>
            <a:endParaRPr lang="en-US" sz="3200"/>
          </a:p>
        </p:txBody>
      </p:sp>
      <p:sp>
        <p:nvSpPr>
          <p:cNvPr id="3" name="Content Placeholder 2">
            <a:extLst>
              <a:ext uri="{FF2B5EF4-FFF2-40B4-BE49-F238E27FC236}">
                <a16:creationId xmlns:a16="http://schemas.microsoft.com/office/drawing/2014/main" id="{4A55E8F6-8C61-4F81-8BC6-5F009D1C9B18}"/>
              </a:ext>
            </a:extLst>
          </p:cNvPr>
          <p:cNvSpPr>
            <a:spLocks noGrp="1"/>
          </p:cNvSpPr>
          <p:nvPr>
            <p:ph idx="1"/>
          </p:nvPr>
        </p:nvSpPr>
        <p:spPr/>
        <p:txBody>
          <a:bodyPr vert="horz" lIns="91440" tIns="45720" rIns="91440" bIns="45720" rtlCol="0" anchor="t">
            <a:normAutofit/>
          </a:bodyPr>
          <a:lstStyle/>
          <a:p>
            <a:r>
              <a:rPr lang="en-US">
                <a:latin typeface="Times"/>
                <a:ea typeface="+mn-lt"/>
                <a:cs typeface="+mn-lt"/>
              </a:rPr>
              <a:t>The prosthetic hand, called Hannes, incorporates high levels of biomimicry through the concurrence of anthropomorphism, performance, and functionality, which lead to better performance compared with other existing research and commercial prosthetic devices</a:t>
            </a:r>
          </a:p>
          <a:p>
            <a:r>
              <a:rPr lang="en-US">
                <a:latin typeface="Times"/>
              </a:rPr>
              <a:t>The motor drive actuates the leader wire, thus transmitting the force to the cable-based mechanism accommodated in the palm.</a:t>
            </a:r>
            <a:endParaRPr lang="en-US">
              <a:latin typeface="Calisto MT"/>
            </a:endParaRPr>
          </a:p>
          <a:p>
            <a:pPr marL="0" indent="0">
              <a:buNone/>
            </a:pPr>
            <a:endParaRPr lang="en-US">
              <a:latin typeface="Times"/>
              <a:cs typeface="Times"/>
            </a:endParaRPr>
          </a:p>
          <a:p>
            <a:pPr marL="457200" indent="-457200">
              <a:buAutoNum type="romanLcPeriod"/>
            </a:pPr>
            <a:endParaRPr lang="en-US"/>
          </a:p>
        </p:txBody>
      </p:sp>
    </p:spTree>
    <p:extLst>
      <p:ext uri="{BB962C8B-B14F-4D97-AF65-F5344CB8AC3E}">
        <p14:creationId xmlns:p14="http://schemas.microsoft.com/office/powerpoint/2010/main" val="403808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42">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33E72C25-AA1F-4A33-A453-AB578DA2F84C}"/>
              </a:ext>
            </a:extLst>
          </p:cNvPr>
          <p:cNvSpPr txBox="1"/>
          <p:nvPr/>
        </p:nvSpPr>
        <p:spPr>
          <a:xfrm>
            <a:off x="700087" y="909638"/>
            <a:ext cx="10683707" cy="138259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a:spcBef>
                <a:spcPct val="0"/>
              </a:spcBef>
              <a:spcAft>
                <a:spcPts val="600"/>
              </a:spcAft>
            </a:pPr>
            <a:r>
              <a:rPr lang="en-US" sz="3200" b="1" cap="all" spc="30">
                <a:solidFill>
                  <a:srgbClr val="C00000"/>
                </a:solidFill>
                <a:latin typeface="Times New Roman"/>
                <a:ea typeface="+mj-ea"/>
                <a:cs typeface="Times New Roman"/>
              </a:rPr>
              <a:t>TRANSMISSION MECHANISM BASED ON DAG SYSTEM </a:t>
            </a:r>
            <a:endParaRPr lang="en-US" sz="3200">
              <a:solidFill>
                <a:srgbClr val="C00000"/>
              </a:solidFill>
              <a:latin typeface="Calisto MT"/>
              <a:ea typeface="+mj-ea"/>
              <a:cs typeface="Times"/>
            </a:endParaRPr>
          </a:p>
          <a:p>
            <a:pPr>
              <a:spcBef>
                <a:spcPct val="0"/>
              </a:spcBef>
              <a:spcAft>
                <a:spcPts val="600"/>
              </a:spcAft>
            </a:pPr>
            <a:endParaRPr lang="en-US" sz="2400" b="1" cap="all" spc="30">
              <a:solidFill>
                <a:srgbClr val="C00000"/>
              </a:solidFill>
              <a:latin typeface="Times"/>
              <a:ea typeface="+mj-ea"/>
              <a:cs typeface="Times"/>
            </a:endParaRPr>
          </a:p>
          <a:p>
            <a:pPr>
              <a:spcBef>
                <a:spcPct val="0"/>
              </a:spcBef>
              <a:spcAft>
                <a:spcPts val="600"/>
              </a:spcAft>
            </a:pPr>
            <a:r>
              <a:rPr lang="en-US" sz="2400" kern="1200" cap="all" spc="30" baseline="0">
                <a:solidFill>
                  <a:srgbClr val="C00000"/>
                </a:solidFill>
                <a:latin typeface="Times"/>
                <a:ea typeface="+mj-ea"/>
                <a:cs typeface="Times"/>
              </a:rPr>
              <a:t>CONTINUE</a:t>
            </a:r>
            <a:endParaRPr lang="en-US" sz="2400">
              <a:solidFill>
                <a:srgbClr val="C00000"/>
              </a:solidFill>
              <a:ea typeface="+mj-ea"/>
            </a:endParaRPr>
          </a:p>
        </p:txBody>
      </p:sp>
      <p:cxnSp>
        <p:nvCxnSpPr>
          <p:cNvPr id="41" name="Straight Connector 44">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61D14971-5593-4425-BA28-6B7757F97693}"/>
              </a:ext>
            </a:extLst>
          </p:cNvPr>
          <p:cNvGraphicFramePr>
            <a:graphicFrameLocks noGrp="1"/>
          </p:cNvGraphicFramePr>
          <p:nvPr>
            <p:ph idx="1"/>
            <p:extLst>
              <p:ext uri="{D42A27DB-BD31-4B8C-83A1-F6EECF244321}">
                <p14:modId xmlns:p14="http://schemas.microsoft.com/office/powerpoint/2010/main" val="3980847210"/>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237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1C5AB-E0C7-4555-92DC-F8D75E9A3745}"/>
              </a:ext>
            </a:extLst>
          </p:cNvPr>
          <p:cNvSpPr>
            <a:spLocks noGrp="1"/>
          </p:cNvSpPr>
          <p:nvPr>
            <p:ph type="title"/>
          </p:nvPr>
        </p:nvSpPr>
        <p:spPr>
          <a:xfrm>
            <a:off x="695325" y="897753"/>
            <a:ext cx="9179598" cy="1575391"/>
          </a:xfrm>
        </p:spPr>
        <p:txBody>
          <a:bodyPr>
            <a:normAutofit/>
          </a:bodyPr>
          <a:lstStyle/>
          <a:p>
            <a:pPr>
              <a:lnSpc>
                <a:spcPct val="90000"/>
              </a:lnSpc>
            </a:pPr>
            <a:r>
              <a:rPr lang="en-US" sz="3200" b="1">
                <a:solidFill>
                  <a:srgbClr val="C00000"/>
                </a:solidFill>
                <a:latin typeface="Times"/>
                <a:ea typeface="+mj-lt"/>
                <a:cs typeface="+mj-lt"/>
              </a:rPr>
              <a:t>Hannes system with electronic part(Electrode)</a:t>
            </a:r>
            <a:endParaRPr lang="en-US" sz="3200" b="1">
              <a:solidFill>
                <a:srgbClr val="C00000"/>
              </a:solidFill>
              <a:latin typeface="Times"/>
            </a:endParaRPr>
          </a:p>
        </p:txBody>
      </p:sp>
      <p:cxnSp>
        <p:nvCxnSpPr>
          <p:cNvPr id="15" name="Straight Connector 1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diagram&#10;&#10;Description automatically generated">
            <a:extLst>
              <a:ext uri="{FF2B5EF4-FFF2-40B4-BE49-F238E27FC236}">
                <a16:creationId xmlns:a16="http://schemas.microsoft.com/office/drawing/2014/main" id="{5E9E5188-18DB-4CA3-900F-7FE411E465F8}"/>
              </a:ext>
            </a:extLst>
          </p:cNvPr>
          <p:cNvPicPr>
            <a:picLocks noGrp="1" noChangeAspect="1"/>
          </p:cNvPicPr>
          <p:nvPr>
            <p:ph idx="1"/>
          </p:nvPr>
        </p:nvPicPr>
        <p:blipFill>
          <a:blip r:embed="rId2"/>
          <a:stretch>
            <a:fillRect/>
          </a:stretch>
        </p:blipFill>
        <p:spPr>
          <a:xfrm>
            <a:off x="5067299" y="2363954"/>
            <a:ext cx="7056521" cy="3092617"/>
          </a:xfrm>
          <a:prstGeom prst="rect">
            <a:avLst/>
          </a:prstGeom>
        </p:spPr>
      </p:pic>
      <p:graphicFrame>
        <p:nvGraphicFramePr>
          <p:cNvPr id="8" name="TextBox 5">
            <a:extLst>
              <a:ext uri="{FF2B5EF4-FFF2-40B4-BE49-F238E27FC236}">
                <a16:creationId xmlns:a16="http://schemas.microsoft.com/office/drawing/2014/main" id="{EDA40C86-6BED-45CF-95F6-67F79BDD62B6}"/>
              </a:ext>
            </a:extLst>
          </p:cNvPr>
          <p:cNvGraphicFramePr/>
          <p:nvPr>
            <p:extLst>
              <p:ext uri="{D42A27DB-BD31-4B8C-83A1-F6EECF244321}">
                <p14:modId xmlns:p14="http://schemas.microsoft.com/office/powerpoint/2010/main" val="3451941777"/>
              </p:ext>
            </p:extLst>
          </p:nvPr>
        </p:nvGraphicFramePr>
        <p:xfrm>
          <a:off x="695325" y="2098430"/>
          <a:ext cx="4650456" cy="4623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654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4412E0-7031-4C33-9012-43449F7F6FCC}"/>
              </a:ext>
            </a:extLst>
          </p:cNvPr>
          <p:cNvSpPr>
            <a:spLocks noGrp="1"/>
          </p:cNvSpPr>
          <p:nvPr>
            <p:ph type="title"/>
          </p:nvPr>
        </p:nvSpPr>
        <p:spPr>
          <a:xfrm>
            <a:off x="700088" y="909637"/>
            <a:ext cx="6852004" cy="1362073"/>
          </a:xfrm>
        </p:spPr>
        <p:txBody>
          <a:bodyPr>
            <a:normAutofit/>
          </a:bodyPr>
          <a:lstStyle/>
          <a:p>
            <a:r>
              <a:rPr lang="en-US" sz="3200" b="1">
                <a:solidFill>
                  <a:srgbClr val="C00000"/>
                </a:solidFill>
                <a:latin typeface="Times"/>
                <a:ea typeface="+mj-lt"/>
                <a:cs typeface="+mj-lt"/>
              </a:rPr>
              <a:t>Hannes Mechatronics</a:t>
            </a:r>
            <a:endParaRPr lang="en-US" sz="3200">
              <a:solidFill>
                <a:srgbClr val="C00000"/>
              </a:solidFill>
              <a:latin typeface="Times"/>
            </a:endParaRPr>
          </a:p>
        </p:txBody>
      </p:sp>
      <p:cxnSp>
        <p:nvCxnSpPr>
          <p:cNvPr id="27" name="Straight Connector 10">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B33E559-1BEB-4822-A570-13356758C9D9}"/>
              </a:ext>
            </a:extLst>
          </p:cNvPr>
          <p:cNvSpPr>
            <a:spLocks noGrp="1"/>
          </p:cNvSpPr>
          <p:nvPr>
            <p:ph idx="1"/>
          </p:nvPr>
        </p:nvSpPr>
        <p:spPr>
          <a:xfrm>
            <a:off x="700088" y="2276474"/>
            <a:ext cx="6804626" cy="3553109"/>
          </a:xfrm>
        </p:spPr>
        <p:txBody>
          <a:bodyPr vert="horz" lIns="91440" tIns="45720" rIns="91440" bIns="45720" rtlCol="0" anchor="t">
            <a:normAutofit/>
          </a:bodyPr>
          <a:lstStyle/>
          <a:p>
            <a:pPr marL="0" indent="0" algn="just">
              <a:lnSpc>
                <a:spcPct val="110000"/>
              </a:lnSpc>
              <a:buNone/>
            </a:pPr>
            <a:r>
              <a:rPr lang="en-US" sz="1700" b="1">
                <a:solidFill>
                  <a:srgbClr val="C00000"/>
                </a:solidFill>
                <a:latin typeface="Times"/>
                <a:ea typeface="+mn-lt"/>
                <a:cs typeface="+mn-lt"/>
              </a:rPr>
              <a:t>Fingers</a:t>
            </a:r>
            <a:endParaRPr lang="en-US" sz="1700" b="1">
              <a:solidFill>
                <a:srgbClr val="C00000"/>
              </a:solidFill>
              <a:latin typeface="Times"/>
              <a:cs typeface="Times"/>
            </a:endParaRPr>
          </a:p>
          <a:p>
            <a:pPr algn="just">
              <a:lnSpc>
                <a:spcPct val="110000"/>
              </a:lnSpc>
              <a:buFont typeface="Wingdings" panose="020B0604020202020204" pitchFamily="34" charset="0"/>
              <a:buChar char="Ø"/>
            </a:pPr>
            <a:r>
              <a:rPr lang="en-US" sz="1700">
                <a:latin typeface="Times"/>
                <a:ea typeface="+mn-lt"/>
                <a:cs typeface="+mn-lt"/>
              </a:rPr>
              <a:t>The mechanism depends on dowel pins to guide the wires in the fingers and to maximize the integration density and robustness.</a:t>
            </a:r>
            <a:endParaRPr lang="en-US" sz="1700">
              <a:latin typeface="Times"/>
              <a:cs typeface="Times"/>
            </a:endParaRPr>
          </a:p>
          <a:p>
            <a:pPr algn="just">
              <a:lnSpc>
                <a:spcPct val="110000"/>
              </a:lnSpc>
              <a:buFont typeface="Wingdings" panose="020B0604020202020204" pitchFamily="34" charset="0"/>
              <a:buChar char="Ø"/>
            </a:pPr>
            <a:r>
              <a:rPr lang="en-US" sz="1700">
                <a:latin typeface="Times"/>
                <a:ea typeface="+mn-lt"/>
                <a:cs typeface="+mn-lt"/>
              </a:rPr>
              <a:t>The wire which is located at the top is used for the extension of the finger.</a:t>
            </a:r>
            <a:endParaRPr lang="en-US" sz="1700">
              <a:latin typeface="Times"/>
              <a:cs typeface="Times"/>
            </a:endParaRPr>
          </a:p>
          <a:p>
            <a:pPr algn="just">
              <a:lnSpc>
                <a:spcPct val="110000"/>
              </a:lnSpc>
              <a:buFont typeface="Wingdings" panose="020B0604020202020204" pitchFamily="34" charset="0"/>
              <a:buChar char="Ø"/>
            </a:pPr>
            <a:r>
              <a:rPr lang="en-US" sz="1700">
                <a:latin typeface="Times"/>
                <a:ea typeface="+mn-lt"/>
                <a:cs typeface="+mn-lt"/>
              </a:rPr>
              <a:t>When the motor applies torque, follower and return wires both get tensioned, which results in a compression of the extension spring. Therefore, the tensioned return wire produces torque on the MCP and PIP joints that is an antagonist to the torque generated by the follower wire.</a:t>
            </a:r>
            <a:endParaRPr lang="en-US" sz="1700">
              <a:latin typeface="Times"/>
            </a:endParaRPr>
          </a:p>
          <a:p>
            <a:pPr marL="0" indent="0" algn="just">
              <a:lnSpc>
                <a:spcPct val="110000"/>
              </a:lnSpc>
              <a:buNone/>
            </a:pPr>
            <a:endParaRPr lang="en-US" sz="1700" b="1"/>
          </a:p>
          <a:p>
            <a:pPr algn="just">
              <a:lnSpc>
                <a:spcPct val="110000"/>
              </a:lnSpc>
            </a:pPr>
            <a:endParaRPr lang="en-US" sz="1700"/>
          </a:p>
        </p:txBody>
      </p:sp>
      <p:pic>
        <p:nvPicPr>
          <p:cNvPr id="4" name="Picture 4" descr="Diagram, engineering drawing&#10;&#10;Description automatically generated">
            <a:extLst>
              <a:ext uri="{FF2B5EF4-FFF2-40B4-BE49-F238E27FC236}">
                <a16:creationId xmlns:a16="http://schemas.microsoft.com/office/drawing/2014/main" id="{86288BC9-0192-4835-82E8-91A1636EC32E}"/>
              </a:ext>
            </a:extLst>
          </p:cNvPr>
          <p:cNvPicPr>
            <a:picLocks noChangeAspect="1"/>
          </p:cNvPicPr>
          <p:nvPr/>
        </p:nvPicPr>
        <p:blipFill rotWithShape="1">
          <a:blip r:embed="rId2"/>
          <a:srcRect l="5556" r="-192" b="5040"/>
          <a:stretch/>
        </p:blipFill>
        <p:spPr>
          <a:xfrm>
            <a:off x="7503695" y="2270042"/>
            <a:ext cx="3878179" cy="2749042"/>
          </a:xfrm>
          <a:prstGeom prst="rect">
            <a:avLst/>
          </a:prstGeom>
        </p:spPr>
      </p:pic>
      <p:cxnSp>
        <p:nvCxnSpPr>
          <p:cNvPr id="28" name="Straight Connector 12">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4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08A11-DA8B-4732-A404-9FF8615A43A8}"/>
              </a:ext>
            </a:extLst>
          </p:cNvPr>
          <p:cNvSpPr>
            <a:spLocks noGrp="1"/>
          </p:cNvSpPr>
          <p:nvPr>
            <p:ph type="title"/>
          </p:nvPr>
        </p:nvSpPr>
        <p:spPr>
          <a:xfrm>
            <a:off x="700088" y="909637"/>
            <a:ext cx="6852004" cy="1362073"/>
          </a:xfrm>
        </p:spPr>
        <p:txBody>
          <a:bodyPr vert="horz" lIns="91440" tIns="45720" rIns="91440" bIns="45720" rtlCol="0" anchor="t">
            <a:normAutofit/>
          </a:bodyPr>
          <a:lstStyle/>
          <a:p>
            <a:r>
              <a:rPr lang="en-US" sz="3200" b="1" kern="1200" cap="all" spc="30" baseline="0">
                <a:solidFill>
                  <a:srgbClr val="C00000"/>
                </a:solidFill>
                <a:latin typeface="Times"/>
                <a:cs typeface="Times"/>
              </a:rPr>
              <a:t>CONTINUE</a:t>
            </a:r>
          </a:p>
        </p:txBody>
      </p:sp>
      <p:cxnSp>
        <p:nvCxnSpPr>
          <p:cNvPr id="18" name="Straight Connector 11">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EDB8E0-BAA8-456A-A22F-C3F444DC60C0}"/>
              </a:ext>
            </a:extLst>
          </p:cNvPr>
          <p:cNvSpPr txBox="1"/>
          <p:nvPr/>
        </p:nvSpPr>
        <p:spPr>
          <a:xfrm>
            <a:off x="720141" y="1725027"/>
            <a:ext cx="6804626" cy="35531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indent="-228600">
              <a:lnSpc>
                <a:spcPct val="110000"/>
              </a:lnSpc>
              <a:spcAft>
                <a:spcPts val="600"/>
              </a:spcAft>
              <a:buFont typeface="Arial" panose="020B0604020202020204" pitchFamily="34" charset="0"/>
              <a:buChar char="•"/>
            </a:pPr>
            <a:r>
              <a:rPr lang="en-US" sz="2400" b="1">
                <a:solidFill>
                  <a:srgbClr val="C00000"/>
                </a:solidFill>
                <a:latin typeface="Times"/>
                <a:cs typeface="Times"/>
              </a:rPr>
              <a:t>Thumb</a:t>
            </a:r>
          </a:p>
          <a:p>
            <a:pPr indent="-228600">
              <a:lnSpc>
                <a:spcPct val="110000"/>
              </a:lnSpc>
              <a:spcAft>
                <a:spcPts val="600"/>
              </a:spcAft>
              <a:buFont typeface="Arial" panose="020B0604020202020204" pitchFamily="34" charset="0"/>
              <a:buChar char="•"/>
            </a:pPr>
            <a:endParaRPr lang="en-US" sz="1500">
              <a:latin typeface="Times"/>
              <a:cs typeface="Times"/>
            </a:endParaRPr>
          </a:p>
          <a:p>
            <a:pPr marL="285750" indent="-228600">
              <a:lnSpc>
                <a:spcPct val="110000"/>
              </a:lnSpc>
              <a:spcAft>
                <a:spcPts val="600"/>
              </a:spcAft>
              <a:buFont typeface="Arial" panose="020B0604020202020204" pitchFamily="34" charset="0"/>
              <a:buChar char="•"/>
            </a:pPr>
            <a:r>
              <a:rPr lang="en-US" sz="2400">
                <a:latin typeface="Times"/>
                <a:cs typeface="Times"/>
              </a:rPr>
              <a:t>The thumb comprises an active abduction/adduction joint that operates similarly to the MCP joint of the fingers, whereas the IP and DIP joints are locked.</a:t>
            </a:r>
          </a:p>
          <a:p>
            <a:pPr marL="285750" indent="-228600">
              <a:lnSpc>
                <a:spcPct val="110000"/>
              </a:lnSpc>
              <a:spcAft>
                <a:spcPts val="600"/>
              </a:spcAft>
              <a:buFont typeface="Arial" panose="020B0604020202020204" pitchFamily="34" charset="0"/>
              <a:buChar char="•"/>
            </a:pPr>
            <a:r>
              <a:rPr lang="en-US" sz="2400">
                <a:latin typeface="Times"/>
                <a:cs typeface="Times"/>
              </a:rPr>
              <a:t>The thumb rotation is implemented by a custom-made spring-based plunger mechanism.</a:t>
            </a:r>
          </a:p>
          <a:p>
            <a:pPr marL="285750" indent="-228600">
              <a:lnSpc>
                <a:spcPct val="110000"/>
              </a:lnSpc>
              <a:spcAft>
                <a:spcPts val="600"/>
              </a:spcAft>
              <a:buFont typeface="Arial" panose="020B0604020202020204" pitchFamily="34" charset="0"/>
              <a:buChar char="•"/>
            </a:pPr>
            <a:r>
              <a:rPr lang="en-US" sz="2400">
                <a:latin typeface="Times"/>
                <a:cs typeface="Times"/>
              </a:rPr>
              <a:t>The closure timing of the thumb can be synchronized with the fingers by means of a screw-based mechanism that acts on the preload of the corresponding return wire. This is crucial to perform precision grasps correctly</a:t>
            </a:r>
            <a:r>
              <a:rPr lang="en-US" sz="1500">
                <a:latin typeface="Times"/>
                <a:cs typeface="Times"/>
              </a:rPr>
              <a:t>.</a:t>
            </a:r>
          </a:p>
          <a:p>
            <a:pPr marL="285750" indent="-228600">
              <a:lnSpc>
                <a:spcPct val="110000"/>
              </a:lnSpc>
              <a:spcAft>
                <a:spcPts val="600"/>
              </a:spcAft>
              <a:buFont typeface="Arial" panose="020B0604020202020204" pitchFamily="34" charset="0"/>
              <a:buChar char="•"/>
            </a:pPr>
            <a:endParaRPr lang="en-US" sz="1500">
              <a:latin typeface="Times"/>
              <a:cs typeface="Times"/>
            </a:endParaRPr>
          </a:p>
        </p:txBody>
      </p:sp>
      <p:pic>
        <p:nvPicPr>
          <p:cNvPr id="4" name="Picture 4" descr="Diagram&#10;&#10;Description automatically generated">
            <a:extLst>
              <a:ext uri="{FF2B5EF4-FFF2-40B4-BE49-F238E27FC236}">
                <a16:creationId xmlns:a16="http://schemas.microsoft.com/office/drawing/2014/main" id="{83CF0658-904A-411D-9AC6-339905645B30}"/>
              </a:ext>
            </a:extLst>
          </p:cNvPr>
          <p:cNvPicPr>
            <a:picLocks noGrp="1" noChangeAspect="1"/>
          </p:cNvPicPr>
          <p:nvPr>
            <p:ph idx="1"/>
          </p:nvPr>
        </p:nvPicPr>
        <p:blipFill rotWithShape="1">
          <a:blip r:embed="rId2"/>
          <a:srcRect t="7536" r="-392" b="290"/>
          <a:stretch/>
        </p:blipFill>
        <p:spPr>
          <a:xfrm>
            <a:off x="7613985" y="2214364"/>
            <a:ext cx="3767889" cy="3241398"/>
          </a:xfrm>
          <a:prstGeom prst="rect">
            <a:avLst/>
          </a:prstGeom>
        </p:spPr>
      </p:pic>
      <p:cxnSp>
        <p:nvCxnSpPr>
          <p:cNvPr id="19" name="Straight Connector 13">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107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2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1" name="Rectangle 32">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A4510-91C9-4A77-9CA5-39A6C0798F04}"/>
              </a:ext>
            </a:extLst>
          </p:cNvPr>
          <p:cNvSpPr>
            <a:spLocks noGrp="1"/>
          </p:cNvSpPr>
          <p:nvPr>
            <p:ph type="title"/>
          </p:nvPr>
        </p:nvSpPr>
        <p:spPr>
          <a:xfrm>
            <a:off x="8118421" y="784803"/>
            <a:ext cx="3730839" cy="1218574"/>
          </a:xfrm>
        </p:spPr>
        <p:txBody>
          <a:bodyPr vert="horz" lIns="91440" tIns="45720" rIns="91440" bIns="45720" rtlCol="0" anchor="b">
            <a:normAutofit/>
          </a:bodyPr>
          <a:lstStyle/>
          <a:p>
            <a:r>
              <a:rPr lang="en-US" sz="3200" b="1">
                <a:solidFill>
                  <a:srgbClr val="C00000"/>
                </a:solidFill>
                <a:latin typeface="Times"/>
                <a:cs typeface="Times"/>
              </a:rPr>
              <a:t>System components</a:t>
            </a:r>
          </a:p>
        </p:txBody>
      </p:sp>
      <p:pic>
        <p:nvPicPr>
          <p:cNvPr id="7" name="Picture 7" descr="Diagram&#10;&#10;Description automatically generated">
            <a:extLst>
              <a:ext uri="{FF2B5EF4-FFF2-40B4-BE49-F238E27FC236}">
                <a16:creationId xmlns:a16="http://schemas.microsoft.com/office/drawing/2014/main" id="{2076754F-2B2F-462A-A808-B0B7BEA72820}"/>
              </a:ext>
            </a:extLst>
          </p:cNvPr>
          <p:cNvPicPr>
            <a:picLocks noChangeAspect="1"/>
          </p:cNvPicPr>
          <p:nvPr/>
        </p:nvPicPr>
        <p:blipFill rotWithShape="1">
          <a:blip r:embed="rId2"/>
          <a:srcRect t="9060" r="-243" b="7913"/>
          <a:stretch/>
        </p:blipFill>
        <p:spPr>
          <a:xfrm>
            <a:off x="48658" y="11"/>
            <a:ext cx="6688563" cy="6854219"/>
          </a:xfrm>
          <a:prstGeom prst="rect">
            <a:avLst/>
          </a:prstGeom>
        </p:spPr>
      </p:pic>
      <p:cxnSp>
        <p:nvCxnSpPr>
          <p:cNvPr id="42"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39993B0-A750-4F54-9E3E-DDF1DC18A244}"/>
              </a:ext>
            </a:extLst>
          </p:cNvPr>
          <p:cNvSpPr txBox="1"/>
          <p:nvPr/>
        </p:nvSpPr>
        <p:spPr>
          <a:xfrm>
            <a:off x="6872288" y="2302543"/>
            <a:ext cx="5015932" cy="35531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gn="just">
              <a:lnSpc>
                <a:spcPct val="110000"/>
              </a:lnSpc>
              <a:spcAft>
                <a:spcPts val="600"/>
              </a:spcAft>
            </a:pPr>
            <a:r>
              <a:rPr lang="en-US" sz="2000">
                <a:latin typeface="Times"/>
                <a:cs typeface="Times"/>
              </a:rPr>
              <a:t>The Hannes Prosthetic arm is composed of three main components, which are:</a:t>
            </a:r>
            <a:endParaRPr lang="en-US" sz="2000">
              <a:latin typeface="Calisto MT"/>
              <a:cs typeface="Times"/>
            </a:endParaRPr>
          </a:p>
          <a:p>
            <a:pPr marL="285750" indent="-228600" algn="just">
              <a:lnSpc>
                <a:spcPct val="110000"/>
              </a:lnSpc>
              <a:spcAft>
                <a:spcPts val="600"/>
              </a:spcAft>
              <a:buFont typeface="Arial" panose="020B0604020202020204" pitchFamily="34" charset="0"/>
              <a:buChar char="•"/>
            </a:pPr>
            <a:r>
              <a:rPr lang="en-US" sz="2000">
                <a:latin typeface="Times"/>
                <a:cs typeface="Times"/>
              </a:rPr>
              <a:t>A myoelectric </a:t>
            </a:r>
            <a:r>
              <a:rPr lang="en-US" sz="2000" err="1">
                <a:latin typeface="Times"/>
                <a:cs typeface="Times"/>
              </a:rPr>
              <a:t>polyarticulated</a:t>
            </a:r>
            <a:r>
              <a:rPr lang="en-US" sz="2000">
                <a:latin typeface="Times"/>
                <a:cs typeface="Times"/>
              </a:rPr>
              <a:t> prosthetic arm</a:t>
            </a:r>
            <a:endParaRPr lang="en-US" sz="2000">
              <a:latin typeface="Calisto MT"/>
              <a:cs typeface="Times"/>
            </a:endParaRPr>
          </a:p>
          <a:p>
            <a:pPr marL="285750" indent="-228600" algn="just">
              <a:lnSpc>
                <a:spcPct val="110000"/>
              </a:lnSpc>
              <a:spcAft>
                <a:spcPts val="600"/>
              </a:spcAft>
              <a:buFont typeface="Arial" panose="020B0604020202020204" pitchFamily="34" charset="0"/>
              <a:buChar char="•"/>
            </a:pPr>
            <a:r>
              <a:rPr lang="en-US" sz="2000">
                <a:latin typeface="Times"/>
                <a:cs typeface="Times"/>
              </a:rPr>
              <a:t>A passive Flexion Extension wrist module, and</a:t>
            </a:r>
            <a:endParaRPr lang="en-US" sz="2000">
              <a:latin typeface="Calisto MT"/>
              <a:cs typeface="Times"/>
            </a:endParaRPr>
          </a:p>
          <a:p>
            <a:pPr marL="285750" indent="-228600" algn="just">
              <a:lnSpc>
                <a:spcPct val="110000"/>
              </a:lnSpc>
              <a:spcAft>
                <a:spcPts val="600"/>
              </a:spcAft>
              <a:buFont typeface="Arial" panose="020B0604020202020204" pitchFamily="34" charset="0"/>
              <a:buChar char="•"/>
            </a:pPr>
            <a:r>
              <a:rPr lang="en-US" sz="2000">
                <a:latin typeface="Times"/>
                <a:cs typeface="Times"/>
              </a:rPr>
              <a:t>A myoelectric interface/controller that includes two surface electromyographic sensors, a battery pack and control electronics.</a:t>
            </a:r>
          </a:p>
        </p:txBody>
      </p:sp>
    </p:spTree>
    <p:extLst>
      <p:ext uri="{BB962C8B-B14F-4D97-AF65-F5344CB8AC3E}">
        <p14:creationId xmlns:p14="http://schemas.microsoft.com/office/powerpoint/2010/main" val="322279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D34BE-8311-4CD5-8088-74A2A155884A}"/>
              </a:ext>
            </a:extLst>
          </p:cNvPr>
          <p:cNvSpPr>
            <a:spLocks noGrp="1"/>
          </p:cNvSpPr>
          <p:nvPr>
            <p:ph type="title"/>
          </p:nvPr>
        </p:nvSpPr>
        <p:spPr>
          <a:xfrm>
            <a:off x="6377111" y="909638"/>
            <a:ext cx="5014789" cy="1318062"/>
          </a:xfrm>
        </p:spPr>
        <p:txBody>
          <a:bodyPr>
            <a:normAutofit/>
          </a:bodyPr>
          <a:lstStyle/>
          <a:p>
            <a:pPr>
              <a:lnSpc>
                <a:spcPct val="90000"/>
              </a:lnSpc>
            </a:pPr>
            <a:endParaRPr lang="en-US" sz="2200"/>
          </a:p>
          <a:p>
            <a:pPr>
              <a:lnSpc>
                <a:spcPct val="90000"/>
              </a:lnSpc>
            </a:pPr>
            <a:r>
              <a:rPr lang="en-US" sz="2200" b="1">
                <a:solidFill>
                  <a:srgbClr val="C00000"/>
                </a:solidFill>
                <a:latin typeface="Times"/>
                <a:ea typeface="+mj-lt"/>
                <a:cs typeface="+mj-lt"/>
              </a:rPr>
              <a:t>analysis executed during the rehabilitative training with Hannes</a:t>
            </a:r>
            <a:r>
              <a:rPr lang="en-US" sz="2200">
                <a:solidFill>
                  <a:srgbClr val="C00000"/>
                </a:solidFill>
                <a:ea typeface="+mj-lt"/>
                <a:cs typeface="+mj-lt"/>
              </a:rPr>
              <a:t>.</a:t>
            </a:r>
            <a:endParaRPr lang="en-US" sz="2200">
              <a:solidFill>
                <a:srgbClr val="000000"/>
              </a:solidFill>
            </a:endParaRPr>
          </a:p>
        </p:txBody>
      </p:sp>
      <p:pic>
        <p:nvPicPr>
          <p:cNvPr id="90" name="Picture 90">
            <a:hlinkClick r:id="" action="ppaction://media"/>
            <a:extLst>
              <a:ext uri="{FF2B5EF4-FFF2-40B4-BE49-F238E27FC236}">
                <a16:creationId xmlns:a16="http://schemas.microsoft.com/office/drawing/2014/main" id="{8B4C1963-895E-4B72-A535-5BB03D8224F1}"/>
              </a:ext>
            </a:extLst>
          </p:cNvPr>
          <p:cNvPicPr>
            <a:picLocks noRot="1" noChangeAspect="1"/>
          </p:cNvPicPr>
          <p:nvPr>
            <a:videoFile r:link="rId1"/>
          </p:nvPr>
        </p:nvPicPr>
        <p:blipFill>
          <a:blip r:embed="rId3"/>
          <a:stretch>
            <a:fillRect/>
          </a:stretch>
        </p:blipFill>
        <p:spPr>
          <a:xfrm>
            <a:off x="800100" y="1562667"/>
            <a:ext cx="4976888" cy="3732666"/>
          </a:xfrm>
          <a:prstGeom prst="rect">
            <a:avLst/>
          </a:prstGeom>
        </p:spPr>
      </p:pic>
      <p:cxnSp>
        <p:nvCxnSpPr>
          <p:cNvPr id="97" name="Straight Connector 96">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7518BA72-8C91-49B8-901E-8FDF26D628D4}"/>
              </a:ext>
            </a:extLst>
          </p:cNvPr>
          <p:cNvGraphicFramePr>
            <a:graphicFrameLocks noGrp="1"/>
          </p:cNvGraphicFramePr>
          <p:nvPr>
            <p:ph idx="1"/>
            <p:extLst>
              <p:ext uri="{D42A27DB-BD31-4B8C-83A1-F6EECF244321}">
                <p14:modId xmlns:p14="http://schemas.microsoft.com/office/powerpoint/2010/main" val="1516632325"/>
              </p:ext>
            </p:extLst>
          </p:nvPr>
        </p:nvGraphicFramePr>
        <p:xfrm>
          <a:off x="6415014" y="2276474"/>
          <a:ext cx="5014790" cy="3885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002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84401-8A73-4EE4-8130-B6A76365BBE3}"/>
              </a:ext>
            </a:extLst>
          </p:cNvPr>
          <p:cNvSpPr>
            <a:spLocks noGrp="1"/>
          </p:cNvSpPr>
          <p:nvPr>
            <p:ph type="title"/>
          </p:nvPr>
        </p:nvSpPr>
        <p:spPr>
          <a:xfrm>
            <a:off x="695324" y="901701"/>
            <a:ext cx="4368733" cy="3977269"/>
          </a:xfrm>
        </p:spPr>
        <p:txBody>
          <a:bodyPr>
            <a:normAutofit/>
          </a:bodyPr>
          <a:lstStyle/>
          <a:p>
            <a:pPr>
              <a:lnSpc>
                <a:spcPct val="90000"/>
              </a:lnSpc>
            </a:pPr>
            <a:r>
              <a:rPr lang="en-US" sz="3200" b="1">
                <a:solidFill>
                  <a:srgbClr val="C00000"/>
                </a:solidFill>
                <a:latin typeface="Times New Roman"/>
                <a:ea typeface="+mj-lt"/>
                <a:cs typeface="+mj-lt"/>
              </a:rPr>
              <a:t>Features of Hannes hand prosthesis with further Development</a:t>
            </a:r>
            <a:endParaRPr lang="en-US" sz="3200" b="1">
              <a:solidFill>
                <a:srgbClr val="C00000"/>
              </a:solidFill>
              <a:latin typeface="Times New Roman"/>
            </a:endParaRPr>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D7375F4-B5D7-4886-BAD6-DE6781052A7C}"/>
              </a:ext>
            </a:extLst>
          </p:cNvPr>
          <p:cNvGraphicFramePr>
            <a:graphicFrameLocks noGrp="1"/>
          </p:cNvGraphicFramePr>
          <p:nvPr>
            <p:ph idx="1"/>
            <p:extLst>
              <p:ext uri="{D42A27DB-BD31-4B8C-83A1-F6EECF244321}">
                <p14:modId xmlns:p14="http://schemas.microsoft.com/office/powerpoint/2010/main" val="600892094"/>
              </p:ext>
            </p:extLst>
          </p:nvPr>
        </p:nvGraphicFramePr>
        <p:xfrm>
          <a:off x="5300163" y="764005"/>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575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5F191-8F28-4E48-8A11-0C39F56E91C9}"/>
              </a:ext>
            </a:extLst>
          </p:cNvPr>
          <p:cNvSpPr>
            <a:spLocks noGrp="1"/>
          </p:cNvSpPr>
          <p:nvPr>
            <p:ph type="title"/>
          </p:nvPr>
        </p:nvSpPr>
        <p:spPr>
          <a:xfrm>
            <a:off x="121691" y="3082392"/>
            <a:ext cx="3035698" cy="4272816"/>
          </a:xfrm>
        </p:spPr>
        <p:txBody>
          <a:bodyPr>
            <a:normAutofit/>
          </a:bodyPr>
          <a:lstStyle/>
          <a:p>
            <a:r>
              <a:rPr lang="en-US" sz="3200" b="1">
                <a:solidFill>
                  <a:srgbClr val="C00000"/>
                </a:solidFill>
                <a:latin typeface="Times"/>
                <a:cs typeface="Times"/>
              </a:rPr>
              <a:t>References</a:t>
            </a:r>
          </a:p>
        </p:txBody>
      </p:sp>
      <p:cxnSp>
        <p:nvCxnSpPr>
          <p:cNvPr id="6" name="Straight Connector 9">
            <a:extLst>
              <a:ext uri="{FF2B5EF4-FFF2-40B4-BE49-F238E27FC236}">
                <a16:creationId xmlns:a16="http://schemas.microsoft.com/office/drawing/2014/main" id="{057DD543-A5CD-4348-8624-8B4E57DB5F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28265" y="723900"/>
            <a:ext cx="0" cy="5410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FD773C0-4ABA-4F23-9B78-C07C2DCC8F78}"/>
              </a:ext>
            </a:extLst>
          </p:cNvPr>
          <p:cNvSpPr>
            <a:spLocks noGrp="1"/>
          </p:cNvSpPr>
          <p:nvPr>
            <p:ph idx="1"/>
          </p:nvPr>
        </p:nvSpPr>
        <p:spPr>
          <a:xfrm>
            <a:off x="3918180" y="538843"/>
            <a:ext cx="7518024" cy="5758071"/>
          </a:xfrm>
        </p:spPr>
        <p:txBody>
          <a:bodyPr vert="horz" lIns="91440" tIns="45720" rIns="91440" bIns="45720" rtlCol="0" anchor="t">
            <a:normAutofit/>
          </a:bodyPr>
          <a:lstStyle/>
          <a:p>
            <a:pPr>
              <a:lnSpc>
                <a:spcPct val="110000"/>
              </a:lnSpc>
            </a:pPr>
            <a:br>
              <a:rPr lang="en-US" sz="1600">
                <a:latin typeface="Times"/>
              </a:rPr>
            </a:br>
            <a:r>
              <a:rPr lang="en-US" sz="1600">
                <a:latin typeface="Times"/>
                <a:ea typeface="+mn-lt"/>
                <a:cs typeface="+mn-lt"/>
              </a:rPr>
              <a:t>R. Vinet, Y. Lozac’h, N. Beaudry, G. Drouin, Design methodology for a multifunctional hand prosthesis. </a:t>
            </a:r>
            <a:r>
              <a:rPr lang="en-US" sz="1600" i="1">
                <a:latin typeface="Times"/>
                <a:ea typeface="+mn-lt"/>
                <a:cs typeface="+mn-lt"/>
              </a:rPr>
              <a:t>J. </a:t>
            </a:r>
            <a:r>
              <a:rPr lang="en-US" sz="1600" i="1" err="1">
                <a:latin typeface="Times"/>
                <a:ea typeface="+mn-lt"/>
                <a:cs typeface="+mn-lt"/>
              </a:rPr>
              <a:t>Rehabil</a:t>
            </a:r>
            <a:r>
              <a:rPr lang="en-US" sz="1600" i="1">
                <a:latin typeface="Times"/>
                <a:ea typeface="+mn-lt"/>
                <a:cs typeface="+mn-lt"/>
              </a:rPr>
              <a:t>. Res. Dev.</a:t>
            </a:r>
            <a:r>
              <a:rPr lang="en-US" sz="1600">
                <a:latin typeface="Times"/>
                <a:ea typeface="+mn-lt"/>
                <a:cs typeface="+mn-lt"/>
              </a:rPr>
              <a:t> </a:t>
            </a:r>
            <a:r>
              <a:rPr lang="en-US" sz="1600" b="1">
                <a:latin typeface="Times"/>
                <a:ea typeface="+mn-lt"/>
                <a:cs typeface="+mn-lt"/>
              </a:rPr>
              <a:t>32</a:t>
            </a:r>
            <a:r>
              <a:rPr lang="en-US" sz="1600">
                <a:latin typeface="Times"/>
                <a:ea typeface="+mn-lt"/>
                <a:cs typeface="+mn-lt"/>
              </a:rPr>
              <a:t>, 316–324 (1995).</a:t>
            </a:r>
          </a:p>
          <a:p>
            <a:pPr>
              <a:lnSpc>
                <a:spcPct val="110000"/>
              </a:lnSpc>
            </a:pPr>
            <a:r>
              <a:rPr lang="en-US" sz="1600">
                <a:latin typeface="Times"/>
                <a:ea typeface="+mn-lt"/>
                <a:cs typeface="+mn-lt"/>
              </a:rPr>
              <a:t>C. </a:t>
            </a:r>
            <a:r>
              <a:rPr lang="en-US" sz="1600" err="1">
                <a:latin typeface="Times"/>
                <a:ea typeface="+mn-lt"/>
                <a:cs typeface="+mn-lt"/>
              </a:rPr>
              <a:t>Pylatiuk</a:t>
            </a:r>
            <a:r>
              <a:rPr lang="en-US" sz="1600">
                <a:latin typeface="Times"/>
                <a:ea typeface="+mn-lt"/>
                <a:cs typeface="+mn-lt"/>
              </a:rPr>
              <a:t>, A. </a:t>
            </a:r>
            <a:r>
              <a:rPr lang="en-US" sz="1600" err="1">
                <a:latin typeface="Times"/>
                <a:ea typeface="+mn-lt"/>
                <a:cs typeface="+mn-lt"/>
              </a:rPr>
              <a:t>Kargov</a:t>
            </a:r>
            <a:r>
              <a:rPr lang="en-US" sz="1600">
                <a:latin typeface="Times"/>
                <a:ea typeface="+mn-lt"/>
                <a:cs typeface="+mn-lt"/>
              </a:rPr>
              <a:t>, S. Schulz, Design and evaluation of a low-cost force feedback system for myoelectric prosthetic hands. </a:t>
            </a:r>
            <a:r>
              <a:rPr lang="en-US" sz="1600" i="1">
                <a:latin typeface="Times"/>
                <a:ea typeface="+mn-lt"/>
                <a:cs typeface="+mn-lt"/>
              </a:rPr>
              <a:t>JPO J. </a:t>
            </a:r>
            <a:r>
              <a:rPr lang="en-US" sz="1600" i="1" err="1">
                <a:latin typeface="Times"/>
                <a:ea typeface="+mn-lt"/>
                <a:cs typeface="+mn-lt"/>
              </a:rPr>
              <a:t>Prosthet</a:t>
            </a:r>
            <a:r>
              <a:rPr lang="en-US" sz="1600" i="1">
                <a:latin typeface="Times"/>
                <a:ea typeface="+mn-lt"/>
                <a:cs typeface="+mn-lt"/>
              </a:rPr>
              <a:t>. </a:t>
            </a:r>
            <a:r>
              <a:rPr lang="en-US" sz="1600" i="1" err="1">
                <a:latin typeface="Times"/>
                <a:ea typeface="+mn-lt"/>
                <a:cs typeface="+mn-lt"/>
              </a:rPr>
              <a:t>Orthot</a:t>
            </a:r>
            <a:r>
              <a:rPr lang="en-US" sz="1600" i="1">
                <a:latin typeface="Times"/>
                <a:ea typeface="+mn-lt"/>
                <a:cs typeface="+mn-lt"/>
              </a:rPr>
              <a:t>.</a:t>
            </a:r>
            <a:r>
              <a:rPr lang="en-US" sz="1600">
                <a:latin typeface="Times"/>
                <a:ea typeface="+mn-lt"/>
                <a:cs typeface="+mn-lt"/>
              </a:rPr>
              <a:t> </a:t>
            </a:r>
            <a:r>
              <a:rPr lang="en-US" sz="1600" b="1">
                <a:latin typeface="Times"/>
                <a:ea typeface="+mn-lt"/>
                <a:cs typeface="+mn-lt"/>
              </a:rPr>
              <a:t>18</a:t>
            </a:r>
            <a:r>
              <a:rPr lang="en-US" sz="1600">
                <a:latin typeface="Times"/>
                <a:ea typeface="+mn-lt"/>
                <a:cs typeface="+mn-lt"/>
              </a:rPr>
              <a:t>, 57–61 (2006).</a:t>
            </a:r>
          </a:p>
          <a:p>
            <a:pPr>
              <a:lnSpc>
                <a:spcPct val="110000"/>
              </a:lnSpc>
            </a:pPr>
            <a:r>
              <a:rPr lang="en-US" sz="1600">
                <a:latin typeface="Times"/>
                <a:ea typeface="+mn-lt"/>
                <a:cs typeface="+mn-lt"/>
              </a:rPr>
              <a:t>H. </a:t>
            </a:r>
            <a:r>
              <a:rPr lang="en-US" sz="1600" err="1">
                <a:latin typeface="Times"/>
                <a:ea typeface="+mn-lt"/>
                <a:cs typeface="+mn-lt"/>
              </a:rPr>
              <a:t>Bouwsema</a:t>
            </a:r>
            <a:r>
              <a:rPr lang="en-US" sz="1600">
                <a:latin typeface="Times"/>
                <a:ea typeface="+mn-lt"/>
                <a:cs typeface="+mn-lt"/>
              </a:rPr>
              <a:t>, C. K. van der Sluis, R. M. Bongers, Learning to control opening and closing a myoelectric hand. </a:t>
            </a:r>
            <a:r>
              <a:rPr lang="en-US" sz="1600" i="1">
                <a:latin typeface="Times"/>
                <a:ea typeface="+mn-lt"/>
                <a:cs typeface="+mn-lt"/>
              </a:rPr>
              <a:t>Arch. Phys. Med. </a:t>
            </a:r>
            <a:r>
              <a:rPr lang="en-US" sz="1600" i="1" err="1">
                <a:latin typeface="Times"/>
                <a:ea typeface="+mn-lt"/>
                <a:cs typeface="+mn-lt"/>
              </a:rPr>
              <a:t>Rehabil</a:t>
            </a:r>
            <a:r>
              <a:rPr lang="en-US" sz="1600" i="1">
                <a:latin typeface="Times"/>
                <a:ea typeface="+mn-lt"/>
                <a:cs typeface="+mn-lt"/>
              </a:rPr>
              <a:t>.</a:t>
            </a:r>
            <a:r>
              <a:rPr lang="en-US" sz="1600">
                <a:latin typeface="Times"/>
                <a:ea typeface="+mn-lt"/>
                <a:cs typeface="+mn-lt"/>
              </a:rPr>
              <a:t> </a:t>
            </a:r>
            <a:r>
              <a:rPr lang="en-US" sz="1600" b="1">
                <a:latin typeface="Times"/>
                <a:ea typeface="+mn-lt"/>
                <a:cs typeface="+mn-lt"/>
              </a:rPr>
              <a:t>91</a:t>
            </a:r>
            <a:r>
              <a:rPr lang="en-US" sz="1600">
                <a:latin typeface="Times"/>
                <a:ea typeface="+mn-lt"/>
                <a:cs typeface="+mn-lt"/>
              </a:rPr>
              <a:t>, 1442–1446 (2010).</a:t>
            </a:r>
          </a:p>
          <a:p>
            <a:pPr>
              <a:lnSpc>
                <a:spcPct val="110000"/>
              </a:lnSpc>
            </a:pPr>
            <a:r>
              <a:rPr lang="en-US" sz="1600">
                <a:latin typeface="Times"/>
                <a:ea typeface="+mn-lt"/>
                <a:cs typeface="+mn-lt"/>
              </a:rPr>
              <a:t>J. T. Belter, J. L. </a:t>
            </a:r>
            <a:r>
              <a:rPr lang="en-US" sz="1600" err="1">
                <a:latin typeface="Times"/>
                <a:ea typeface="+mn-lt"/>
                <a:cs typeface="+mn-lt"/>
              </a:rPr>
              <a:t>Segil</a:t>
            </a:r>
            <a:r>
              <a:rPr lang="en-US" sz="1600">
                <a:latin typeface="Times"/>
                <a:ea typeface="+mn-lt"/>
                <a:cs typeface="+mn-lt"/>
              </a:rPr>
              <a:t>, A. M. Dollar, R. F. Weir, Mechanical design and performance specifications of anthropomorphic prosthetic hands: A review. </a:t>
            </a:r>
            <a:r>
              <a:rPr lang="en-US" sz="1600" i="1">
                <a:latin typeface="Times"/>
                <a:ea typeface="+mn-lt"/>
                <a:cs typeface="+mn-lt"/>
              </a:rPr>
              <a:t>JRRD.</a:t>
            </a:r>
            <a:r>
              <a:rPr lang="en-US" sz="1600">
                <a:latin typeface="Times"/>
                <a:ea typeface="+mn-lt"/>
                <a:cs typeface="+mn-lt"/>
              </a:rPr>
              <a:t> </a:t>
            </a:r>
            <a:r>
              <a:rPr lang="en-US" sz="1600" b="1">
                <a:latin typeface="Times"/>
                <a:ea typeface="+mn-lt"/>
                <a:cs typeface="+mn-lt"/>
              </a:rPr>
              <a:t>50</a:t>
            </a:r>
            <a:r>
              <a:rPr lang="en-US" sz="1600">
                <a:latin typeface="Times"/>
                <a:ea typeface="+mn-lt"/>
                <a:cs typeface="+mn-lt"/>
              </a:rPr>
              <a:t>, 599–618 (2013).</a:t>
            </a:r>
          </a:p>
          <a:p>
            <a:pPr>
              <a:lnSpc>
                <a:spcPct val="110000"/>
              </a:lnSpc>
            </a:pPr>
            <a:r>
              <a:rPr lang="en-US" sz="1600">
                <a:latin typeface="Times"/>
                <a:ea typeface="+mn-lt"/>
                <a:cs typeface="+mn-lt"/>
              </a:rPr>
              <a:t>R. F. Weir, in </a:t>
            </a:r>
            <a:r>
              <a:rPr lang="en-US" sz="1600" i="1">
                <a:latin typeface="Times"/>
                <a:ea typeface="+mn-lt"/>
                <a:cs typeface="+mn-lt"/>
              </a:rPr>
              <a:t>Standard Handbook of Biomedical Engineering and Design</a:t>
            </a:r>
            <a:r>
              <a:rPr lang="en-US" sz="1600">
                <a:latin typeface="Times"/>
                <a:ea typeface="+mn-lt"/>
                <a:cs typeface="+mn-lt"/>
              </a:rPr>
              <a:t> (McGraw-Hill, New York, USA, 2004), p. 32.1–32.61.</a:t>
            </a:r>
            <a:endParaRPr lang="en-US" sz="1600">
              <a:latin typeface="Times"/>
              <a:cs typeface="Times New Roman"/>
            </a:endParaRPr>
          </a:p>
          <a:p>
            <a:pPr>
              <a:lnSpc>
                <a:spcPct val="110000"/>
              </a:lnSpc>
            </a:pPr>
            <a:r>
              <a:rPr lang="en-US" sz="1600">
                <a:latin typeface="Times"/>
                <a:ea typeface="+mn-lt"/>
                <a:cs typeface="+mn-lt"/>
              </a:rPr>
              <a:t>G. K. Patel, C. Castellini, J. M. Hahne, D. Farina, S. Dosen, A Classification Method for Myoelectric Control of Hand Prostheses Inspired by Muscle Coordination. </a:t>
            </a:r>
            <a:r>
              <a:rPr lang="en-US" sz="1600" i="1">
                <a:latin typeface="Times"/>
                <a:ea typeface="+mn-lt"/>
                <a:cs typeface="+mn-lt"/>
              </a:rPr>
              <a:t>IEEE Trans. Neural Syst. </a:t>
            </a:r>
            <a:r>
              <a:rPr lang="en-US" sz="1600" i="1" err="1">
                <a:latin typeface="Times"/>
                <a:ea typeface="+mn-lt"/>
                <a:cs typeface="+mn-lt"/>
              </a:rPr>
              <a:t>Rehabil</a:t>
            </a:r>
            <a:r>
              <a:rPr lang="en-US" sz="1600" i="1">
                <a:latin typeface="Times"/>
                <a:ea typeface="+mn-lt"/>
                <a:cs typeface="+mn-lt"/>
              </a:rPr>
              <a:t>. Eng.</a:t>
            </a:r>
            <a:r>
              <a:rPr lang="en-US" sz="1600">
                <a:latin typeface="Times"/>
                <a:ea typeface="+mn-lt"/>
                <a:cs typeface="+mn-lt"/>
              </a:rPr>
              <a:t> </a:t>
            </a:r>
            <a:r>
              <a:rPr lang="en-US" sz="1600" b="1">
                <a:latin typeface="Times"/>
                <a:ea typeface="+mn-lt"/>
                <a:cs typeface="+mn-lt"/>
              </a:rPr>
              <a:t>26</a:t>
            </a:r>
            <a:r>
              <a:rPr lang="en-US" sz="1600">
                <a:latin typeface="Times"/>
                <a:ea typeface="+mn-lt"/>
                <a:cs typeface="+mn-lt"/>
              </a:rPr>
              <a:t>, 1745–1755 (2018).</a:t>
            </a:r>
            <a:endParaRPr lang="en-US" sz="1600">
              <a:latin typeface="Times"/>
              <a:cs typeface="Times New Roman"/>
            </a:endParaRPr>
          </a:p>
          <a:p>
            <a:pPr>
              <a:lnSpc>
                <a:spcPct val="110000"/>
              </a:lnSpc>
            </a:pPr>
            <a:r>
              <a:rPr lang="en-US" sz="1600">
                <a:latin typeface="Times"/>
                <a:ea typeface="+mn-lt"/>
                <a:cs typeface="+mn-lt"/>
              </a:rPr>
              <a:t>M. Zecca, S. </a:t>
            </a:r>
            <a:r>
              <a:rPr lang="en-US" sz="1600" err="1">
                <a:latin typeface="Times"/>
                <a:ea typeface="+mn-lt"/>
                <a:cs typeface="+mn-lt"/>
              </a:rPr>
              <a:t>Micera</a:t>
            </a:r>
            <a:r>
              <a:rPr lang="en-US" sz="1600">
                <a:latin typeface="Times"/>
                <a:ea typeface="+mn-lt"/>
                <a:cs typeface="+mn-lt"/>
              </a:rPr>
              <a:t>, M. C. Carrozza, P. Dario, Control of Multifunctional Prosthetic Hands by Processing the Electromyographic Signal. </a:t>
            </a:r>
            <a:r>
              <a:rPr lang="en-US" sz="1600" i="1">
                <a:latin typeface="Times"/>
                <a:ea typeface="+mn-lt"/>
                <a:cs typeface="+mn-lt"/>
              </a:rPr>
              <a:t>Crit. Rev. Biomed. Eng.</a:t>
            </a:r>
            <a:r>
              <a:rPr lang="en-US" sz="1600">
                <a:latin typeface="Times"/>
                <a:ea typeface="+mn-lt"/>
                <a:cs typeface="+mn-lt"/>
              </a:rPr>
              <a:t> </a:t>
            </a:r>
            <a:r>
              <a:rPr lang="en-US" sz="1600" b="1">
                <a:latin typeface="Times"/>
                <a:ea typeface="+mn-lt"/>
                <a:cs typeface="+mn-lt"/>
              </a:rPr>
              <a:t>45</a:t>
            </a:r>
            <a:r>
              <a:rPr lang="en-US" sz="1600">
                <a:latin typeface="Times"/>
                <a:ea typeface="+mn-lt"/>
                <a:cs typeface="+mn-lt"/>
              </a:rPr>
              <a:t>, 383–410 (2017).</a:t>
            </a:r>
            <a:endParaRPr lang="en-US" sz="1600">
              <a:latin typeface="Times"/>
              <a:cs typeface="Times New Roman"/>
            </a:endParaRPr>
          </a:p>
          <a:p>
            <a:pPr>
              <a:lnSpc>
                <a:spcPct val="110000"/>
              </a:lnSpc>
            </a:pPr>
            <a:endParaRPr lang="en-US" sz="1600">
              <a:latin typeface="Calisto MT"/>
              <a:cs typeface="Times New Roman"/>
            </a:endParaRPr>
          </a:p>
          <a:p>
            <a:pPr>
              <a:lnSpc>
                <a:spcPct val="110000"/>
              </a:lnSpc>
            </a:pPr>
            <a:endParaRPr lang="en-US" sz="1600">
              <a:latin typeface="Times New Roman"/>
              <a:cs typeface="Times New Roman"/>
            </a:endParaRPr>
          </a:p>
          <a:p>
            <a:pPr>
              <a:lnSpc>
                <a:spcPct val="110000"/>
              </a:lnSpc>
            </a:pPr>
            <a:endParaRPr lang="en-US" sz="1600">
              <a:latin typeface="Times New Roman"/>
              <a:cs typeface="Times New Roman"/>
            </a:endParaRPr>
          </a:p>
        </p:txBody>
      </p:sp>
    </p:spTree>
    <p:extLst>
      <p:ext uri="{BB962C8B-B14F-4D97-AF65-F5344CB8AC3E}">
        <p14:creationId xmlns:p14="http://schemas.microsoft.com/office/powerpoint/2010/main" val="24723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everal&#10;&#10;Description automatically generated">
            <a:extLst>
              <a:ext uri="{FF2B5EF4-FFF2-40B4-BE49-F238E27FC236}">
                <a16:creationId xmlns:a16="http://schemas.microsoft.com/office/drawing/2014/main" id="{162F43D8-9E57-41DD-A15A-F41359AF8DE3}"/>
              </a:ext>
            </a:extLst>
          </p:cNvPr>
          <p:cNvPicPr>
            <a:picLocks noGrp="1" noChangeAspect="1"/>
          </p:cNvPicPr>
          <p:nvPr>
            <p:ph idx="1"/>
          </p:nvPr>
        </p:nvPicPr>
        <p:blipFill rotWithShape="1">
          <a:blip r:embed="rId2"/>
          <a:srcRect b="15730"/>
          <a:stretch/>
        </p:blipFill>
        <p:spPr>
          <a:xfrm>
            <a:off x="-56725" y="-56735"/>
            <a:ext cx="12191980" cy="6857990"/>
          </a:xfrm>
          <a:prstGeom prst="rect">
            <a:avLst/>
          </a:prstGeom>
        </p:spPr>
      </p:pic>
      <p:sp>
        <p:nvSpPr>
          <p:cNvPr id="16"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8FA4C-3616-4D48-B2F5-E4BC1378BE51}"/>
              </a:ext>
            </a:extLst>
          </p:cNvPr>
          <p:cNvSpPr>
            <a:spLocks noGrp="1"/>
          </p:cNvSpPr>
          <p:nvPr>
            <p:ph type="title"/>
          </p:nvPr>
        </p:nvSpPr>
        <p:spPr>
          <a:xfrm>
            <a:off x="3304248" y="4988308"/>
            <a:ext cx="6210300" cy="3497042"/>
          </a:xfrm>
        </p:spPr>
        <p:txBody>
          <a:bodyPr vert="horz" lIns="91440" tIns="45720" rIns="91440" bIns="45720" rtlCol="0" anchor="t">
            <a:normAutofit/>
          </a:bodyPr>
          <a:lstStyle/>
          <a:p>
            <a:r>
              <a:rPr lang="en-US" sz="6600" b="1">
                <a:solidFill>
                  <a:srgbClr val="C00000"/>
                </a:solidFill>
                <a:latin typeface="Times"/>
                <a:cs typeface="Times"/>
              </a:rPr>
              <a:t>Thank you</a:t>
            </a:r>
          </a:p>
        </p:txBody>
      </p:sp>
      <p:cxnSp>
        <p:nvCxnSpPr>
          <p:cNvPr id="18"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594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2B4C5-CAE7-409B-AF0B-349A8A505880}"/>
              </a:ext>
            </a:extLst>
          </p:cNvPr>
          <p:cNvSpPr>
            <a:spLocks noGrp="1"/>
          </p:cNvSpPr>
          <p:nvPr>
            <p:ph type="title"/>
          </p:nvPr>
        </p:nvSpPr>
        <p:spPr>
          <a:xfrm>
            <a:off x="717482" y="908957"/>
            <a:ext cx="3819375" cy="3352767"/>
          </a:xfrm>
        </p:spPr>
        <p:txBody>
          <a:bodyPr>
            <a:normAutofit/>
          </a:bodyPr>
          <a:lstStyle/>
          <a:p>
            <a:r>
              <a:rPr lang="en-US" sz="3200" b="1">
                <a:solidFill>
                  <a:srgbClr val="C00000"/>
                </a:solidFill>
                <a:latin typeface="Times"/>
                <a:cs typeface="Times"/>
              </a:rPr>
              <a:t>CONTENT</a:t>
            </a:r>
          </a:p>
        </p:txBody>
      </p:sp>
      <p:cxnSp>
        <p:nvCxnSpPr>
          <p:cNvPr id="7"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B2F9E49-5269-4CA4-88B5-60C6F965E8FB}"/>
              </a:ext>
            </a:extLst>
          </p:cNvPr>
          <p:cNvSpPr>
            <a:spLocks noGrp="1"/>
          </p:cNvSpPr>
          <p:nvPr>
            <p:ph idx="1"/>
          </p:nvPr>
        </p:nvSpPr>
        <p:spPr>
          <a:xfrm>
            <a:off x="4770990" y="908957"/>
            <a:ext cx="6620910" cy="5223325"/>
          </a:xfrm>
        </p:spPr>
        <p:txBody>
          <a:bodyPr vert="horz" lIns="91440" tIns="45720" rIns="91440" bIns="45720" rtlCol="0" anchor="t">
            <a:normAutofit/>
          </a:bodyPr>
          <a:lstStyle/>
          <a:p>
            <a:r>
              <a:rPr lang="en-US" sz="2400">
                <a:latin typeface="Times"/>
                <a:cs typeface="Times"/>
              </a:rPr>
              <a:t>Hannes hand Prosthesis</a:t>
            </a:r>
          </a:p>
          <a:p>
            <a:r>
              <a:rPr lang="en-US" sz="2400">
                <a:latin typeface="Times"/>
                <a:cs typeface="Times"/>
              </a:rPr>
              <a:t>Mechanical Model </a:t>
            </a:r>
          </a:p>
          <a:p>
            <a:r>
              <a:rPr lang="en-US" sz="2400">
                <a:latin typeface="Times"/>
                <a:cs typeface="Times"/>
              </a:rPr>
              <a:t>Materials and methods</a:t>
            </a:r>
          </a:p>
          <a:p>
            <a:r>
              <a:rPr lang="en-US" sz="2400">
                <a:latin typeface="Times"/>
                <a:cs typeface="Times"/>
              </a:rPr>
              <a:t>Hanne's system with electronic part</a:t>
            </a:r>
          </a:p>
          <a:p>
            <a:r>
              <a:rPr lang="en-US" sz="2400">
                <a:latin typeface="Times"/>
                <a:cs typeface="Times"/>
              </a:rPr>
              <a:t>System components</a:t>
            </a:r>
            <a:endParaRPr lang="en-US"/>
          </a:p>
          <a:p>
            <a:r>
              <a:rPr lang="en-US" sz="2400">
                <a:latin typeface="Times"/>
                <a:cs typeface="Times"/>
              </a:rPr>
              <a:t>User analysis during the rehabilitation Training</a:t>
            </a:r>
          </a:p>
          <a:p>
            <a:r>
              <a:rPr lang="en-US" sz="2400">
                <a:latin typeface="Times"/>
                <a:cs typeface="Times"/>
              </a:rPr>
              <a:t>Features of Hannes hand prosthesis with further Development</a:t>
            </a:r>
          </a:p>
          <a:p>
            <a:r>
              <a:rPr lang="en-US" sz="2400">
                <a:latin typeface="Times"/>
                <a:cs typeface="Times"/>
              </a:rPr>
              <a:t>References</a:t>
            </a:r>
          </a:p>
          <a:p>
            <a:pPr marL="0" indent="0">
              <a:buNone/>
            </a:pPr>
            <a:endParaRPr lang="en-US"/>
          </a:p>
          <a:p>
            <a:endParaRPr lang="en-US"/>
          </a:p>
          <a:p>
            <a:endParaRPr lang="en-US"/>
          </a:p>
        </p:txBody>
      </p:sp>
    </p:spTree>
    <p:extLst>
      <p:ext uri="{BB962C8B-B14F-4D97-AF65-F5344CB8AC3E}">
        <p14:creationId xmlns:p14="http://schemas.microsoft.com/office/powerpoint/2010/main" val="412504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9">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B7548-DB53-4731-9BF9-EB1F98E02EAD}"/>
              </a:ext>
            </a:extLst>
          </p:cNvPr>
          <p:cNvSpPr>
            <a:spLocks noGrp="1"/>
          </p:cNvSpPr>
          <p:nvPr>
            <p:ph type="title"/>
          </p:nvPr>
        </p:nvSpPr>
        <p:spPr>
          <a:xfrm>
            <a:off x="5604846" y="860615"/>
            <a:ext cx="5922279" cy="1272986"/>
          </a:xfrm>
        </p:spPr>
        <p:txBody>
          <a:bodyPr>
            <a:normAutofit/>
          </a:bodyPr>
          <a:lstStyle/>
          <a:p>
            <a:pPr>
              <a:lnSpc>
                <a:spcPct val="90000"/>
              </a:lnSpc>
            </a:pPr>
            <a:r>
              <a:rPr lang="en-US" sz="3200" b="1">
                <a:solidFill>
                  <a:srgbClr val="C00000"/>
                </a:solidFill>
                <a:latin typeface="Times"/>
                <a:cs typeface="Times"/>
              </a:rPr>
              <a:t>Hannes Hand Prosthesis</a:t>
            </a:r>
          </a:p>
        </p:txBody>
      </p:sp>
      <p:pic>
        <p:nvPicPr>
          <p:cNvPr id="3" name="Picture 4">
            <a:extLst>
              <a:ext uri="{FF2B5EF4-FFF2-40B4-BE49-F238E27FC236}">
                <a16:creationId xmlns:a16="http://schemas.microsoft.com/office/drawing/2014/main" id="{54735B21-CD69-4C3E-8BA6-A5C4BF5EE6BD}"/>
              </a:ext>
            </a:extLst>
          </p:cNvPr>
          <p:cNvPicPr>
            <a:picLocks noChangeAspect="1"/>
          </p:cNvPicPr>
          <p:nvPr/>
        </p:nvPicPr>
        <p:blipFill rotWithShape="1">
          <a:blip r:embed="rId2"/>
          <a:srcRect l="23736" r="1" b="1"/>
          <a:stretch/>
        </p:blipFill>
        <p:spPr>
          <a:xfrm>
            <a:off x="20" y="-17929"/>
            <a:ext cx="4876780" cy="6875929"/>
          </a:xfrm>
          <a:prstGeom prst="rect">
            <a:avLst/>
          </a:prstGeom>
        </p:spPr>
      </p:pic>
      <p:cxnSp>
        <p:nvCxnSpPr>
          <p:cNvPr id="23" name="Straight Connector 21">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224B6DCE-251A-42A1-AA27-1867B7E8E3F4}"/>
              </a:ext>
            </a:extLst>
          </p:cNvPr>
          <p:cNvSpPr>
            <a:spLocks noGrp="1"/>
          </p:cNvSpPr>
          <p:nvPr>
            <p:ph idx="1"/>
          </p:nvPr>
        </p:nvSpPr>
        <p:spPr>
          <a:xfrm>
            <a:off x="5566943" y="2133600"/>
            <a:ext cx="6005933" cy="3774464"/>
          </a:xfrm>
        </p:spPr>
        <p:txBody>
          <a:bodyPr vert="horz" lIns="91440" tIns="45720" rIns="91440" bIns="45720" rtlCol="0" anchor="t">
            <a:noAutofit/>
          </a:bodyPr>
          <a:lstStyle/>
          <a:p>
            <a:pPr marL="457200" indent="-457200" algn="just">
              <a:lnSpc>
                <a:spcPct val="110000"/>
              </a:lnSpc>
              <a:buFont typeface="Wingdings" panose="020B0604020202020204" pitchFamily="34" charset="0"/>
              <a:buChar char="Ø"/>
            </a:pPr>
            <a:r>
              <a:rPr lang="en-US">
                <a:latin typeface="Times"/>
                <a:ea typeface="+mn-lt"/>
                <a:cs typeface="+mn-lt"/>
              </a:rPr>
              <a:t>Hannes, is the myo-electric controlled, </a:t>
            </a:r>
            <a:r>
              <a:rPr lang="en-US" err="1">
                <a:latin typeface="Times"/>
                <a:ea typeface="+mn-lt"/>
                <a:cs typeface="+mn-lt"/>
              </a:rPr>
              <a:t>polyarticulated</a:t>
            </a:r>
            <a:r>
              <a:rPr lang="en-US">
                <a:latin typeface="Times"/>
                <a:ea typeface="+mn-lt"/>
                <a:cs typeface="+mn-lt"/>
              </a:rPr>
              <a:t>, robotic hand prosthesis made by the joint laboratory Rehab Technologies IIT – INAIL. This is the result of the collaboration between the Instituto Italiano di Technologia and the INAIL Prosthesis Centre in Budrio. The prosthetic hand, designed inspired by nature, is able for people who suffered the amputation of the upper limb to return more than 90% of the lost functionality and is characterized by extreme versatility, no invasiveness, ease of use, robustness and a weight similar to that of a human hand.</a:t>
            </a:r>
            <a:endParaRPr lang="en-US">
              <a:latin typeface="Times"/>
              <a:cs typeface="Times"/>
            </a:endParaRPr>
          </a:p>
        </p:txBody>
      </p:sp>
      <p:cxnSp>
        <p:nvCxnSpPr>
          <p:cNvPr id="24" name="Straight Connector 23">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92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A0DE5-E278-4BDB-BC9E-8793801B1801}"/>
              </a:ext>
            </a:extLst>
          </p:cNvPr>
          <p:cNvSpPr>
            <a:spLocks noGrp="1"/>
          </p:cNvSpPr>
          <p:nvPr>
            <p:ph type="title"/>
          </p:nvPr>
        </p:nvSpPr>
        <p:spPr>
          <a:xfrm>
            <a:off x="7992709" y="895448"/>
            <a:ext cx="4195250" cy="1927575"/>
          </a:xfrm>
        </p:spPr>
        <p:txBody>
          <a:bodyPr vert="horz" lIns="91440" tIns="45720" rIns="91440" bIns="45720" rtlCol="0" anchor="t">
            <a:normAutofit/>
          </a:bodyPr>
          <a:lstStyle/>
          <a:p>
            <a:r>
              <a:rPr lang="en-US" sz="3200" b="1" kern="1200" cap="all" spc="30" baseline="0">
                <a:solidFill>
                  <a:srgbClr val="C00000"/>
                </a:solidFill>
                <a:latin typeface="Times"/>
                <a:cs typeface="Times"/>
              </a:rPr>
              <a:t>Mechanical model</a:t>
            </a:r>
            <a:r>
              <a:rPr lang="en-US" sz="3200" b="1">
                <a:solidFill>
                  <a:srgbClr val="C00000"/>
                </a:solidFill>
                <a:latin typeface="Times"/>
                <a:cs typeface="Times"/>
              </a:rPr>
              <a:t> of prosthesis hand</a:t>
            </a:r>
            <a:endParaRPr lang="en-US" sz="3200" b="1" kern="1200" cap="all" spc="30" baseline="0">
              <a:solidFill>
                <a:srgbClr val="C00000"/>
              </a:solidFill>
              <a:latin typeface="Times"/>
              <a:cs typeface="Times"/>
            </a:endParaRPr>
          </a:p>
        </p:txBody>
      </p:sp>
      <p:pic>
        <p:nvPicPr>
          <p:cNvPr id="4" name="Picture 4" descr="Diagram&#10;&#10;Description automatically generated">
            <a:extLst>
              <a:ext uri="{FF2B5EF4-FFF2-40B4-BE49-F238E27FC236}">
                <a16:creationId xmlns:a16="http://schemas.microsoft.com/office/drawing/2014/main" id="{66B09477-1FA6-4687-B3DB-38A3F4912068}"/>
              </a:ext>
            </a:extLst>
          </p:cNvPr>
          <p:cNvPicPr>
            <a:picLocks noChangeAspect="1"/>
          </p:cNvPicPr>
          <p:nvPr/>
        </p:nvPicPr>
        <p:blipFill rotWithShape="1">
          <a:blip r:embed="rId3"/>
          <a:srcRect r="-2" b="9763"/>
          <a:stretch/>
        </p:blipFill>
        <p:spPr>
          <a:xfrm>
            <a:off x="20" y="10"/>
            <a:ext cx="7315180" cy="6857984"/>
          </a:xfrm>
          <a:prstGeom prst="rect">
            <a:avLst/>
          </a:prstGeom>
        </p:spPr>
      </p:pic>
      <p:cxnSp>
        <p:nvCxnSpPr>
          <p:cNvPr id="16"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8">
            <a:hlinkClick r:id="" action="ppaction://media"/>
            <a:extLst>
              <a:ext uri="{FF2B5EF4-FFF2-40B4-BE49-F238E27FC236}">
                <a16:creationId xmlns:a16="http://schemas.microsoft.com/office/drawing/2014/main" id="{7BB8A0D5-B0F0-469A-8486-3115F6AC2FA2}"/>
              </a:ext>
            </a:extLst>
          </p:cNvPr>
          <p:cNvPicPr>
            <a:picLocks noRot="1" noChangeAspect="1"/>
          </p:cNvPicPr>
          <p:nvPr>
            <a:videoFile r:link="rId1"/>
          </p:nvPr>
        </p:nvPicPr>
        <p:blipFill>
          <a:blip r:embed="rId4"/>
          <a:stretch>
            <a:fillRect/>
          </a:stretch>
        </p:blipFill>
        <p:spPr>
          <a:xfrm>
            <a:off x="7470321" y="3884839"/>
            <a:ext cx="4572000" cy="2571750"/>
          </a:xfrm>
          <a:prstGeom prst="rect">
            <a:avLst/>
          </a:prstGeom>
        </p:spPr>
      </p:pic>
    </p:spTree>
    <p:extLst>
      <p:ext uri="{BB962C8B-B14F-4D97-AF65-F5344CB8AC3E}">
        <p14:creationId xmlns:p14="http://schemas.microsoft.com/office/powerpoint/2010/main" val="278668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7F19A-64D0-401D-9A9D-350E1199D9EB}"/>
              </a:ext>
            </a:extLst>
          </p:cNvPr>
          <p:cNvSpPr>
            <a:spLocks noGrp="1"/>
          </p:cNvSpPr>
          <p:nvPr>
            <p:ph type="title"/>
          </p:nvPr>
        </p:nvSpPr>
        <p:spPr>
          <a:xfrm>
            <a:off x="700087" y="909638"/>
            <a:ext cx="10691813" cy="810192"/>
          </a:xfrm>
        </p:spPr>
        <p:txBody>
          <a:bodyPr>
            <a:normAutofit fontScale="90000"/>
          </a:bodyPr>
          <a:lstStyle/>
          <a:p>
            <a:pPr>
              <a:lnSpc>
                <a:spcPct val="90000"/>
              </a:lnSpc>
            </a:pPr>
            <a:r>
              <a:rPr lang="en-US" sz="3200" b="1">
                <a:solidFill>
                  <a:srgbClr val="C00000"/>
                </a:solidFill>
                <a:latin typeface="Times"/>
                <a:ea typeface="+mj-lt"/>
                <a:cs typeface="+mj-lt"/>
              </a:rPr>
              <a:t>  three stable rotation positions of  the  thumb</a:t>
            </a:r>
            <a:endParaRPr lang="en-US" sz="3200">
              <a:solidFill>
                <a:srgbClr val="C00000"/>
              </a:solidFill>
              <a:latin typeface="Times"/>
              <a:cs typeface="Times"/>
            </a:endParaRPr>
          </a:p>
        </p:txBody>
      </p:sp>
      <p:cxnSp>
        <p:nvCxnSpPr>
          <p:cNvPr id="59" name="Straight Connector 58">
            <a:extLst>
              <a:ext uri="{FF2B5EF4-FFF2-40B4-BE49-F238E27FC236}">
                <a16:creationId xmlns:a16="http://schemas.microsoft.com/office/drawing/2014/main" id="{BCE733BF-B95F-4869-AB8F-D90C6F595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DE320F96-DC62-44E3-ADE3-679BF130A293}"/>
              </a:ext>
            </a:extLst>
          </p:cNvPr>
          <p:cNvPicPr>
            <a:picLocks noChangeAspect="1"/>
          </p:cNvPicPr>
          <p:nvPr/>
        </p:nvPicPr>
        <p:blipFill rotWithShape="1">
          <a:blip r:embed="rId2"/>
          <a:srcRect l="9763" r="28702" b="1"/>
          <a:stretch/>
        </p:blipFill>
        <p:spPr>
          <a:xfrm>
            <a:off x="800100" y="1795634"/>
            <a:ext cx="3238500" cy="3995565"/>
          </a:xfrm>
          <a:prstGeom prst="rect">
            <a:avLst/>
          </a:prstGeom>
        </p:spPr>
      </p:pic>
      <p:sp>
        <p:nvSpPr>
          <p:cNvPr id="45" name="Content Placeholder 7">
            <a:extLst>
              <a:ext uri="{FF2B5EF4-FFF2-40B4-BE49-F238E27FC236}">
                <a16:creationId xmlns:a16="http://schemas.microsoft.com/office/drawing/2014/main" id="{2BD76C58-BD7D-4F2F-962D-831C1E0B31A5}"/>
              </a:ext>
            </a:extLst>
          </p:cNvPr>
          <p:cNvSpPr>
            <a:spLocks noGrp="1"/>
          </p:cNvSpPr>
          <p:nvPr>
            <p:ph idx="1"/>
          </p:nvPr>
        </p:nvSpPr>
        <p:spPr>
          <a:xfrm>
            <a:off x="4769224" y="1754802"/>
            <a:ext cx="6723529" cy="4074781"/>
          </a:xfrm>
        </p:spPr>
        <p:txBody>
          <a:bodyPr vert="horz" lIns="91440" tIns="45720" rIns="91440" bIns="45720" rtlCol="0" anchor="t">
            <a:normAutofit/>
          </a:bodyPr>
          <a:lstStyle/>
          <a:p>
            <a:pPr marL="457200" indent="-457200">
              <a:buFont typeface="Wingdings" panose="020B0604020202020204" pitchFamily="34" charset="0"/>
              <a:buChar char="Ø"/>
            </a:pPr>
            <a:r>
              <a:rPr lang="en-US">
                <a:latin typeface="Times"/>
                <a:ea typeface="+mn-lt"/>
                <a:cs typeface="+mn-lt"/>
              </a:rPr>
              <a:t>Fingers can be positioned in abduction/adduction in three equally spaced stable positions along an ROM of approximately 60°. </a:t>
            </a:r>
            <a:endParaRPr lang="en-US"/>
          </a:p>
          <a:p>
            <a:pPr marL="457200" indent="-457200">
              <a:buFont typeface="Wingdings" panose="020B0604020202020204" pitchFamily="34" charset="0"/>
              <a:buChar char="Ø"/>
            </a:pPr>
            <a:r>
              <a:rPr lang="en-US">
                <a:latin typeface="Times"/>
                <a:ea typeface="+mn-lt"/>
                <a:cs typeface="+mn-lt"/>
              </a:rPr>
              <a:t>These positions are stabilized by using a custom spring-based mechanical plunger integrated in the metacarpal phalanx of the robotic thumb.</a:t>
            </a:r>
          </a:p>
          <a:p>
            <a:pPr marL="457200" indent="-457200">
              <a:buFont typeface="Wingdings" panose="020B0604020202020204" pitchFamily="34" charset="0"/>
              <a:buChar char="Ø"/>
            </a:pPr>
            <a:r>
              <a:rPr lang="en-US">
                <a:latin typeface="Times"/>
                <a:ea typeface="+mn-lt"/>
                <a:cs typeface="+mn-lt"/>
              </a:rPr>
              <a:t>The tip of the mechanical plunger has an appropriate shape in order to engage with its female counterpart that is machined in the palm frame.</a:t>
            </a:r>
            <a:endParaRPr lang="en-US">
              <a:latin typeface="Times"/>
              <a:cs typeface="Times"/>
            </a:endParaRPr>
          </a:p>
        </p:txBody>
      </p:sp>
      <p:cxnSp>
        <p:nvCxnSpPr>
          <p:cNvPr id="61" name="Straight Connector 60">
            <a:extLst>
              <a:ext uri="{FF2B5EF4-FFF2-40B4-BE49-F238E27FC236}">
                <a16:creationId xmlns:a16="http://schemas.microsoft.com/office/drawing/2014/main" id="{8D1166D6-1A36-41B0-8A82-37761E6F3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04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3B2F9-6906-4EA2-BC50-67F17E94B790}"/>
              </a:ext>
            </a:extLst>
          </p:cNvPr>
          <p:cNvSpPr>
            <a:spLocks noGrp="1"/>
          </p:cNvSpPr>
          <p:nvPr>
            <p:ph type="title"/>
          </p:nvPr>
        </p:nvSpPr>
        <p:spPr>
          <a:xfrm>
            <a:off x="6377111" y="909638"/>
            <a:ext cx="5014789" cy="1318062"/>
          </a:xfrm>
        </p:spPr>
        <p:txBody>
          <a:bodyPr>
            <a:normAutofit fontScale="90000"/>
          </a:bodyPr>
          <a:lstStyle/>
          <a:p>
            <a:r>
              <a:rPr lang="en-US" sz="3200" b="1">
                <a:solidFill>
                  <a:srgbClr val="C00000"/>
                </a:solidFill>
                <a:latin typeface="Times"/>
                <a:ea typeface="+mj-lt"/>
                <a:cs typeface="+mj-lt"/>
              </a:rPr>
              <a:t>Forces acting in the palm mechanism</a:t>
            </a:r>
            <a:endParaRPr lang="en-US" sz="3200" b="1">
              <a:solidFill>
                <a:srgbClr val="C00000"/>
              </a:solidFill>
              <a:latin typeface="Times"/>
            </a:endParaRPr>
          </a:p>
        </p:txBody>
      </p:sp>
      <p:pic>
        <p:nvPicPr>
          <p:cNvPr id="4" name="Picture 4">
            <a:extLst>
              <a:ext uri="{FF2B5EF4-FFF2-40B4-BE49-F238E27FC236}">
                <a16:creationId xmlns:a16="http://schemas.microsoft.com/office/drawing/2014/main" id="{2F498D7B-F005-4A45-BCF4-325A8B1DB77E}"/>
              </a:ext>
            </a:extLst>
          </p:cNvPr>
          <p:cNvPicPr>
            <a:picLocks noChangeAspect="1"/>
          </p:cNvPicPr>
          <p:nvPr/>
        </p:nvPicPr>
        <p:blipFill>
          <a:blip r:embed="rId2"/>
          <a:stretch>
            <a:fillRect/>
          </a:stretch>
        </p:blipFill>
        <p:spPr>
          <a:xfrm>
            <a:off x="800100" y="1665583"/>
            <a:ext cx="4976888" cy="3526833"/>
          </a:xfrm>
          <a:prstGeom prst="rect">
            <a:avLst/>
          </a:prstGeom>
        </p:spPr>
      </p:pic>
      <p:cxnSp>
        <p:nvCxnSpPr>
          <p:cNvPr id="20"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7">
            <a:extLst>
              <a:ext uri="{FF2B5EF4-FFF2-40B4-BE49-F238E27FC236}">
                <a16:creationId xmlns:a16="http://schemas.microsoft.com/office/drawing/2014/main" id="{BA2879A2-A86C-4F57-BC8E-405C1F096BAD}"/>
              </a:ext>
            </a:extLst>
          </p:cNvPr>
          <p:cNvSpPr>
            <a:spLocks noGrp="1"/>
          </p:cNvSpPr>
          <p:nvPr>
            <p:ph idx="1"/>
          </p:nvPr>
        </p:nvSpPr>
        <p:spPr>
          <a:xfrm>
            <a:off x="5813436" y="2276474"/>
            <a:ext cx="5977315" cy="3885027"/>
          </a:xfrm>
        </p:spPr>
        <p:txBody>
          <a:bodyPr vert="horz" lIns="91440" tIns="45720" rIns="91440" bIns="45720" rtlCol="0" anchor="t">
            <a:normAutofit/>
          </a:bodyPr>
          <a:lstStyle/>
          <a:p>
            <a:pPr algn="just">
              <a:buFont typeface="Wingdings" panose="020B0604020202020204" pitchFamily="34" charset="0"/>
              <a:buChar char="Ø"/>
            </a:pPr>
            <a:r>
              <a:rPr lang="en-US">
                <a:latin typeface="Times"/>
                <a:ea typeface="+mn-lt"/>
                <a:cs typeface="+mn-lt"/>
              </a:rPr>
              <a:t>The schematic shows the distribution of forces, which results from the tension applied by the leader and follower wires, and detail of the custom-made bush bearing.</a:t>
            </a:r>
            <a:endParaRPr lang="en-US">
              <a:latin typeface="Times"/>
              <a:cs typeface="Times"/>
            </a:endParaRPr>
          </a:p>
        </p:txBody>
      </p:sp>
    </p:spTree>
    <p:extLst>
      <p:ext uri="{BB962C8B-B14F-4D97-AF65-F5344CB8AC3E}">
        <p14:creationId xmlns:p14="http://schemas.microsoft.com/office/powerpoint/2010/main" val="362262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74260-9D6D-4898-A68D-4C91470C4DBA}"/>
              </a:ext>
            </a:extLst>
          </p:cNvPr>
          <p:cNvSpPr>
            <a:spLocks noGrp="1"/>
          </p:cNvSpPr>
          <p:nvPr>
            <p:ph type="title"/>
          </p:nvPr>
        </p:nvSpPr>
        <p:spPr>
          <a:xfrm>
            <a:off x="700635" y="922096"/>
            <a:ext cx="10691265" cy="864072"/>
          </a:xfrm>
        </p:spPr>
        <p:txBody>
          <a:bodyPr>
            <a:normAutofit/>
          </a:bodyPr>
          <a:lstStyle/>
          <a:p>
            <a:r>
              <a:rPr lang="en-US" sz="3200" b="1">
                <a:solidFill>
                  <a:srgbClr val="C00000"/>
                </a:solidFill>
                <a:latin typeface="Times"/>
                <a:ea typeface="+mj-lt"/>
                <a:cs typeface="+mj-lt"/>
              </a:rPr>
              <a:t>Material'S and methods</a:t>
            </a:r>
            <a:endParaRPr lang="en-US" sz="3200">
              <a:solidFill>
                <a:srgbClr val="C00000"/>
              </a:solidFill>
              <a:latin typeface="Times"/>
            </a:endParaRPr>
          </a:p>
        </p:txBody>
      </p:sp>
      <p:cxnSp>
        <p:nvCxnSpPr>
          <p:cNvPr id="44" name="Straight Connector 43">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indoor&#10;&#10;Description automatically generated">
            <a:extLst>
              <a:ext uri="{FF2B5EF4-FFF2-40B4-BE49-F238E27FC236}">
                <a16:creationId xmlns:a16="http://schemas.microsoft.com/office/drawing/2014/main" id="{2F487339-31F6-465A-9753-4464FBD111D6}"/>
              </a:ext>
            </a:extLst>
          </p:cNvPr>
          <p:cNvPicPr>
            <a:picLocks noChangeAspect="1"/>
          </p:cNvPicPr>
          <p:nvPr/>
        </p:nvPicPr>
        <p:blipFill rotWithShape="1">
          <a:blip r:embed="rId2"/>
          <a:srcRect l="4363" r="43151" b="-2"/>
          <a:stretch/>
        </p:blipFill>
        <p:spPr>
          <a:xfrm>
            <a:off x="800099" y="1868035"/>
            <a:ext cx="2782528" cy="3923165"/>
          </a:xfrm>
          <a:prstGeom prst="rect">
            <a:avLst/>
          </a:prstGeom>
        </p:spPr>
      </p:pic>
      <p:cxnSp>
        <p:nvCxnSpPr>
          <p:cNvPr id="46" name="Straight Connector 45">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7" name="Content Placeholder 7">
            <a:extLst>
              <a:ext uri="{FF2B5EF4-FFF2-40B4-BE49-F238E27FC236}">
                <a16:creationId xmlns:a16="http://schemas.microsoft.com/office/drawing/2014/main" id="{E2A0B97A-9D4B-401C-875E-83AE98379F0F}"/>
              </a:ext>
            </a:extLst>
          </p:cNvPr>
          <p:cNvGraphicFramePr>
            <a:graphicFrameLocks noGrp="1"/>
          </p:cNvGraphicFramePr>
          <p:nvPr>
            <p:ph idx="1"/>
            <p:extLst>
              <p:ext uri="{D42A27DB-BD31-4B8C-83A1-F6EECF244321}">
                <p14:modId xmlns:p14="http://schemas.microsoft.com/office/powerpoint/2010/main" val="1058963676"/>
              </p:ext>
            </p:extLst>
          </p:nvPr>
        </p:nvGraphicFramePr>
        <p:xfrm>
          <a:off x="4797971" y="1906418"/>
          <a:ext cx="6693941" cy="3923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01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768F5-9D27-4A2A-A7F4-FFDBDC3B0EC0}"/>
              </a:ext>
            </a:extLst>
          </p:cNvPr>
          <p:cNvSpPr>
            <a:spLocks noGrp="1"/>
          </p:cNvSpPr>
          <p:nvPr>
            <p:ph type="title"/>
          </p:nvPr>
        </p:nvSpPr>
        <p:spPr>
          <a:xfrm>
            <a:off x="6377111" y="909638"/>
            <a:ext cx="5014789" cy="1318062"/>
          </a:xfrm>
        </p:spPr>
        <p:txBody>
          <a:bodyPr>
            <a:normAutofit/>
          </a:bodyPr>
          <a:lstStyle/>
          <a:p>
            <a:r>
              <a:rPr lang="en-US" sz="3200" b="1">
                <a:solidFill>
                  <a:srgbClr val="C00000"/>
                </a:solidFill>
                <a:latin typeface="Times"/>
                <a:cs typeface="Times"/>
              </a:rPr>
              <a:t>Technical features</a:t>
            </a:r>
          </a:p>
        </p:txBody>
      </p:sp>
      <p:pic>
        <p:nvPicPr>
          <p:cNvPr id="4" name="Picture 4" descr="A picture containing text, several&#10;&#10;Description automatically generated">
            <a:extLst>
              <a:ext uri="{FF2B5EF4-FFF2-40B4-BE49-F238E27FC236}">
                <a16:creationId xmlns:a16="http://schemas.microsoft.com/office/drawing/2014/main" id="{E6117B91-B2D2-48BB-A1E9-0A644446306F}"/>
              </a:ext>
            </a:extLst>
          </p:cNvPr>
          <p:cNvPicPr>
            <a:picLocks noChangeAspect="1"/>
          </p:cNvPicPr>
          <p:nvPr/>
        </p:nvPicPr>
        <p:blipFill>
          <a:blip r:embed="rId2"/>
          <a:stretch>
            <a:fillRect/>
          </a:stretch>
        </p:blipFill>
        <p:spPr>
          <a:xfrm>
            <a:off x="800100" y="1767964"/>
            <a:ext cx="4976888" cy="3322072"/>
          </a:xfrm>
          <a:prstGeom prst="rect">
            <a:avLst/>
          </a:prstGeom>
        </p:spPr>
      </p:pic>
      <p:cxnSp>
        <p:nvCxnSpPr>
          <p:cNvPr id="12"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A6C2C8-BE67-440D-9C72-2E80DAAA72AF}"/>
              </a:ext>
            </a:extLst>
          </p:cNvPr>
          <p:cNvSpPr>
            <a:spLocks noGrp="1"/>
          </p:cNvSpPr>
          <p:nvPr>
            <p:ph idx="1"/>
          </p:nvPr>
        </p:nvSpPr>
        <p:spPr>
          <a:xfrm>
            <a:off x="6415014" y="2276474"/>
            <a:ext cx="5014790" cy="3885027"/>
          </a:xfrm>
        </p:spPr>
        <p:txBody>
          <a:bodyPr vert="horz" lIns="91440" tIns="45720" rIns="91440" bIns="45720" rtlCol="0" anchor="t">
            <a:normAutofit/>
          </a:bodyPr>
          <a:lstStyle/>
          <a:p>
            <a:r>
              <a:rPr lang="en-US">
                <a:latin typeface="Times"/>
                <a:ea typeface="+mn-lt"/>
                <a:cs typeface="+mn-lt"/>
              </a:rPr>
              <a:t>SIZES: 7¾ L, 7 ¾ R, 8 ¼ L, 8 ¼ R</a:t>
            </a:r>
          </a:p>
          <a:p>
            <a:r>
              <a:rPr lang="en-US">
                <a:latin typeface="Times"/>
                <a:ea typeface="+mn-lt"/>
                <a:cs typeface="+mn-lt"/>
              </a:rPr>
              <a:t>GRIP STRENGTH: 150N</a:t>
            </a:r>
          </a:p>
          <a:p>
            <a:r>
              <a:rPr lang="en-US">
                <a:latin typeface="Times"/>
                <a:ea typeface="+mn-lt"/>
                <a:cs typeface="+mn-lt"/>
              </a:rPr>
              <a:t>GRASP TIME: 1.1 s</a:t>
            </a:r>
          </a:p>
          <a:p>
            <a:r>
              <a:rPr lang="en-US">
                <a:latin typeface="Times"/>
                <a:ea typeface="+mn-lt"/>
                <a:cs typeface="+mn-lt"/>
              </a:rPr>
              <a:t>WEIGHT: 480 g (SIZE 7¾)</a:t>
            </a:r>
          </a:p>
          <a:p>
            <a:r>
              <a:rPr lang="en-US">
                <a:latin typeface="Times"/>
                <a:ea typeface="+mn-lt"/>
                <a:cs typeface="+mn-lt"/>
              </a:rPr>
              <a:t>LENGTH: 174 mm (SIZE 7¾)</a:t>
            </a:r>
          </a:p>
          <a:p>
            <a:r>
              <a:rPr lang="en-US">
                <a:latin typeface="Times"/>
                <a:ea typeface="+mn-lt"/>
                <a:cs typeface="+mn-lt"/>
              </a:rPr>
              <a:t>AUTONOMY: 1 DAY</a:t>
            </a:r>
          </a:p>
          <a:p>
            <a:endParaRPr lang="en-US"/>
          </a:p>
        </p:txBody>
      </p:sp>
    </p:spTree>
    <p:extLst>
      <p:ext uri="{BB962C8B-B14F-4D97-AF65-F5344CB8AC3E}">
        <p14:creationId xmlns:p14="http://schemas.microsoft.com/office/powerpoint/2010/main" val="110115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CCFAC-32EF-4B7D-83B5-CD7345A140E2}"/>
              </a:ext>
            </a:extLst>
          </p:cNvPr>
          <p:cNvSpPr>
            <a:spLocks noGrp="1"/>
          </p:cNvSpPr>
          <p:nvPr>
            <p:ph type="title"/>
          </p:nvPr>
        </p:nvSpPr>
        <p:spPr>
          <a:xfrm>
            <a:off x="700635" y="922096"/>
            <a:ext cx="10691265" cy="864072"/>
          </a:xfrm>
        </p:spPr>
        <p:txBody>
          <a:bodyPr vert="horz" lIns="91440" tIns="45720" rIns="91440" bIns="45720" rtlCol="0" anchor="t">
            <a:noAutofit/>
          </a:bodyPr>
          <a:lstStyle/>
          <a:p>
            <a:r>
              <a:rPr lang="en-US" sz="3200" b="1">
                <a:solidFill>
                  <a:srgbClr val="C00000"/>
                </a:solidFill>
                <a:latin typeface="Times New Roman"/>
                <a:ea typeface="+mj-lt"/>
                <a:cs typeface="+mj-lt"/>
              </a:rPr>
              <a:t>Transmission mechanism based on </a:t>
            </a:r>
            <a:r>
              <a:rPr lang="en-US" sz="3200" b="1" err="1">
                <a:solidFill>
                  <a:srgbClr val="C00000"/>
                </a:solidFill>
                <a:latin typeface="Times New Roman"/>
                <a:ea typeface="+mj-lt"/>
                <a:cs typeface="+mj-lt"/>
              </a:rPr>
              <a:t>dag</a:t>
            </a:r>
            <a:r>
              <a:rPr lang="en-US" sz="3200" b="1">
                <a:solidFill>
                  <a:srgbClr val="C00000"/>
                </a:solidFill>
                <a:latin typeface="Times New Roman"/>
                <a:ea typeface="+mj-lt"/>
                <a:cs typeface="+mj-lt"/>
              </a:rPr>
              <a:t> system </a:t>
            </a:r>
          </a:p>
        </p:txBody>
      </p:sp>
      <p:cxnSp>
        <p:nvCxnSpPr>
          <p:cNvPr id="79" name="Straight Connector 78">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9" name="Picture 50" descr="Diagram, engineering drawing&#10;&#10;Description automatically generated">
            <a:extLst>
              <a:ext uri="{FF2B5EF4-FFF2-40B4-BE49-F238E27FC236}">
                <a16:creationId xmlns:a16="http://schemas.microsoft.com/office/drawing/2014/main" id="{B6D461C4-53B7-4679-B67B-2AD525532BF3}"/>
              </a:ext>
            </a:extLst>
          </p:cNvPr>
          <p:cNvPicPr>
            <a:picLocks noChangeAspect="1"/>
          </p:cNvPicPr>
          <p:nvPr/>
        </p:nvPicPr>
        <p:blipFill>
          <a:blip r:embed="rId2"/>
          <a:stretch>
            <a:fillRect/>
          </a:stretch>
        </p:blipFill>
        <p:spPr>
          <a:xfrm>
            <a:off x="1048837" y="2126477"/>
            <a:ext cx="9754771" cy="3817360"/>
          </a:xfrm>
          <a:prstGeom prst="rect">
            <a:avLst/>
          </a:prstGeom>
        </p:spPr>
      </p:pic>
      <p:cxnSp>
        <p:nvCxnSpPr>
          <p:cNvPr id="81" name="Straight Connector 80">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18915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A72CA264B39A9468980DB1986F627A6" ma:contentTypeVersion="8" ma:contentTypeDescription="Creare un nuovo documento." ma:contentTypeScope="" ma:versionID="b173d39b9dfe1d7a55e8a09ca7369d1c">
  <xsd:schema xmlns:xsd="http://www.w3.org/2001/XMLSchema" xmlns:xs="http://www.w3.org/2001/XMLSchema" xmlns:p="http://schemas.microsoft.com/office/2006/metadata/properties" xmlns:ns2="3c11f59d-cb05-498e-a5f8-8386c6691d55" targetNamespace="http://schemas.microsoft.com/office/2006/metadata/properties" ma:root="true" ma:fieldsID="5cb0bbe4ac43b34486b69a642c5d38f7" ns2:_="">
    <xsd:import namespace="3c11f59d-cb05-498e-a5f8-8386c6691d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1f59d-cb05-498e-a5f8-8386c6691d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55EEEE-B6B6-425F-9CBE-4A647C6569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4DF1C7-CA46-4E28-ABDA-2AFF51AAFA4F}">
  <ds:schemaRefs>
    <ds:schemaRef ds:uri="3c11f59d-cb05-498e-a5f8-8386c6691d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16A089-7ECB-4C75-892B-2B2072674E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ChronicleVTI</vt:lpstr>
      <vt:lpstr>HANNES transradial HAND PROSTHESIS</vt:lpstr>
      <vt:lpstr>CONTENT</vt:lpstr>
      <vt:lpstr>Hannes Hand Prosthesis</vt:lpstr>
      <vt:lpstr>Mechanical model of prosthesis hand</vt:lpstr>
      <vt:lpstr>  three stable rotation positions of  the  thumb</vt:lpstr>
      <vt:lpstr>Forces acting in the palm mechanism</vt:lpstr>
      <vt:lpstr>Material'S and methods</vt:lpstr>
      <vt:lpstr>Technical features</vt:lpstr>
      <vt:lpstr>Transmission mechanism based on dag system </vt:lpstr>
      <vt:lpstr>TRANSMISSION MECHANISM BASED ON DAG SYSTEM  CONTINUE </vt:lpstr>
      <vt:lpstr>PowerPoint Presentation</vt:lpstr>
      <vt:lpstr>Hannes system with electronic part(Electrode)</vt:lpstr>
      <vt:lpstr>Hannes Mechatronics</vt:lpstr>
      <vt:lpstr>CONTINUE</vt:lpstr>
      <vt:lpstr>System components</vt:lpstr>
      <vt:lpstr> analysis executed during the rehabilitative training with Hannes.</vt:lpstr>
      <vt:lpstr>Features of Hannes hand prosthesis with further Development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2021-11-27T14:06:03Z</dcterms:created>
  <dcterms:modified xsi:type="dcterms:W3CDTF">2021-12-04T10:36:09Z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0x010100EA72CA264B39A9468980DB1986F627A6</vt:lpwstr>
  </property>
</Properties>
</file>