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22" r:id="rId2"/>
    <p:sldId id="823" r:id="rId3"/>
    <p:sldId id="824" r:id="rId4"/>
    <p:sldId id="825" r:id="rId5"/>
    <p:sldId id="826" r:id="rId6"/>
    <p:sldId id="827" r:id="rId7"/>
    <p:sldId id="828" r:id="rId8"/>
    <p:sldId id="829" r:id="rId9"/>
    <p:sldId id="830" r:id="rId10"/>
    <p:sldId id="831" r:id="rId11"/>
    <p:sldId id="832" r:id="rId12"/>
    <p:sldId id="833" r:id="rId13"/>
    <p:sldId id="834" r:id="rId14"/>
    <p:sldId id="835" r:id="rId15"/>
    <p:sldId id="836" r:id="rId16"/>
    <p:sldId id="837" r:id="rId17"/>
    <p:sldId id="838" r:id="rId18"/>
    <p:sldId id="839" r:id="rId19"/>
    <p:sldId id="840" r:id="rId20"/>
    <p:sldId id="841" r:id="rId21"/>
    <p:sldId id="842" r:id="rId22"/>
    <p:sldId id="843" r:id="rId23"/>
    <p:sldId id="844" r:id="rId24"/>
    <p:sldId id="845" r:id="rId25"/>
    <p:sldId id="846" r:id="rId26"/>
    <p:sldId id="847" r:id="rId27"/>
    <p:sldId id="848" r:id="rId28"/>
    <p:sldId id="849" r:id="rId29"/>
    <p:sldId id="850" r:id="rId30"/>
    <p:sldId id="851" r:id="rId31"/>
    <p:sldId id="852" r:id="rId32"/>
    <p:sldId id="853" r:id="rId33"/>
    <p:sldId id="854" r:id="rId34"/>
    <p:sldId id="855" r:id="rId35"/>
    <p:sldId id="856" r:id="rId36"/>
    <p:sldId id="857" r:id="rId37"/>
    <p:sldId id="858" r:id="rId38"/>
    <p:sldId id="859" r:id="rId39"/>
    <p:sldId id="860" r:id="rId40"/>
    <p:sldId id="861" r:id="rId41"/>
    <p:sldId id="862" r:id="rId42"/>
    <p:sldId id="863" r:id="rId43"/>
    <p:sldId id="864" r:id="rId44"/>
    <p:sldId id="865" r:id="rId45"/>
    <p:sldId id="866" r:id="rId46"/>
    <p:sldId id="867" r:id="rId47"/>
    <p:sldId id="868" r:id="rId48"/>
    <p:sldId id="869" r:id="rId49"/>
    <p:sldId id="870" r:id="rId50"/>
    <p:sldId id="871" r:id="rId51"/>
    <p:sldId id="872" r:id="rId52"/>
    <p:sldId id="873" r:id="rId53"/>
    <p:sldId id="260" r:id="rId54"/>
    <p:sldId id="257" r:id="rId55"/>
    <p:sldId id="261" r:id="rId56"/>
    <p:sldId id="262" r:id="rId57"/>
    <p:sldId id="263" r:id="rId58"/>
    <p:sldId id="264" r:id="rId59"/>
    <p:sldId id="265" r:id="rId60"/>
    <p:sldId id="266" r:id="rId61"/>
    <p:sldId id="267" r:id="rId62"/>
    <p:sldId id="268" r:id="rId63"/>
    <p:sldId id="269" r:id="rId64"/>
    <p:sldId id="270" r:id="rId65"/>
    <p:sldId id="271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shwant Singh" userId="12de6de7-ce0e-4fbf-b51f-f05295ab7777" providerId="ADAL" clId="{5B88BE66-00FC-4070-88E6-B2B11F21F7D5}"/>
    <pc:docChg chg="custSel modSld">
      <pc:chgData name="Yeshwant Singh" userId="12de6de7-ce0e-4fbf-b51f-f05295ab7777" providerId="ADAL" clId="{5B88BE66-00FC-4070-88E6-B2B11F21F7D5}" dt="2023-09-13T04:08:01.653" v="23" actId="478"/>
      <pc:docMkLst>
        <pc:docMk/>
      </pc:docMkLst>
      <pc:sldChg chg="delSp modSp mod">
        <pc:chgData name="Yeshwant Singh" userId="12de6de7-ce0e-4fbf-b51f-f05295ab7777" providerId="ADAL" clId="{5B88BE66-00FC-4070-88E6-B2B11F21F7D5}" dt="2023-09-13T04:04:48.077" v="1" actId="478"/>
        <pc:sldMkLst>
          <pc:docMk/>
          <pc:sldMk cId="0" sldId="823"/>
        </pc:sldMkLst>
        <pc:spChg chg="del mod">
          <ac:chgData name="Yeshwant Singh" userId="12de6de7-ce0e-4fbf-b51f-f05295ab7777" providerId="ADAL" clId="{5B88BE66-00FC-4070-88E6-B2B11F21F7D5}" dt="2023-09-13T04:04:48.077" v="1" actId="478"/>
          <ac:spMkLst>
            <pc:docMk/>
            <pc:sldMk cId="0" sldId="823"/>
            <ac:spMk id="4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4:48.077" v="1" actId="478"/>
          <ac:spMkLst>
            <pc:docMk/>
            <pc:sldMk cId="0" sldId="823"/>
            <ac:spMk id="5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4:48.077" v="1" actId="478"/>
          <ac:spMkLst>
            <pc:docMk/>
            <pc:sldMk cId="0" sldId="823"/>
            <ac:spMk id="6" creationId="{00000000-0000-0000-0000-000000000000}"/>
          </ac:spMkLst>
        </pc:spChg>
      </pc:sldChg>
      <pc:sldChg chg="delSp mod">
        <pc:chgData name="Yeshwant Singh" userId="12de6de7-ce0e-4fbf-b51f-f05295ab7777" providerId="ADAL" clId="{5B88BE66-00FC-4070-88E6-B2B11F21F7D5}" dt="2023-09-13T04:04:53.590" v="2" actId="478"/>
        <pc:sldMkLst>
          <pc:docMk/>
          <pc:sldMk cId="0" sldId="824"/>
        </pc:sldMkLst>
        <pc:spChg chg="del">
          <ac:chgData name="Yeshwant Singh" userId="12de6de7-ce0e-4fbf-b51f-f05295ab7777" providerId="ADAL" clId="{5B88BE66-00FC-4070-88E6-B2B11F21F7D5}" dt="2023-09-13T04:04:53.590" v="2" actId="478"/>
          <ac:spMkLst>
            <pc:docMk/>
            <pc:sldMk cId="0" sldId="824"/>
            <ac:spMk id="7" creationId="{00000000-0000-0000-0000-000000000000}"/>
          </ac:spMkLst>
        </pc:spChg>
        <pc:spChg chg="del">
          <ac:chgData name="Yeshwant Singh" userId="12de6de7-ce0e-4fbf-b51f-f05295ab7777" providerId="ADAL" clId="{5B88BE66-00FC-4070-88E6-B2B11F21F7D5}" dt="2023-09-13T04:04:53.590" v="2" actId="478"/>
          <ac:spMkLst>
            <pc:docMk/>
            <pc:sldMk cId="0" sldId="824"/>
            <ac:spMk id="8" creationId="{00000000-0000-0000-0000-000000000000}"/>
          </ac:spMkLst>
        </pc:spChg>
        <pc:spChg chg="del">
          <ac:chgData name="Yeshwant Singh" userId="12de6de7-ce0e-4fbf-b51f-f05295ab7777" providerId="ADAL" clId="{5B88BE66-00FC-4070-88E6-B2B11F21F7D5}" dt="2023-09-13T04:04:53.590" v="2" actId="478"/>
          <ac:spMkLst>
            <pc:docMk/>
            <pc:sldMk cId="0" sldId="824"/>
            <ac:spMk id="9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4:59.020" v="4" actId="478"/>
        <pc:sldMkLst>
          <pc:docMk/>
          <pc:sldMk cId="0" sldId="825"/>
        </pc:sldMkLst>
        <pc:spChg chg="del mod">
          <ac:chgData name="Yeshwant Singh" userId="12de6de7-ce0e-4fbf-b51f-f05295ab7777" providerId="ADAL" clId="{5B88BE66-00FC-4070-88E6-B2B11F21F7D5}" dt="2023-09-13T04:04:59.020" v="4" actId="478"/>
          <ac:spMkLst>
            <pc:docMk/>
            <pc:sldMk cId="0" sldId="825"/>
            <ac:spMk id="40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4:59.020" v="4" actId="478"/>
          <ac:spMkLst>
            <pc:docMk/>
            <pc:sldMk cId="0" sldId="825"/>
            <ac:spMk id="41" creationId="{00000000-0000-0000-0000-000000000000}"/>
          </ac:spMkLst>
        </pc:spChg>
        <pc:spChg chg="del">
          <ac:chgData name="Yeshwant Singh" userId="12de6de7-ce0e-4fbf-b51f-f05295ab7777" providerId="ADAL" clId="{5B88BE66-00FC-4070-88E6-B2B11F21F7D5}" dt="2023-09-13T04:04:59.020" v="4" actId="478"/>
          <ac:spMkLst>
            <pc:docMk/>
            <pc:sldMk cId="0" sldId="825"/>
            <ac:spMk id="42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5:05.749" v="6" actId="478"/>
        <pc:sldMkLst>
          <pc:docMk/>
          <pc:sldMk cId="0" sldId="826"/>
        </pc:sldMkLst>
        <pc:spChg chg="del mod">
          <ac:chgData name="Yeshwant Singh" userId="12de6de7-ce0e-4fbf-b51f-f05295ab7777" providerId="ADAL" clId="{5B88BE66-00FC-4070-88E6-B2B11F21F7D5}" dt="2023-09-13T04:05:05.749" v="6" actId="478"/>
          <ac:spMkLst>
            <pc:docMk/>
            <pc:sldMk cId="0" sldId="826"/>
            <ac:spMk id="32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05.749" v="6" actId="478"/>
          <ac:spMkLst>
            <pc:docMk/>
            <pc:sldMk cId="0" sldId="826"/>
            <ac:spMk id="33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05.749" v="6" actId="478"/>
          <ac:spMkLst>
            <pc:docMk/>
            <pc:sldMk cId="0" sldId="826"/>
            <ac:spMk id="34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5:11.989" v="8" actId="478"/>
        <pc:sldMkLst>
          <pc:docMk/>
          <pc:sldMk cId="0" sldId="827"/>
        </pc:sldMkLst>
        <pc:spChg chg="del mod">
          <ac:chgData name="Yeshwant Singh" userId="12de6de7-ce0e-4fbf-b51f-f05295ab7777" providerId="ADAL" clId="{5B88BE66-00FC-4070-88E6-B2B11F21F7D5}" dt="2023-09-13T04:05:11.989" v="8" actId="478"/>
          <ac:spMkLst>
            <pc:docMk/>
            <pc:sldMk cId="0" sldId="827"/>
            <ac:spMk id="33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11.989" v="8" actId="478"/>
          <ac:spMkLst>
            <pc:docMk/>
            <pc:sldMk cId="0" sldId="827"/>
            <ac:spMk id="34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11.989" v="8" actId="478"/>
          <ac:spMkLst>
            <pc:docMk/>
            <pc:sldMk cId="0" sldId="827"/>
            <ac:spMk id="35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5:18.030" v="10" actId="478"/>
        <pc:sldMkLst>
          <pc:docMk/>
          <pc:sldMk cId="0" sldId="828"/>
        </pc:sldMkLst>
        <pc:spChg chg="del mod">
          <ac:chgData name="Yeshwant Singh" userId="12de6de7-ce0e-4fbf-b51f-f05295ab7777" providerId="ADAL" clId="{5B88BE66-00FC-4070-88E6-B2B11F21F7D5}" dt="2023-09-13T04:05:18.030" v="10" actId="478"/>
          <ac:spMkLst>
            <pc:docMk/>
            <pc:sldMk cId="0" sldId="828"/>
            <ac:spMk id="33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18.030" v="10" actId="478"/>
          <ac:spMkLst>
            <pc:docMk/>
            <pc:sldMk cId="0" sldId="828"/>
            <ac:spMk id="34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18.030" v="10" actId="478"/>
          <ac:spMkLst>
            <pc:docMk/>
            <pc:sldMk cId="0" sldId="828"/>
            <ac:spMk id="35" creationId="{00000000-0000-0000-0000-000000000000}"/>
          </ac:spMkLst>
        </pc:spChg>
      </pc:sldChg>
      <pc:sldChg chg="delSp mod">
        <pc:chgData name="Yeshwant Singh" userId="12de6de7-ce0e-4fbf-b51f-f05295ab7777" providerId="ADAL" clId="{5B88BE66-00FC-4070-88E6-B2B11F21F7D5}" dt="2023-09-13T04:05:25.060" v="11" actId="478"/>
        <pc:sldMkLst>
          <pc:docMk/>
          <pc:sldMk cId="0" sldId="829"/>
        </pc:sldMkLst>
        <pc:spChg chg="del">
          <ac:chgData name="Yeshwant Singh" userId="12de6de7-ce0e-4fbf-b51f-f05295ab7777" providerId="ADAL" clId="{5B88BE66-00FC-4070-88E6-B2B11F21F7D5}" dt="2023-09-13T04:05:25.060" v="11" actId="478"/>
          <ac:spMkLst>
            <pc:docMk/>
            <pc:sldMk cId="0" sldId="829"/>
            <ac:spMk id="4" creationId="{00000000-0000-0000-0000-000000000000}"/>
          </ac:spMkLst>
        </pc:spChg>
        <pc:spChg chg="del">
          <ac:chgData name="Yeshwant Singh" userId="12de6de7-ce0e-4fbf-b51f-f05295ab7777" providerId="ADAL" clId="{5B88BE66-00FC-4070-88E6-B2B11F21F7D5}" dt="2023-09-13T04:05:25.060" v="11" actId="478"/>
          <ac:spMkLst>
            <pc:docMk/>
            <pc:sldMk cId="0" sldId="829"/>
            <ac:spMk id="5" creationId="{00000000-0000-0000-0000-000000000000}"/>
          </ac:spMkLst>
        </pc:spChg>
        <pc:spChg chg="del">
          <ac:chgData name="Yeshwant Singh" userId="12de6de7-ce0e-4fbf-b51f-f05295ab7777" providerId="ADAL" clId="{5B88BE66-00FC-4070-88E6-B2B11F21F7D5}" dt="2023-09-13T04:05:25.060" v="11" actId="478"/>
          <ac:spMkLst>
            <pc:docMk/>
            <pc:sldMk cId="0" sldId="829"/>
            <ac:spMk id="6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5:33.375" v="13" actId="478"/>
        <pc:sldMkLst>
          <pc:docMk/>
          <pc:sldMk cId="0" sldId="830"/>
        </pc:sldMkLst>
        <pc:spChg chg="del mod">
          <ac:chgData name="Yeshwant Singh" userId="12de6de7-ce0e-4fbf-b51f-f05295ab7777" providerId="ADAL" clId="{5B88BE66-00FC-4070-88E6-B2B11F21F7D5}" dt="2023-09-13T04:05:33.375" v="13" actId="478"/>
          <ac:spMkLst>
            <pc:docMk/>
            <pc:sldMk cId="0" sldId="830"/>
            <ac:spMk id="4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33.375" v="13" actId="478"/>
          <ac:spMkLst>
            <pc:docMk/>
            <pc:sldMk cId="0" sldId="830"/>
            <ac:spMk id="5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33.375" v="13" actId="478"/>
          <ac:spMkLst>
            <pc:docMk/>
            <pc:sldMk cId="0" sldId="830"/>
            <ac:spMk id="6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7:38.465" v="15" actId="478"/>
        <pc:sldMkLst>
          <pc:docMk/>
          <pc:sldMk cId="0" sldId="831"/>
        </pc:sldMkLst>
        <pc:spChg chg="del mod">
          <ac:chgData name="Yeshwant Singh" userId="12de6de7-ce0e-4fbf-b51f-f05295ab7777" providerId="ADAL" clId="{5B88BE66-00FC-4070-88E6-B2B11F21F7D5}" dt="2023-09-13T04:07:38.465" v="15" actId="478"/>
          <ac:spMkLst>
            <pc:docMk/>
            <pc:sldMk cId="0" sldId="831"/>
            <ac:spMk id="45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38.465" v="15" actId="478"/>
          <ac:spMkLst>
            <pc:docMk/>
            <pc:sldMk cId="0" sldId="831"/>
            <ac:spMk id="46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38.465" v="15" actId="478"/>
          <ac:spMkLst>
            <pc:docMk/>
            <pc:sldMk cId="0" sldId="831"/>
            <ac:spMk id="47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7:43.958" v="17" actId="478"/>
        <pc:sldMkLst>
          <pc:docMk/>
          <pc:sldMk cId="0" sldId="832"/>
        </pc:sldMkLst>
        <pc:spChg chg="del mod">
          <ac:chgData name="Yeshwant Singh" userId="12de6de7-ce0e-4fbf-b51f-f05295ab7777" providerId="ADAL" clId="{5B88BE66-00FC-4070-88E6-B2B11F21F7D5}" dt="2023-09-13T04:07:43.958" v="17" actId="478"/>
          <ac:spMkLst>
            <pc:docMk/>
            <pc:sldMk cId="0" sldId="832"/>
            <ac:spMk id="50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43.958" v="17" actId="478"/>
          <ac:spMkLst>
            <pc:docMk/>
            <pc:sldMk cId="0" sldId="832"/>
            <ac:spMk id="51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43.958" v="17" actId="478"/>
          <ac:spMkLst>
            <pc:docMk/>
            <pc:sldMk cId="0" sldId="832"/>
            <ac:spMk id="52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7:50.313" v="19" actId="478"/>
        <pc:sldMkLst>
          <pc:docMk/>
          <pc:sldMk cId="0" sldId="833"/>
        </pc:sldMkLst>
        <pc:spChg chg="del mod">
          <ac:chgData name="Yeshwant Singh" userId="12de6de7-ce0e-4fbf-b51f-f05295ab7777" providerId="ADAL" clId="{5B88BE66-00FC-4070-88E6-B2B11F21F7D5}" dt="2023-09-13T04:07:50.313" v="19" actId="478"/>
          <ac:spMkLst>
            <pc:docMk/>
            <pc:sldMk cId="0" sldId="833"/>
            <ac:spMk id="38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50.313" v="19" actId="478"/>
          <ac:spMkLst>
            <pc:docMk/>
            <pc:sldMk cId="0" sldId="833"/>
            <ac:spMk id="39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50.313" v="19" actId="478"/>
          <ac:spMkLst>
            <pc:docMk/>
            <pc:sldMk cId="0" sldId="833"/>
            <ac:spMk id="40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7:55.884" v="21" actId="478"/>
        <pc:sldMkLst>
          <pc:docMk/>
          <pc:sldMk cId="0" sldId="834"/>
        </pc:sldMkLst>
        <pc:spChg chg="del mod">
          <ac:chgData name="Yeshwant Singh" userId="12de6de7-ce0e-4fbf-b51f-f05295ab7777" providerId="ADAL" clId="{5B88BE66-00FC-4070-88E6-B2B11F21F7D5}" dt="2023-09-13T04:07:55.884" v="21" actId="478"/>
          <ac:spMkLst>
            <pc:docMk/>
            <pc:sldMk cId="0" sldId="834"/>
            <ac:spMk id="43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55.884" v="21" actId="478"/>
          <ac:spMkLst>
            <pc:docMk/>
            <pc:sldMk cId="0" sldId="834"/>
            <ac:spMk id="44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55.884" v="21" actId="478"/>
          <ac:spMkLst>
            <pc:docMk/>
            <pc:sldMk cId="0" sldId="834"/>
            <ac:spMk id="45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8:01.653" v="23" actId="478"/>
        <pc:sldMkLst>
          <pc:docMk/>
          <pc:sldMk cId="0" sldId="835"/>
        </pc:sldMkLst>
        <pc:spChg chg="del mod">
          <ac:chgData name="Yeshwant Singh" userId="12de6de7-ce0e-4fbf-b51f-f05295ab7777" providerId="ADAL" clId="{5B88BE66-00FC-4070-88E6-B2B11F21F7D5}" dt="2023-09-13T04:08:01.653" v="23" actId="478"/>
          <ac:spMkLst>
            <pc:docMk/>
            <pc:sldMk cId="0" sldId="835"/>
            <ac:spMk id="44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8:01.653" v="23" actId="478"/>
          <ac:spMkLst>
            <pc:docMk/>
            <pc:sldMk cId="0" sldId="835"/>
            <ac:spMk id="45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8:01.653" v="23" actId="478"/>
          <ac:spMkLst>
            <pc:docMk/>
            <pc:sldMk cId="0" sldId="835"/>
            <ac:spMk id="4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0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365" y="21589"/>
            <a:ext cx="7367269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©</a:t>
            </a:r>
            <a:r>
              <a:rPr spc="5" dirty="0"/>
              <a:t> </a:t>
            </a:r>
            <a:r>
              <a:rPr spc="-5" dirty="0"/>
              <a:t>2001-5</a:t>
            </a:r>
            <a:r>
              <a:rPr spc="-20" dirty="0"/>
              <a:t> </a:t>
            </a:r>
            <a:r>
              <a:rPr spc="-5" dirty="0"/>
              <a:t>by</a:t>
            </a:r>
            <a:r>
              <a:rPr spc="10" dirty="0"/>
              <a:t> </a:t>
            </a:r>
            <a:r>
              <a:rPr spc="-5" dirty="0"/>
              <a:t>Erik</a:t>
            </a:r>
            <a:r>
              <a:rPr spc="10" dirty="0"/>
              <a:t> </a:t>
            </a:r>
            <a:r>
              <a:rPr spc="-5" dirty="0"/>
              <a:t>D.</a:t>
            </a:r>
            <a:r>
              <a:rPr spc="5" dirty="0"/>
              <a:t> </a:t>
            </a:r>
            <a:r>
              <a:rPr spc="-5" dirty="0"/>
              <a:t>Demaine</a:t>
            </a:r>
            <a:r>
              <a:rPr spc="20" dirty="0"/>
              <a:t> </a:t>
            </a:r>
            <a:r>
              <a:rPr spc="-5" dirty="0"/>
              <a:t>and Charles</a:t>
            </a:r>
            <a:r>
              <a:rPr spc="20" dirty="0"/>
              <a:t> </a:t>
            </a:r>
            <a:r>
              <a:rPr spc="-5" dirty="0"/>
              <a:t>E.</a:t>
            </a:r>
            <a:r>
              <a:rPr dirty="0"/>
              <a:t> </a:t>
            </a:r>
            <a:r>
              <a:rPr spc="-5" dirty="0"/>
              <a:t>Leiserson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L1.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7551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15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8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0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2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8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2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4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37BF-3CC7-4707-B41A-BA16D6C66F5D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6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8" Type="http://schemas.openxmlformats.org/officeDocument/2006/relationships/image" Target="../media/image25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3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17" Type="http://schemas.openxmlformats.org/officeDocument/2006/relationships/image" Target="../media/image24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23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7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21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35.png"/><Relationship Id="rId19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../media/image37.png"/><Relationship Id="rId22" Type="http://schemas.openxmlformats.org/officeDocument/2006/relationships/image" Target="../media/image34.png"/><Relationship Id="rId27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8" Type="http://schemas.openxmlformats.org/officeDocument/2006/relationships/image" Target="../media/image25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3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17" Type="http://schemas.openxmlformats.org/officeDocument/2006/relationships/image" Target="../media/image24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23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7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21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35.png"/><Relationship Id="rId19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../media/image37.png"/><Relationship Id="rId22" Type="http://schemas.openxmlformats.org/officeDocument/2006/relationships/image" Target="../media/image34.png"/><Relationship Id="rId27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34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49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34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49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18" Type="http://schemas.openxmlformats.org/officeDocument/2006/relationships/image" Target="../media/image49.png"/><Relationship Id="rId3" Type="http://schemas.openxmlformats.org/officeDocument/2006/relationships/image" Target="../media/image29.png"/><Relationship Id="rId21" Type="http://schemas.openxmlformats.org/officeDocument/2006/relationships/image" Target="../media/image48.png"/><Relationship Id="rId7" Type="http://schemas.openxmlformats.org/officeDocument/2006/relationships/image" Target="../media/image44.png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image" Target="../media/image34.png"/><Relationship Id="rId16" Type="http://schemas.openxmlformats.org/officeDocument/2006/relationships/image" Target="../media/image54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12.png"/><Relationship Id="rId23" Type="http://schemas.openxmlformats.org/officeDocument/2006/relationships/image" Target="../media/image57.png"/><Relationship Id="rId10" Type="http://schemas.openxmlformats.org/officeDocument/2006/relationships/image" Target="../media/image11.png"/><Relationship Id="rId19" Type="http://schemas.openxmlformats.org/officeDocument/2006/relationships/image" Target="../media/image50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18" Type="http://schemas.openxmlformats.org/officeDocument/2006/relationships/image" Target="../media/image49.png"/><Relationship Id="rId3" Type="http://schemas.openxmlformats.org/officeDocument/2006/relationships/image" Target="../media/image29.png"/><Relationship Id="rId21" Type="http://schemas.openxmlformats.org/officeDocument/2006/relationships/image" Target="../media/image48.png"/><Relationship Id="rId7" Type="http://schemas.openxmlformats.org/officeDocument/2006/relationships/image" Target="../media/image44.png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image" Target="../media/image34.png"/><Relationship Id="rId16" Type="http://schemas.openxmlformats.org/officeDocument/2006/relationships/image" Target="../media/image54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12.png"/><Relationship Id="rId23" Type="http://schemas.openxmlformats.org/officeDocument/2006/relationships/image" Target="../media/image57.png"/><Relationship Id="rId10" Type="http://schemas.openxmlformats.org/officeDocument/2006/relationships/image" Target="../media/image11.png"/><Relationship Id="rId19" Type="http://schemas.openxmlformats.org/officeDocument/2006/relationships/image" Target="../media/image50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3.png"/><Relationship Id="rId18" Type="http://schemas.openxmlformats.org/officeDocument/2006/relationships/image" Target="../media/image46.png"/><Relationship Id="rId3" Type="http://schemas.openxmlformats.org/officeDocument/2006/relationships/image" Target="../media/image29.png"/><Relationship Id="rId21" Type="http://schemas.openxmlformats.org/officeDocument/2006/relationships/image" Target="../media/image57.png"/><Relationship Id="rId7" Type="http://schemas.openxmlformats.org/officeDocument/2006/relationships/image" Target="../media/image54.png"/><Relationship Id="rId12" Type="http://schemas.openxmlformats.org/officeDocument/2006/relationships/image" Target="../media/image51.png"/><Relationship Id="rId17" Type="http://schemas.openxmlformats.org/officeDocument/2006/relationships/image" Target="../media/image45.pn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0.png"/><Relationship Id="rId5" Type="http://schemas.openxmlformats.org/officeDocument/2006/relationships/image" Target="../media/image22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19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1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3.png"/><Relationship Id="rId18" Type="http://schemas.openxmlformats.org/officeDocument/2006/relationships/image" Target="../media/image46.png"/><Relationship Id="rId3" Type="http://schemas.openxmlformats.org/officeDocument/2006/relationships/image" Target="../media/image29.png"/><Relationship Id="rId21" Type="http://schemas.openxmlformats.org/officeDocument/2006/relationships/image" Target="../media/image57.png"/><Relationship Id="rId7" Type="http://schemas.openxmlformats.org/officeDocument/2006/relationships/image" Target="../media/image54.png"/><Relationship Id="rId12" Type="http://schemas.openxmlformats.org/officeDocument/2006/relationships/image" Target="../media/image51.png"/><Relationship Id="rId17" Type="http://schemas.openxmlformats.org/officeDocument/2006/relationships/image" Target="../media/image45.pn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0.png"/><Relationship Id="rId5" Type="http://schemas.openxmlformats.org/officeDocument/2006/relationships/image" Target="../media/image22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19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1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image" Target="../media/image3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5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image" Target="../media/image3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5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image" Target="../media/image3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5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image" Target="../media/image3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6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image" Target="../media/image3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6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image" Target="../media/image3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6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image" Target="../media/image3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6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0"/>
            <a:ext cx="1143000" cy="1447800"/>
          </a:xfrm>
          <a:custGeom>
            <a:avLst/>
            <a:gdLst/>
            <a:ahLst/>
            <a:cxnLst/>
            <a:rect l="l" t="t" r="r" b="b"/>
            <a:pathLst>
              <a:path w="1143000" h="1447800">
                <a:moveTo>
                  <a:pt x="1143000" y="0"/>
                </a:moveTo>
                <a:lnTo>
                  <a:pt x="0" y="0"/>
                </a:lnTo>
                <a:lnTo>
                  <a:pt x="0" y="1447800"/>
                </a:lnTo>
                <a:lnTo>
                  <a:pt x="1143000" y="14478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2000" y="1609725"/>
            <a:ext cx="2380615" cy="2799715"/>
            <a:chOff x="762000" y="1609725"/>
            <a:chExt cx="2380615" cy="2799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" y="1685556"/>
              <a:ext cx="2305037" cy="27233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609725"/>
              <a:ext cx="2303462" cy="272256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695700" y="1609724"/>
            <a:ext cx="76200" cy="4333875"/>
          </a:xfrm>
          <a:custGeom>
            <a:avLst/>
            <a:gdLst/>
            <a:ahLst/>
            <a:cxnLst/>
            <a:rect l="l" t="t" r="r" b="b"/>
            <a:pathLst>
              <a:path w="76200" h="4333875">
                <a:moveTo>
                  <a:pt x="12700" y="0"/>
                </a:moveTo>
                <a:lnTo>
                  <a:pt x="0" y="0"/>
                </a:lnTo>
                <a:lnTo>
                  <a:pt x="0" y="4333875"/>
                </a:lnTo>
                <a:lnTo>
                  <a:pt x="12700" y="4333875"/>
                </a:lnTo>
                <a:lnTo>
                  <a:pt x="12700" y="0"/>
                </a:lnTo>
                <a:close/>
              </a:path>
              <a:path w="76200" h="4333875">
                <a:moveTo>
                  <a:pt x="50800" y="0"/>
                </a:moveTo>
                <a:lnTo>
                  <a:pt x="25400" y="0"/>
                </a:lnTo>
                <a:lnTo>
                  <a:pt x="25400" y="4333875"/>
                </a:lnTo>
                <a:lnTo>
                  <a:pt x="50800" y="4333875"/>
                </a:lnTo>
                <a:lnTo>
                  <a:pt x="50800" y="0"/>
                </a:lnTo>
                <a:close/>
              </a:path>
              <a:path w="76200" h="4333875">
                <a:moveTo>
                  <a:pt x="76200" y="0"/>
                </a:moveTo>
                <a:lnTo>
                  <a:pt x="63500" y="0"/>
                </a:lnTo>
                <a:lnTo>
                  <a:pt x="63500" y="4333875"/>
                </a:lnTo>
                <a:lnTo>
                  <a:pt x="76200" y="4333875"/>
                </a:lnTo>
                <a:lnTo>
                  <a:pt x="762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73173" y="577468"/>
            <a:ext cx="6010275" cy="5836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339" marR="1941195" indent="-841375">
              <a:lnSpc>
                <a:spcPct val="1356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ECTURE</a:t>
            </a:r>
            <a:r>
              <a:rPr sz="2800" b="1" spc="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6</a:t>
            </a:r>
            <a:endParaRPr sz="3600" dirty="0">
              <a:latin typeface="Times New Roman"/>
              <a:cs typeface="Times New Roman"/>
            </a:endParaRPr>
          </a:p>
          <a:p>
            <a:pPr marL="1932939" marR="83820" indent="-229235">
              <a:lnSpc>
                <a:spcPts val="3070"/>
              </a:lnSpc>
              <a:spcBef>
                <a:spcPts val="760"/>
              </a:spcBef>
            </a:pPr>
            <a:r>
              <a:rPr sz="3200" b="1" spc="-5" dirty="0">
                <a:latin typeface="Times New Roman"/>
                <a:cs typeface="Times New Roman"/>
              </a:rPr>
              <a:t>G</a:t>
            </a:r>
            <a:r>
              <a:rPr sz="3200" b="1" spc="-65" dirty="0">
                <a:latin typeface="Times New Roman"/>
                <a:cs typeface="Times New Roman"/>
              </a:rPr>
              <a:t>r</a:t>
            </a:r>
            <a:r>
              <a:rPr sz="3200" b="1" spc="-5" dirty="0">
                <a:latin typeface="Times New Roman"/>
                <a:cs typeface="Times New Roman"/>
              </a:rPr>
              <a:t>ee</a:t>
            </a: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y</a:t>
            </a:r>
            <a:r>
              <a:rPr sz="3200" b="1" spc="-17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-5" dirty="0">
                <a:latin typeface="Times New Roman"/>
                <a:cs typeface="Times New Roman"/>
              </a:rPr>
              <a:t>gor</a:t>
            </a:r>
            <a:r>
              <a:rPr sz="3200" b="1" spc="-10" dirty="0">
                <a:latin typeface="Times New Roman"/>
                <a:cs typeface="Times New Roman"/>
              </a:rPr>
              <a:t>ith</a:t>
            </a:r>
            <a:r>
              <a:rPr sz="3200" b="1" spc="-5" dirty="0">
                <a:latin typeface="Times New Roman"/>
                <a:cs typeface="Times New Roman"/>
              </a:rPr>
              <a:t>ms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(</a:t>
            </a:r>
            <a:r>
              <a:rPr sz="3200" b="1" spc="-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spc="-5" dirty="0">
                <a:latin typeface="Times New Roman"/>
                <a:cs typeface="Times New Roman"/>
              </a:rPr>
              <a:t>d  Graphs)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representation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Minimum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spanning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trees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Optimal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substructure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Greedy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choice</a:t>
            </a:r>
            <a:endParaRPr sz="3200" dirty="0">
              <a:latin typeface="Times New Roman"/>
              <a:cs typeface="Times New Roman"/>
            </a:endParaRPr>
          </a:p>
          <a:p>
            <a:pPr marL="1932939" marR="864235" indent="-228600">
              <a:lnSpc>
                <a:spcPts val="3070"/>
              </a:lnSpc>
              <a:spcBef>
                <a:spcPts val="740"/>
              </a:spcBef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35" dirty="0">
                <a:latin typeface="Times New Roman"/>
                <a:cs typeface="Times New Roman"/>
              </a:rPr>
              <a:t>Prim’s </a:t>
            </a:r>
            <a:r>
              <a:rPr sz="3200" spc="-5" dirty="0">
                <a:latin typeface="Times New Roman"/>
                <a:cs typeface="Times New Roman"/>
              </a:rPr>
              <a:t>greedy MST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endParaRPr lang="en-US" sz="3200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  Dr. Yeshwant Singh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0925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MST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47912" y="1547812"/>
            <a:ext cx="3560445" cy="3968750"/>
            <a:chOff x="2347912" y="1547812"/>
            <a:chExt cx="3560445" cy="3968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0667" y="4824984"/>
              <a:ext cx="690371" cy="69113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86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3873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538912" y="2614612"/>
            <a:ext cx="765810" cy="765810"/>
            <a:chOff x="6538912" y="2614612"/>
            <a:chExt cx="765810" cy="76581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538912" y="3681412"/>
            <a:ext cx="765810" cy="765810"/>
            <a:chOff x="6538912" y="3681412"/>
            <a:chExt cx="765810" cy="765810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19425" y="1854300"/>
            <a:ext cx="2197735" cy="11182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560"/>
              </a:spcBef>
              <a:tabLst>
                <a:tab pos="1777364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	12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946150" algn="l"/>
                <a:tab pos="2126615" algn="l"/>
              </a:tabLst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5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13425" y="2421686"/>
            <a:ext cx="742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150" algn="l"/>
                <a:tab pos="729615" algn="l"/>
              </a:tabLst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9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13425" y="3488631"/>
            <a:ext cx="742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4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15</a:t>
            </a:r>
            <a:r>
              <a:rPr sz="3200" u="heavy" spc="90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7912" y="1547812"/>
            <a:ext cx="4956810" cy="3370579"/>
            <a:chOff x="2347912" y="1547812"/>
            <a:chExt cx="4956810" cy="33705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0"/>
                  </a:moveTo>
                  <a:lnTo>
                    <a:pt x="0" y="587375"/>
                  </a:lnTo>
                </a:path>
              </a:pathLst>
            </a:custGeom>
            <a:ln w="12700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12700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32125" y="2895600"/>
              <a:ext cx="2114550" cy="127000"/>
            </a:xfrm>
            <a:custGeom>
              <a:avLst/>
              <a:gdLst/>
              <a:ahLst/>
              <a:cxnLst/>
              <a:rect l="l" t="t" r="r" b="b"/>
              <a:pathLst>
                <a:path w="2114550" h="127000">
                  <a:moveTo>
                    <a:pt x="0" y="127000"/>
                  </a:moveTo>
                  <a:lnTo>
                    <a:pt x="2114550" y="127000"/>
                  </a:lnTo>
                  <a:lnTo>
                    <a:pt x="2114550" y="0"/>
                  </a:lnTo>
                  <a:lnTo>
                    <a:pt x="0" y="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4159" y="2689860"/>
              <a:ext cx="690371" cy="6903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26125" y="2895600"/>
              <a:ext cx="717550" cy="127000"/>
            </a:xfrm>
            <a:custGeom>
              <a:avLst/>
              <a:gdLst/>
              <a:ahLst/>
              <a:cxnLst/>
              <a:rect l="l" t="t" r="r" b="b"/>
              <a:pathLst>
                <a:path w="717550" h="127000">
                  <a:moveTo>
                    <a:pt x="0" y="127000"/>
                  </a:moveTo>
                  <a:lnTo>
                    <a:pt x="717550" y="127000"/>
                  </a:lnTo>
                  <a:lnTo>
                    <a:pt x="717550" y="0"/>
                  </a:lnTo>
                  <a:lnTo>
                    <a:pt x="0" y="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4159" y="3756660"/>
              <a:ext cx="690371" cy="69037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22900" y="3298824"/>
              <a:ext cx="1120775" cy="790575"/>
            </a:xfrm>
            <a:custGeom>
              <a:avLst/>
              <a:gdLst/>
              <a:ahLst/>
              <a:cxnLst/>
              <a:rect l="l" t="t" r="r" b="b"/>
              <a:pathLst>
                <a:path w="1120775" h="790575">
                  <a:moveTo>
                    <a:pt x="127000" y="0"/>
                  </a:moveTo>
                  <a:lnTo>
                    <a:pt x="0" y="0"/>
                  </a:lnTo>
                  <a:lnTo>
                    <a:pt x="0" y="387350"/>
                  </a:lnTo>
                  <a:lnTo>
                    <a:pt x="127000" y="387350"/>
                  </a:lnTo>
                  <a:lnTo>
                    <a:pt x="127000" y="0"/>
                  </a:lnTo>
                  <a:close/>
                </a:path>
                <a:path w="1120775" h="790575">
                  <a:moveTo>
                    <a:pt x="1120775" y="663575"/>
                  </a:moveTo>
                  <a:lnTo>
                    <a:pt x="403225" y="663575"/>
                  </a:lnTo>
                  <a:lnTo>
                    <a:pt x="403225" y="790575"/>
                  </a:lnTo>
                  <a:lnTo>
                    <a:pt x="1120775" y="790575"/>
                  </a:lnTo>
                  <a:lnTo>
                    <a:pt x="1120775" y="663575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0" y="0"/>
                  </a:moveTo>
                  <a:lnTo>
                    <a:pt x="917575" y="588962"/>
                  </a:lnTo>
                </a:path>
              </a:pathLst>
            </a:custGeom>
            <a:ln w="12700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86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3873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0925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MST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019425" y="1854300"/>
            <a:ext cx="2197735" cy="11182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560"/>
              </a:spcBef>
              <a:tabLst>
                <a:tab pos="1777364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	12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946150" algn="l"/>
                <a:tab pos="2126615" algn="l"/>
              </a:tabLst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5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13425" y="2421686"/>
            <a:ext cx="742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150" algn="l"/>
                <a:tab pos="729615" algn="l"/>
              </a:tabLst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9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13425" y="3488631"/>
            <a:ext cx="742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4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15</a:t>
            </a:r>
            <a:r>
              <a:rPr sz="3200" u="heavy" spc="90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744912" y="4749800"/>
            <a:ext cx="766445" cy="766445"/>
            <a:chOff x="3744912" y="4749800"/>
            <a:chExt cx="766445" cy="766445"/>
          </a:xfrm>
        </p:grpSpPr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57537" y="901705"/>
            <a:ext cx="5359400" cy="2018030"/>
            <a:chOff x="3157537" y="901705"/>
            <a:chExt cx="5359400" cy="2018030"/>
          </a:xfrm>
        </p:grpSpPr>
        <p:sp>
          <p:nvSpPr>
            <p:cNvPr id="3" name="object 3"/>
            <p:cNvSpPr/>
            <p:nvPr/>
          </p:nvSpPr>
          <p:spPr>
            <a:xfrm>
              <a:off x="4949825" y="1995488"/>
              <a:ext cx="662305" cy="582930"/>
            </a:xfrm>
            <a:custGeom>
              <a:avLst/>
              <a:gdLst/>
              <a:ahLst/>
              <a:cxnLst/>
              <a:rect l="l" t="t" r="r" b="b"/>
              <a:pathLst>
                <a:path w="662304" h="582930">
                  <a:moveTo>
                    <a:pt x="0" y="0"/>
                  </a:moveTo>
                  <a:lnTo>
                    <a:pt x="661987" y="582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2535241"/>
              <a:ext cx="85725" cy="85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00400" y="1995487"/>
              <a:ext cx="795655" cy="582930"/>
            </a:xfrm>
            <a:custGeom>
              <a:avLst/>
              <a:gdLst/>
              <a:ahLst/>
              <a:cxnLst/>
              <a:rect l="l" t="t" r="r" b="b"/>
              <a:pathLst>
                <a:path w="795654" h="582930">
                  <a:moveTo>
                    <a:pt x="0" y="582612"/>
                  </a:moveTo>
                  <a:lnTo>
                    <a:pt x="7953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2535237"/>
              <a:ext cx="85725" cy="857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00400" y="1411287"/>
              <a:ext cx="795655" cy="584200"/>
            </a:xfrm>
            <a:custGeom>
              <a:avLst/>
              <a:gdLst/>
              <a:ahLst/>
              <a:cxnLst/>
              <a:rect l="l" t="t" r="r" b="b"/>
              <a:pathLst>
                <a:path w="795654" h="584200">
                  <a:moveTo>
                    <a:pt x="0" y="0"/>
                  </a:moveTo>
                  <a:lnTo>
                    <a:pt x="795337" y="584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1368424"/>
              <a:ext cx="85725" cy="857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95737" y="1995488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4">
                  <a:moveTo>
                    <a:pt x="0" y="0"/>
                  </a:moveTo>
                  <a:lnTo>
                    <a:pt x="9540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6962" y="1952630"/>
              <a:ext cx="85725" cy="85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2875" y="1952626"/>
              <a:ext cx="85725" cy="857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49825" y="1411288"/>
              <a:ext cx="662305" cy="584200"/>
            </a:xfrm>
            <a:custGeom>
              <a:avLst/>
              <a:gdLst/>
              <a:ahLst/>
              <a:cxnLst/>
              <a:rect l="l" t="t" r="r" b="b"/>
              <a:pathLst>
                <a:path w="662304" h="584200">
                  <a:moveTo>
                    <a:pt x="0" y="584200"/>
                  </a:moveTo>
                  <a:lnTo>
                    <a:pt x="661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1368430"/>
              <a:ext cx="85725" cy="857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99250" y="2578100"/>
              <a:ext cx="1149350" cy="298450"/>
            </a:xfrm>
            <a:custGeom>
              <a:avLst/>
              <a:gdLst/>
              <a:ahLst/>
              <a:cxnLst/>
              <a:rect l="l" t="t" r="r" b="b"/>
              <a:pathLst>
                <a:path w="1149350" h="298450">
                  <a:moveTo>
                    <a:pt x="0" y="0"/>
                  </a:moveTo>
                  <a:lnTo>
                    <a:pt x="1149350" y="2984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5737" y="2833691"/>
              <a:ext cx="85725" cy="85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99250" y="1771650"/>
              <a:ext cx="860425" cy="806450"/>
            </a:xfrm>
            <a:custGeom>
              <a:avLst/>
              <a:gdLst/>
              <a:ahLst/>
              <a:cxnLst/>
              <a:rect l="l" t="t" r="r" b="b"/>
              <a:pathLst>
                <a:path w="860425" h="806450">
                  <a:moveTo>
                    <a:pt x="0" y="806450"/>
                  </a:moveTo>
                  <a:lnTo>
                    <a:pt x="860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6812" y="1728791"/>
              <a:ext cx="85725" cy="857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75525" y="944562"/>
              <a:ext cx="184150" cy="827405"/>
            </a:xfrm>
            <a:custGeom>
              <a:avLst/>
              <a:gdLst/>
              <a:ahLst/>
              <a:cxnLst/>
              <a:rect l="l" t="t" r="r" b="b"/>
              <a:pathLst>
                <a:path w="184150" h="827405">
                  <a:moveTo>
                    <a:pt x="184150" y="82708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662" y="901705"/>
              <a:ext cx="85725" cy="85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559675" y="1771650"/>
              <a:ext cx="914400" cy="434975"/>
            </a:xfrm>
            <a:custGeom>
              <a:avLst/>
              <a:gdLst/>
              <a:ahLst/>
              <a:cxnLst/>
              <a:rect l="l" t="t" r="r" b="b"/>
              <a:pathLst>
                <a:path w="914400" h="434975">
                  <a:moveTo>
                    <a:pt x="0" y="0"/>
                  </a:moveTo>
                  <a:lnTo>
                    <a:pt x="914400" y="4349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1212" y="2163766"/>
              <a:ext cx="85725" cy="857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59675" y="1192212"/>
              <a:ext cx="716280" cy="579755"/>
            </a:xfrm>
            <a:custGeom>
              <a:avLst/>
              <a:gdLst/>
              <a:ahLst/>
              <a:cxnLst/>
              <a:rect l="l" t="t" r="r" b="b"/>
              <a:pathLst>
                <a:path w="716279" h="579755">
                  <a:moveTo>
                    <a:pt x="0" y="579437"/>
                  </a:moveTo>
                  <a:lnTo>
                    <a:pt x="715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2776" y="1149355"/>
              <a:ext cx="85725" cy="857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611813" y="2578100"/>
              <a:ext cx="1087755" cy="0"/>
            </a:xfrm>
            <a:custGeom>
              <a:avLst/>
              <a:gdLst/>
              <a:ahLst/>
              <a:cxnLst/>
              <a:rect l="l" t="t" r="r" b="b"/>
              <a:pathLst>
                <a:path w="1087754">
                  <a:moveTo>
                    <a:pt x="0" y="0"/>
                  </a:moveTo>
                  <a:lnTo>
                    <a:pt x="10874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6387" y="2535241"/>
              <a:ext cx="85725" cy="857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8951" y="2535237"/>
              <a:ext cx="85725" cy="85725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5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32568" y="1204584"/>
            <a:ext cx="2582545" cy="164401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125855">
              <a:lnSpc>
                <a:spcPct val="100000"/>
              </a:lnSpc>
              <a:spcBef>
                <a:spcPts val="1440"/>
              </a:spcBef>
            </a:pP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1175"/>
              </a:spcBef>
            </a:pPr>
            <a:r>
              <a:rPr sz="2800" spc="-5" dirty="0">
                <a:latin typeface="Times New Roman"/>
                <a:cs typeface="Times New Roman"/>
              </a:rPr>
              <a:t>(Other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shown.)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6962" y="1952626"/>
            <a:ext cx="748030" cy="668655"/>
            <a:chOff x="4906962" y="1952626"/>
            <a:chExt cx="748030" cy="668655"/>
          </a:xfrm>
        </p:grpSpPr>
        <p:sp>
          <p:nvSpPr>
            <p:cNvPr id="3" name="object 3"/>
            <p:cNvSpPr/>
            <p:nvPr/>
          </p:nvSpPr>
          <p:spPr>
            <a:xfrm>
              <a:off x="4949825" y="1995488"/>
              <a:ext cx="662305" cy="582930"/>
            </a:xfrm>
            <a:custGeom>
              <a:avLst/>
              <a:gdLst/>
              <a:ahLst/>
              <a:cxnLst/>
              <a:rect l="l" t="t" r="r" b="b"/>
              <a:pathLst>
                <a:path w="662304" h="582930">
                  <a:moveTo>
                    <a:pt x="0" y="0"/>
                  </a:moveTo>
                  <a:lnTo>
                    <a:pt x="661987" y="582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2535241"/>
              <a:ext cx="85725" cy="85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641850" y="14305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8027" y="251784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57537" y="901705"/>
            <a:ext cx="5359400" cy="2018030"/>
            <a:chOff x="3157537" y="901705"/>
            <a:chExt cx="5359400" cy="2018030"/>
          </a:xfrm>
        </p:grpSpPr>
        <p:sp>
          <p:nvSpPr>
            <p:cNvPr id="9" name="object 9"/>
            <p:cNvSpPr/>
            <p:nvPr/>
          </p:nvSpPr>
          <p:spPr>
            <a:xfrm>
              <a:off x="4953001" y="2003425"/>
              <a:ext cx="662305" cy="587375"/>
            </a:xfrm>
            <a:custGeom>
              <a:avLst/>
              <a:gdLst/>
              <a:ahLst/>
              <a:cxnLst/>
              <a:rect l="l" t="t" r="r" b="b"/>
              <a:pathLst>
                <a:path w="662304" h="587375">
                  <a:moveTo>
                    <a:pt x="0" y="0"/>
                  </a:moveTo>
                  <a:lnTo>
                    <a:pt x="661987" y="587375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400" y="1995487"/>
              <a:ext cx="795655" cy="582930"/>
            </a:xfrm>
            <a:custGeom>
              <a:avLst/>
              <a:gdLst/>
              <a:ahLst/>
              <a:cxnLst/>
              <a:rect l="l" t="t" r="r" b="b"/>
              <a:pathLst>
                <a:path w="795654" h="582930">
                  <a:moveTo>
                    <a:pt x="0" y="582612"/>
                  </a:moveTo>
                  <a:lnTo>
                    <a:pt x="7953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2535237"/>
              <a:ext cx="85725" cy="857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00400" y="1411287"/>
              <a:ext cx="795655" cy="584200"/>
            </a:xfrm>
            <a:custGeom>
              <a:avLst/>
              <a:gdLst/>
              <a:ahLst/>
              <a:cxnLst/>
              <a:rect l="l" t="t" r="r" b="b"/>
              <a:pathLst>
                <a:path w="795654" h="584200">
                  <a:moveTo>
                    <a:pt x="0" y="0"/>
                  </a:moveTo>
                  <a:lnTo>
                    <a:pt x="795337" y="584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1368424"/>
              <a:ext cx="85725" cy="857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95737" y="1995488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4">
                  <a:moveTo>
                    <a:pt x="0" y="0"/>
                  </a:moveTo>
                  <a:lnTo>
                    <a:pt x="9540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6962" y="1952630"/>
              <a:ext cx="85725" cy="857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2875" y="1952626"/>
              <a:ext cx="85725" cy="857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49825" y="1411288"/>
              <a:ext cx="662305" cy="584200"/>
            </a:xfrm>
            <a:custGeom>
              <a:avLst/>
              <a:gdLst/>
              <a:ahLst/>
              <a:cxnLst/>
              <a:rect l="l" t="t" r="r" b="b"/>
              <a:pathLst>
                <a:path w="662304" h="584200">
                  <a:moveTo>
                    <a:pt x="0" y="584200"/>
                  </a:moveTo>
                  <a:lnTo>
                    <a:pt x="661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1368430"/>
              <a:ext cx="85725" cy="85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99250" y="2578100"/>
              <a:ext cx="1149350" cy="298450"/>
            </a:xfrm>
            <a:custGeom>
              <a:avLst/>
              <a:gdLst/>
              <a:ahLst/>
              <a:cxnLst/>
              <a:rect l="l" t="t" r="r" b="b"/>
              <a:pathLst>
                <a:path w="1149350" h="298450">
                  <a:moveTo>
                    <a:pt x="0" y="0"/>
                  </a:moveTo>
                  <a:lnTo>
                    <a:pt x="1149350" y="2984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5737" y="2833691"/>
              <a:ext cx="85725" cy="857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699250" y="1771650"/>
              <a:ext cx="860425" cy="806450"/>
            </a:xfrm>
            <a:custGeom>
              <a:avLst/>
              <a:gdLst/>
              <a:ahLst/>
              <a:cxnLst/>
              <a:rect l="l" t="t" r="r" b="b"/>
              <a:pathLst>
                <a:path w="860425" h="806450">
                  <a:moveTo>
                    <a:pt x="0" y="806450"/>
                  </a:moveTo>
                  <a:lnTo>
                    <a:pt x="860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6812" y="1728791"/>
              <a:ext cx="85725" cy="857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375525" y="944562"/>
              <a:ext cx="184150" cy="827405"/>
            </a:xfrm>
            <a:custGeom>
              <a:avLst/>
              <a:gdLst/>
              <a:ahLst/>
              <a:cxnLst/>
              <a:rect l="l" t="t" r="r" b="b"/>
              <a:pathLst>
                <a:path w="184150" h="827405">
                  <a:moveTo>
                    <a:pt x="184150" y="82708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662" y="901705"/>
              <a:ext cx="85725" cy="857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559675" y="1771650"/>
              <a:ext cx="914400" cy="434975"/>
            </a:xfrm>
            <a:custGeom>
              <a:avLst/>
              <a:gdLst/>
              <a:ahLst/>
              <a:cxnLst/>
              <a:rect l="l" t="t" r="r" b="b"/>
              <a:pathLst>
                <a:path w="914400" h="434975">
                  <a:moveTo>
                    <a:pt x="0" y="0"/>
                  </a:moveTo>
                  <a:lnTo>
                    <a:pt x="914400" y="4349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1212" y="2163766"/>
              <a:ext cx="85725" cy="857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559675" y="1192212"/>
              <a:ext cx="716280" cy="579755"/>
            </a:xfrm>
            <a:custGeom>
              <a:avLst/>
              <a:gdLst/>
              <a:ahLst/>
              <a:cxnLst/>
              <a:rect l="l" t="t" r="r" b="b"/>
              <a:pathLst>
                <a:path w="716279" h="579755">
                  <a:moveTo>
                    <a:pt x="0" y="579437"/>
                  </a:moveTo>
                  <a:lnTo>
                    <a:pt x="715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2776" y="1149355"/>
              <a:ext cx="85725" cy="857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611813" y="2578100"/>
              <a:ext cx="1087755" cy="0"/>
            </a:xfrm>
            <a:custGeom>
              <a:avLst/>
              <a:gdLst/>
              <a:ahLst/>
              <a:cxnLst/>
              <a:rect l="l" t="t" r="r" b="b"/>
              <a:pathLst>
                <a:path w="1087754">
                  <a:moveTo>
                    <a:pt x="0" y="0"/>
                  </a:moveTo>
                  <a:lnTo>
                    <a:pt x="10874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6387" y="2535241"/>
              <a:ext cx="85725" cy="857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8951" y="2535237"/>
              <a:ext cx="85725" cy="8572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04152" y="3118485"/>
            <a:ext cx="4718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Remove any edge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0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32568" y="1204584"/>
            <a:ext cx="2582545" cy="164401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125855">
              <a:lnSpc>
                <a:spcPct val="100000"/>
              </a:lnSpc>
              <a:spcBef>
                <a:spcPts val="1440"/>
              </a:spcBef>
            </a:pP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1175"/>
              </a:spcBef>
            </a:pPr>
            <a:r>
              <a:rPr sz="2800" spc="-5" dirty="0">
                <a:latin typeface="Times New Roman"/>
                <a:cs typeface="Times New Roman"/>
              </a:rPr>
              <a:t>(Other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shown.)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6962" y="1952626"/>
            <a:ext cx="748030" cy="668655"/>
            <a:chOff x="4906962" y="1952626"/>
            <a:chExt cx="748030" cy="668655"/>
          </a:xfrm>
        </p:grpSpPr>
        <p:sp>
          <p:nvSpPr>
            <p:cNvPr id="3" name="object 3"/>
            <p:cNvSpPr/>
            <p:nvPr/>
          </p:nvSpPr>
          <p:spPr>
            <a:xfrm>
              <a:off x="4949825" y="1995488"/>
              <a:ext cx="662305" cy="582930"/>
            </a:xfrm>
            <a:custGeom>
              <a:avLst/>
              <a:gdLst/>
              <a:ahLst/>
              <a:cxnLst/>
              <a:rect l="l" t="t" r="r" b="b"/>
              <a:pathLst>
                <a:path w="662304" h="582930">
                  <a:moveTo>
                    <a:pt x="0" y="0"/>
                  </a:moveTo>
                  <a:lnTo>
                    <a:pt x="661987" y="582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2535241"/>
              <a:ext cx="85725" cy="85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641851" y="14305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8028" y="251784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57537" y="901705"/>
            <a:ext cx="5359400" cy="2018030"/>
            <a:chOff x="3157537" y="901705"/>
            <a:chExt cx="5359400" cy="2018030"/>
          </a:xfrm>
        </p:grpSpPr>
        <p:sp>
          <p:nvSpPr>
            <p:cNvPr id="9" name="object 9"/>
            <p:cNvSpPr/>
            <p:nvPr/>
          </p:nvSpPr>
          <p:spPr>
            <a:xfrm>
              <a:off x="4953001" y="2003425"/>
              <a:ext cx="662305" cy="587375"/>
            </a:xfrm>
            <a:custGeom>
              <a:avLst/>
              <a:gdLst/>
              <a:ahLst/>
              <a:cxnLst/>
              <a:rect l="l" t="t" r="r" b="b"/>
              <a:pathLst>
                <a:path w="662304" h="587375">
                  <a:moveTo>
                    <a:pt x="0" y="0"/>
                  </a:moveTo>
                  <a:lnTo>
                    <a:pt x="661987" y="587375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8712" y="1985963"/>
              <a:ext cx="662305" cy="587375"/>
            </a:xfrm>
            <a:custGeom>
              <a:avLst/>
              <a:gdLst/>
              <a:ahLst/>
              <a:cxnLst/>
              <a:rect l="l" t="t" r="r" b="b"/>
              <a:pathLst>
                <a:path w="662304" h="587375">
                  <a:moveTo>
                    <a:pt x="0" y="0"/>
                  </a:moveTo>
                  <a:lnTo>
                    <a:pt x="661987" y="587375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0400" y="1995487"/>
              <a:ext cx="795655" cy="582930"/>
            </a:xfrm>
            <a:custGeom>
              <a:avLst/>
              <a:gdLst/>
              <a:ahLst/>
              <a:cxnLst/>
              <a:rect l="l" t="t" r="r" b="b"/>
              <a:pathLst>
                <a:path w="795654" h="582930">
                  <a:moveTo>
                    <a:pt x="0" y="582612"/>
                  </a:moveTo>
                  <a:lnTo>
                    <a:pt x="7953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2535237"/>
              <a:ext cx="85725" cy="857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00400" y="1411287"/>
              <a:ext cx="795655" cy="584200"/>
            </a:xfrm>
            <a:custGeom>
              <a:avLst/>
              <a:gdLst/>
              <a:ahLst/>
              <a:cxnLst/>
              <a:rect l="l" t="t" r="r" b="b"/>
              <a:pathLst>
                <a:path w="795654" h="584200">
                  <a:moveTo>
                    <a:pt x="0" y="0"/>
                  </a:moveTo>
                  <a:lnTo>
                    <a:pt x="795337" y="584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1368424"/>
              <a:ext cx="85725" cy="857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95737" y="1995488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4">
                  <a:moveTo>
                    <a:pt x="0" y="0"/>
                  </a:moveTo>
                  <a:lnTo>
                    <a:pt x="9540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6962" y="1952630"/>
              <a:ext cx="85725" cy="857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2875" y="1952626"/>
              <a:ext cx="85725" cy="857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49825" y="1411288"/>
              <a:ext cx="662305" cy="584200"/>
            </a:xfrm>
            <a:custGeom>
              <a:avLst/>
              <a:gdLst/>
              <a:ahLst/>
              <a:cxnLst/>
              <a:rect l="l" t="t" r="r" b="b"/>
              <a:pathLst>
                <a:path w="662304" h="584200">
                  <a:moveTo>
                    <a:pt x="0" y="584200"/>
                  </a:moveTo>
                  <a:lnTo>
                    <a:pt x="661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1368430"/>
              <a:ext cx="85725" cy="857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99250" y="2578100"/>
              <a:ext cx="1149350" cy="298450"/>
            </a:xfrm>
            <a:custGeom>
              <a:avLst/>
              <a:gdLst/>
              <a:ahLst/>
              <a:cxnLst/>
              <a:rect l="l" t="t" r="r" b="b"/>
              <a:pathLst>
                <a:path w="1149350" h="298450">
                  <a:moveTo>
                    <a:pt x="0" y="0"/>
                  </a:moveTo>
                  <a:lnTo>
                    <a:pt x="1149350" y="2984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5737" y="2833691"/>
              <a:ext cx="85725" cy="857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699250" y="1771650"/>
              <a:ext cx="860425" cy="806450"/>
            </a:xfrm>
            <a:custGeom>
              <a:avLst/>
              <a:gdLst/>
              <a:ahLst/>
              <a:cxnLst/>
              <a:rect l="l" t="t" r="r" b="b"/>
              <a:pathLst>
                <a:path w="860425" h="806450">
                  <a:moveTo>
                    <a:pt x="0" y="806450"/>
                  </a:moveTo>
                  <a:lnTo>
                    <a:pt x="860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6812" y="1728791"/>
              <a:ext cx="85725" cy="857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375525" y="944562"/>
              <a:ext cx="184150" cy="827405"/>
            </a:xfrm>
            <a:custGeom>
              <a:avLst/>
              <a:gdLst/>
              <a:ahLst/>
              <a:cxnLst/>
              <a:rect l="l" t="t" r="r" b="b"/>
              <a:pathLst>
                <a:path w="184150" h="827405">
                  <a:moveTo>
                    <a:pt x="184150" y="82708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662" y="901705"/>
              <a:ext cx="85725" cy="857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559675" y="1771650"/>
              <a:ext cx="914400" cy="434975"/>
            </a:xfrm>
            <a:custGeom>
              <a:avLst/>
              <a:gdLst/>
              <a:ahLst/>
              <a:cxnLst/>
              <a:rect l="l" t="t" r="r" b="b"/>
              <a:pathLst>
                <a:path w="914400" h="434975">
                  <a:moveTo>
                    <a:pt x="0" y="0"/>
                  </a:moveTo>
                  <a:lnTo>
                    <a:pt x="914400" y="4349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1212" y="2163766"/>
              <a:ext cx="85725" cy="857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559675" y="1192212"/>
              <a:ext cx="716280" cy="579755"/>
            </a:xfrm>
            <a:custGeom>
              <a:avLst/>
              <a:gdLst/>
              <a:ahLst/>
              <a:cxnLst/>
              <a:rect l="l" t="t" r="r" b="b"/>
              <a:pathLst>
                <a:path w="716279" h="579755">
                  <a:moveTo>
                    <a:pt x="0" y="579437"/>
                  </a:moveTo>
                  <a:lnTo>
                    <a:pt x="715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2776" y="1149355"/>
              <a:ext cx="85725" cy="857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611813" y="2578100"/>
              <a:ext cx="1087755" cy="0"/>
            </a:xfrm>
            <a:custGeom>
              <a:avLst/>
              <a:gdLst/>
              <a:ahLst/>
              <a:cxnLst/>
              <a:rect l="l" t="t" r="r" b="b"/>
              <a:pathLst>
                <a:path w="1087754">
                  <a:moveTo>
                    <a:pt x="0" y="0"/>
                  </a:moveTo>
                  <a:lnTo>
                    <a:pt x="10874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6387" y="2535241"/>
              <a:ext cx="85725" cy="857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8951" y="2535237"/>
              <a:ext cx="85725" cy="85725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204152" y="3118485"/>
            <a:ext cx="4718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Remove any edge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0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32568" y="1204584"/>
            <a:ext cx="2582545" cy="164401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125855">
              <a:lnSpc>
                <a:spcPct val="100000"/>
              </a:lnSpc>
              <a:spcBef>
                <a:spcPts val="1440"/>
              </a:spcBef>
            </a:pP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1175"/>
              </a:spcBef>
            </a:pPr>
            <a:r>
              <a:rPr sz="2800" spc="-5" dirty="0">
                <a:latin typeface="Times New Roman"/>
                <a:cs typeface="Times New Roman"/>
              </a:rPr>
              <a:t>(Other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shown.)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672" y="603872"/>
            <a:ext cx="5913755" cy="2579370"/>
          </a:xfrm>
          <a:custGeom>
            <a:avLst/>
            <a:gdLst/>
            <a:ahLst/>
            <a:cxnLst/>
            <a:rect l="l" t="t" r="r" b="b"/>
            <a:pathLst>
              <a:path w="5913755" h="2579370">
                <a:moveTo>
                  <a:pt x="3224530" y="796658"/>
                </a:moveTo>
                <a:lnTo>
                  <a:pt x="3214001" y="743318"/>
                </a:lnTo>
                <a:lnTo>
                  <a:pt x="3181197" y="695312"/>
                </a:lnTo>
                <a:lnTo>
                  <a:pt x="3124949" y="652640"/>
                </a:lnTo>
                <a:lnTo>
                  <a:pt x="3087687" y="633298"/>
                </a:lnTo>
                <a:lnTo>
                  <a:pt x="3044126" y="615302"/>
                </a:lnTo>
                <a:lnTo>
                  <a:pt x="2994152" y="598627"/>
                </a:lnTo>
                <a:lnTo>
                  <a:pt x="2937586" y="583298"/>
                </a:lnTo>
                <a:lnTo>
                  <a:pt x="2874327" y="569290"/>
                </a:lnTo>
                <a:lnTo>
                  <a:pt x="2815615" y="558825"/>
                </a:lnTo>
                <a:lnTo>
                  <a:pt x="2746768" y="548792"/>
                </a:lnTo>
                <a:lnTo>
                  <a:pt x="2708795" y="543966"/>
                </a:lnTo>
                <a:lnTo>
                  <a:pt x="2668625" y="539267"/>
                </a:lnTo>
                <a:lnTo>
                  <a:pt x="2626347" y="534695"/>
                </a:lnTo>
                <a:lnTo>
                  <a:pt x="2582075" y="530275"/>
                </a:lnTo>
                <a:lnTo>
                  <a:pt x="2535923" y="526008"/>
                </a:lnTo>
                <a:lnTo>
                  <a:pt x="2487993" y="521893"/>
                </a:lnTo>
                <a:lnTo>
                  <a:pt x="2438387" y="517956"/>
                </a:lnTo>
                <a:lnTo>
                  <a:pt x="2387219" y="514184"/>
                </a:lnTo>
                <a:lnTo>
                  <a:pt x="2334603" y="510603"/>
                </a:lnTo>
                <a:lnTo>
                  <a:pt x="2280653" y="507199"/>
                </a:lnTo>
                <a:lnTo>
                  <a:pt x="2225459" y="503986"/>
                </a:lnTo>
                <a:lnTo>
                  <a:pt x="2169134" y="500976"/>
                </a:lnTo>
                <a:lnTo>
                  <a:pt x="2111794" y="498182"/>
                </a:lnTo>
                <a:lnTo>
                  <a:pt x="2053551" y="495604"/>
                </a:lnTo>
                <a:lnTo>
                  <a:pt x="1994509" y="493242"/>
                </a:lnTo>
                <a:lnTo>
                  <a:pt x="1934781" y="491109"/>
                </a:lnTo>
                <a:lnTo>
                  <a:pt x="1874456" y="489229"/>
                </a:lnTo>
                <a:lnTo>
                  <a:pt x="1813661" y="487578"/>
                </a:lnTo>
                <a:lnTo>
                  <a:pt x="1752498" y="486181"/>
                </a:lnTo>
                <a:lnTo>
                  <a:pt x="1691093" y="485038"/>
                </a:lnTo>
                <a:lnTo>
                  <a:pt x="1629524" y="484162"/>
                </a:lnTo>
                <a:lnTo>
                  <a:pt x="1567916" y="483565"/>
                </a:lnTo>
                <a:lnTo>
                  <a:pt x="1506385" y="483247"/>
                </a:lnTo>
                <a:lnTo>
                  <a:pt x="1445018" y="483209"/>
                </a:lnTo>
                <a:lnTo>
                  <a:pt x="1383944" y="483463"/>
                </a:lnTo>
                <a:lnTo>
                  <a:pt x="1323276" y="484022"/>
                </a:lnTo>
                <a:lnTo>
                  <a:pt x="1263091" y="484898"/>
                </a:lnTo>
                <a:lnTo>
                  <a:pt x="1203528" y="486079"/>
                </a:lnTo>
                <a:lnTo>
                  <a:pt x="1144689" y="487578"/>
                </a:lnTo>
                <a:lnTo>
                  <a:pt x="1086675" y="489419"/>
                </a:lnTo>
                <a:lnTo>
                  <a:pt x="1029589" y="491591"/>
                </a:lnTo>
                <a:lnTo>
                  <a:pt x="973556" y="494106"/>
                </a:lnTo>
                <a:lnTo>
                  <a:pt x="918679" y="496963"/>
                </a:lnTo>
                <a:lnTo>
                  <a:pt x="865060" y="500189"/>
                </a:lnTo>
                <a:lnTo>
                  <a:pt x="812825" y="503770"/>
                </a:lnTo>
                <a:lnTo>
                  <a:pt x="762063" y="507720"/>
                </a:lnTo>
                <a:lnTo>
                  <a:pt x="712876" y="512064"/>
                </a:lnTo>
                <a:lnTo>
                  <a:pt x="665403" y="516788"/>
                </a:lnTo>
                <a:lnTo>
                  <a:pt x="619734" y="521893"/>
                </a:lnTo>
                <a:lnTo>
                  <a:pt x="575983" y="527418"/>
                </a:lnTo>
                <a:lnTo>
                  <a:pt x="534238" y="533336"/>
                </a:lnTo>
                <a:lnTo>
                  <a:pt x="494639" y="539673"/>
                </a:lnTo>
                <a:lnTo>
                  <a:pt x="422262" y="553618"/>
                </a:lnTo>
                <a:lnTo>
                  <a:pt x="359727" y="569290"/>
                </a:lnTo>
                <a:lnTo>
                  <a:pt x="303161" y="587933"/>
                </a:lnTo>
                <a:lnTo>
                  <a:pt x="252717" y="609193"/>
                </a:lnTo>
                <a:lnTo>
                  <a:pt x="208038" y="632904"/>
                </a:lnTo>
                <a:lnTo>
                  <a:pt x="168808" y="658901"/>
                </a:lnTo>
                <a:lnTo>
                  <a:pt x="134683" y="687019"/>
                </a:lnTo>
                <a:lnTo>
                  <a:pt x="105321" y="717080"/>
                </a:lnTo>
                <a:lnTo>
                  <a:pt x="80403" y="748919"/>
                </a:lnTo>
                <a:lnTo>
                  <a:pt x="59563" y="782370"/>
                </a:lnTo>
                <a:lnTo>
                  <a:pt x="42494" y="817257"/>
                </a:lnTo>
                <a:lnTo>
                  <a:pt x="28841" y="853414"/>
                </a:lnTo>
                <a:lnTo>
                  <a:pt x="18288" y="890676"/>
                </a:lnTo>
                <a:lnTo>
                  <a:pt x="10477" y="928865"/>
                </a:lnTo>
                <a:lnTo>
                  <a:pt x="5080" y="967816"/>
                </a:lnTo>
                <a:lnTo>
                  <a:pt x="1752" y="1007351"/>
                </a:lnTo>
                <a:lnTo>
                  <a:pt x="177" y="1047318"/>
                </a:lnTo>
                <a:lnTo>
                  <a:pt x="0" y="1087526"/>
                </a:lnTo>
                <a:lnTo>
                  <a:pt x="901" y="1127823"/>
                </a:lnTo>
                <a:lnTo>
                  <a:pt x="2540" y="1168031"/>
                </a:lnTo>
                <a:lnTo>
                  <a:pt x="8458" y="1286446"/>
                </a:lnTo>
                <a:lnTo>
                  <a:pt x="9664" y="1324610"/>
                </a:lnTo>
                <a:lnTo>
                  <a:pt x="9918" y="1361846"/>
                </a:lnTo>
                <a:lnTo>
                  <a:pt x="8890" y="1397965"/>
                </a:lnTo>
                <a:lnTo>
                  <a:pt x="7416" y="1444244"/>
                </a:lnTo>
                <a:lnTo>
                  <a:pt x="7569" y="1493024"/>
                </a:lnTo>
                <a:lnTo>
                  <a:pt x="9321" y="1543862"/>
                </a:lnTo>
                <a:lnTo>
                  <a:pt x="12738" y="1596313"/>
                </a:lnTo>
                <a:lnTo>
                  <a:pt x="17792" y="1649933"/>
                </a:lnTo>
                <a:lnTo>
                  <a:pt x="24549" y="1704276"/>
                </a:lnTo>
                <a:lnTo>
                  <a:pt x="32994" y="1758886"/>
                </a:lnTo>
                <a:lnTo>
                  <a:pt x="43154" y="1813318"/>
                </a:lnTo>
                <a:lnTo>
                  <a:pt x="55054" y="1867128"/>
                </a:lnTo>
                <a:lnTo>
                  <a:pt x="68719" y="1919884"/>
                </a:lnTo>
                <a:lnTo>
                  <a:pt x="84162" y="1971103"/>
                </a:lnTo>
                <a:lnTo>
                  <a:pt x="101396" y="2020366"/>
                </a:lnTo>
                <a:lnTo>
                  <a:pt x="120446" y="2067229"/>
                </a:lnTo>
                <a:lnTo>
                  <a:pt x="141338" y="2111222"/>
                </a:lnTo>
                <a:lnTo>
                  <a:pt x="164084" y="2151913"/>
                </a:lnTo>
                <a:lnTo>
                  <a:pt x="188696" y="2188857"/>
                </a:lnTo>
                <a:lnTo>
                  <a:pt x="215214" y="2221598"/>
                </a:lnTo>
                <a:lnTo>
                  <a:pt x="243636" y="2249690"/>
                </a:lnTo>
                <a:lnTo>
                  <a:pt x="304292" y="2290737"/>
                </a:lnTo>
                <a:lnTo>
                  <a:pt x="368312" y="2319426"/>
                </a:lnTo>
                <a:lnTo>
                  <a:pt x="437553" y="2338273"/>
                </a:lnTo>
                <a:lnTo>
                  <a:pt x="512749" y="2347303"/>
                </a:lnTo>
                <a:lnTo>
                  <a:pt x="552818" y="2348141"/>
                </a:lnTo>
                <a:lnTo>
                  <a:pt x="594639" y="2346553"/>
                </a:lnTo>
                <a:lnTo>
                  <a:pt x="638327" y="2342527"/>
                </a:lnTo>
                <a:lnTo>
                  <a:pt x="683971" y="2336076"/>
                </a:lnTo>
                <a:lnTo>
                  <a:pt x="731659" y="2327198"/>
                </a:lnTo>
                <a:lnTo>
                  <a:pt x="781481" y="2315908"/>
                </a:lnTo>
                <a:lnTo>
                  <a:pt x="833539" y="2302192"/>
                </a:lnTo>
                <a:lnTo>
                  <a:pt x="887907" y="2286076"/>
                </a:lnTo>
                <a:lnTo>
                  <a:pt x="944714" y="2267547"/>
                </a:lnTo>
                <a:lnTo>
                  <a:pt x="1004011" y="2246630"/>
                </a:lnTo>
                <a:lnTo>
                  <a:pt x="1065923" y="2223300"/>
                </a:lnTo>
                <a:lnTo>
                  <a:pt x="1130528" y="2197595"/>
                </a:lnTo>
                <a:lnTo>
                  <a:pt x="1197927" y="2169490"/>
                </a:lnTo>
                <a:lnTo>
                  <a:pt x="1267599" y="2138896"/>
                </a:lnTo>
                <a:lnTo>
                  <a:pt x="1305382" y="2121662"/>
                </a:lnTo>
                <a:lnTo>
                  <a:pt x="1344955" y="2103208"/>
                </a:lnTo>
                <a:lnTo>
                  <a:pt x="1386205" y="2083612"/>
                </a:lnTo>
                <a:lnTo>
                  <a:pt x="1429016" y="2062911"/>
                </a:lnTo>
                <a:lnTo>
                  <a:pt x="1473288" y="2041194"/>
                </a:lnTo>
                <a:lnTo>
                  <a:pt x="1518881" y="2018499"/>
                </a:lnTo>
                <a:lnTo>
                  <a:pt x="1565694" y="1994903"/>
                </a:lnTo>
                <a:lnTo>
                  <a:pt x="1662493" y="1945220"/>
                </a:lnTo>
                <a:lnTo>
                  <a:pt x="1762747" y="1892630"/>
                </a:lnTo>
                <a:lnTo>
                  <a:pt x="1865515" y="1837626"/>
                </a:lnTo>
                <a:lnTo>
                  <a:pt x="1969871" y="1780667"/>
                </a:lnTo>
                <a:lnTo>
                  <a:pt x="2074875" y="1722259"/>
                </a:lnTo>
                <a:lnTo>
                  <a:pt x="2179586" y="1662887"/>
                </a:lnTo>
                <a:lnTo>
                  <a:pt x="2231555" y="1632978"/>
                </a:lnTo>
                <a:lnTo>
                  <a:pt x="2283091" y="1603019"/>
                </a:lnTo>
                <a:lnTo>
                  <a:pt x="2334095" y="1573060"/>
                </a:lnTo>
                <a:lnTo>
                  <a:pt x="2384437" y="1543151"/>
                </a:lnTo>
                <a:lnTo>
                  <a:pt x="2434005" y="1513370"/>
                </a:lnTo>
                <a:lnTo>
                  <a:pt x="2482685" y="1483779"/>
                </a:lnTo>
                <a:lnTo>
                  <a:pt x="2530360" y="1454416"/>
                </a:lnTo>
                <a:lnTo>
                  <a:pt x="2576919" y="1425359"/>
                </a:lnTo>
                <a:lnTo>
                  <a:pt x="2622232" y="1396669"/>
                </a:lnTo>
                <a:lnTo>
                  <a:pt x="2666187" y="1368399"/>
                </a:lnTo>
                <a:lnTo>
                  <a:pt x="2708668" y="1340612"/>
                </a:lnTo>
                <a:lnTo>
                  <a:pt x="2749562" y="1313370"/>
                </a:lnTo>
                <a:lnTo>
                  <a:pt x="2788742" y="1286738"/>
                </a:lnTo>
                <a:lnTo>
                  <a:pt x="2826105" y="1260767"/>
                </a:lnTo>
                <a:lnTo>
                  <a:pt x="2861513" y="1235519"/>
                </a:lnTo>
                <a:lnTo>
                  <a:pt x="2894876" y="1211059"/>
                </a:lnTo>
                <a:lnTo>
                  <a:pt x="2926067" y="1187450"/>
                </a:lnTo>
                <a:lnTo>
                  <a:pt x="2981439" y="1143012"/>
                </a:lnTo>
                <a:lnTo>
                  <a:pt x="3026727" y="1102690"/>
                </a:lnTo>
                <a:lnTo>
                  <a:pt x="3066605" y="1063358"/>
                </a:lnTo>
                <a:lnTo>
                  <a:pt x="3102356" y="1025347"/>
                </a:lnTo>
                <a:lnTo>
                  <a:pt x="3133801" y="988682"/>
                </a:lnTo>
                <a:lnTo>
                  <a:pt x="3160839" y="953338"/>
                </a:lnTo>
                <a:lnTo>
                  <a:pt x="3183293" y="919340"/>
                </a:lnTo>
                <a:lnTo>
                  <a:pt x="3213912" y="855332"/>
                </a:lnTo>
                <a:lnTo>
                  <a:pt x="3221799" y="825322"/>
                </a:lnTo>
                <a:lnTo>
                  <a:pt x="3224530" y="796658"/>
                </a:lnTo>
                <a:close/>
              </a:path>
              <a:path w="5913755" h="2579370">
                <a:moveTo>
                  <a:pt x="5913374" y="1408988"/>
                </a:moveTo>
                <a:lnTo>
                  <a:pt x="5913196" y="1355801"/>
                </a:lnTo>
                <a:lnTo>
                  <a:pt x="5911774" y="1302042"/>
                </a:lnTo>
                <a:lnTo>
                  <a:pt x="5909081" y="1247889"/>
                </a:lnTo>
                <a:lnTo>
                  <a:pt x="5905131" y="1193571"/>
                </a:lnTo>
                <a:lnTo>
                  <a:pt x="5899912" y="1139253"/>
                </a:lnTo>
                <a:lnTo>
                  <a:pt x="5893435" y="1085164"/>
                </a:lnTo>
                <a:lnTo>
                  <a:pt x="5885688" y="1031494"/>
                </a:lnTo>
                <a:lnTo>
                  <a:pt x="5876683" y="978446"/>
                </a:lnTo>
                <a:lnTo>
                  <a:pt x="5866409" y="926211"/>
                </a:lnTo>
                <a:lnTo>
                  <a:pt x="5854865" y="875004"/>
                </a:lnTo>
                <a:lnTo>
                  <a:pt x="5842051" y="825017"/>
                </a:lnTo>
                <a:lnTo>
                  <a:pt x="5827966" y="776452"/>
                </a:lnTo>
                <a:lnTo>
                  <a:pt x="5812612" y="729500"/>
                </a:lnTo>
                <a:lnTo>
                  <a:pt x="5795988" y="684377"/>
                </a:lnTo>
                <a:lnTo>
                  <a:pt x="5778093" y="641273"/>
                </a:lnTo>
                <a:lnTo>
                  <a:pt x="5758916" y="600392"/>
                </a:lnTo>
                <a:lnTo>
                  <a:pt x="5738457" y="561936"/>
                </a:lnTo>
                <a:lnTo>
                  <a:pt x="5716727" y="526110"/>
                </a:lnTo>
                <a:lnTo>
                  <a:pt x="5693727" y="493102"/>
                </a:lnTo>
                <a:lnTo>
                  <a:pt x="5668962" y="461632"/>
                </a:lnTo>
                <a:lnTo>
                  <a:pt x="5642038" y="430352"/>
                </a:lnTo>
                <a:lnTo>
                  <a:pt x="5613044" y="399376"/>
                </a:lnTo>
                <a:lnTo>
                  <a:pt x="5582107" y="368795"/>
                </a:lnTo>
                <a:lnTo>
                  <a:pt x="5549316" y="338721"/>
                </a:lnTo>
                <a:lnTo>
                  <a:pt x="5514772" y="309257"/>
                </a:lnTo>
                <a:lnTo>
                  <a:pt x="5478577" y="280492"/>
                </a:lnTo>
                <a:lnTo>
                  <a:pt x="5440845" y="252552"/>
                </a:lnTo>
                <a:lnTo>
                  <a:pt x="5401678" y="225513"/>
                </a:lnTo>
                <a:lnTo>
                  <a:pt x="5361165" y="199504"/>
                </a:lnTo>
                <a:lnTo>
                  <a:pt x="5319420" y="174612"/>
                </a:lnTo>
                <a:lnTo>
                  <a:pt x="5276545" y="150939"/>
                </a:lnTo>
                <a:lnTo>
                  <a:pt x="5232641" y="128600"/>
                </a:lnTo>
                <a:lnTo>
                  <a:pt x="5187810" y="107696"/>
                </a:lnTo>
                <a:lnTo>
                  <a:pt x="5142166" y="88315"/>
                </a:lnTo>
                <a:lnTo>
                  <a:pt x="5095799" y="70586"/>
                </a:lnTo>
                <a:lnTo>
                  <a:pt x="5048809" y="54584"/>
                </a:lnTo>
                <a:lnTo>
                  <a:pt x="5001311" y="40436"/>
                </a:lnTo>
                <a:lnTo>
                  <a:pt x="4953406" y="28232"/>
                </a:lnTo>
                <a:lnTo>
                  <a:pt x="4905197" y="18072"/>
                </a:lnTo>
                <a:lnTo>
                  <a:pt x="4856785" y="10071"/>
                </a:lnTo>
                <a:lnTo>
                  <a:pt x="4808271" y="4318"/>
                </a:lnTo>
                <a:lnTo>
                  <a:pt x="4759757" y="927"/>
                </a:lnTo>
                <a:lnTo>
                  <a:pt x="4711344" y="0"/>
                </a:lnTo>
                <a:lnTo>
                  <a:pt x="4663148" y="1638"/>
                </a:lnTo>
                <a:lnTo>
                  <a:pt x="4615269" y="5943"/>
                </a:lnTo>
                <a:lnTo>
                  <a:pt x="4567796" y="13017"/>
                </a:lnTo>
                <a:lnTo>
                  <a:pt x="4520844" y="22974"/>
                </a:lnTo>
                <a:lnTo>
                  <a:pt x="4474527" y="35902"/>
                </a:lnTo>
                <a:lnTo>
                  <a:pt x="4404360" y="62649"/>
                </a:lnTo>
                <a:lnTo>
                  <a:pt x="4368038" y="79794"/>
                </a:lnTo>
                <a:lnTo>
                  <a:pt x="4330979" y="99301"/>
                </a:lnTo>
                <a:lnTo>
                  <a:pt x="4293222" y="121018"/>
                </a:lnTo>
                <a:lnTo>
                  <a:pt x="4254830" y="144868"/>
                </a:lnTo>
                <a:lnTo>
                  <a:pt x="4215879" y="170700"/>
                </a:lnTo>
                <a:lnTo>
                  <a:pt x="4176420" y="198399"/>
                </a:lnTo>
                <a:lnTo>
                  <a:pt x="4136517" y="227863"/>
                </a:lnTo>
                <a:lnTo>
                  <a:pt x="4096220" y="258953"/>
                </a:lnTo>
                <a:lnTo>
                  <a:pt x="4055580" y="291553"/>
                </a:lnTo>
                <a:lnTo>
                  <a:pt x="4014686" y="325539"/>
                </a:lnTo>
                <a:lnTo>
                  <a:pt x="3973576" y="360807"/>
                </a:lnTo>
                <a:lnTo>
                  <a:pt x="3932313" y="397217"/>
                </a:lnTo>
                <a:lnTo>
                  <a:pt x="3890975" y="434670"/>
                </a:lnTo>
                <a:lnTo>
                  <a:pt x="3849586" y="473036"/>
                </a:lnTo>
                <a:lnTo>
                  <a:pt x="3808234" y="512191"/>
                </a:lnTo>
                <a:lnTo>
                  <a:pt x="3766972" y="552018"/>
                </a:lnTo>
                <a:lnTo>
                  <a:pt x="3725862" y="592391"/>
                </a:lnTo>
                <a:lnTo>
                  <a:pt x="3684955" y="633209"/>
                </a:lnTo>
                <a:lnTo>
                  <a:pt x="3644315" y="674331"/>
                </a:lnTo>
                <a:lnTo>
                  <a:pt x="3604006" y="715645"/>
                </a:lnTo>
                <a:lnTo>
                  <a:pt x="3564077" y="757034"/>
                </a:lnTo>
                <a:lnTo>
                  <a:pt x="3485642" y="839558"/>
                </a:lnTo>
                <a:lnTo>
                  <a:pt x="3409454" y="920927"/>
                </a:lnTo>
                <a:lnTo>
                  <a:pt x="3136950" y="1215732"/>
                </a:lnTo>
                <a:lnTo>
                  <a:pt x="3079267" y="1276972"/>
                </a:lnTo>
                <a:lnTo>
                  <a:pt x="3052330" y="1305052"/>
                </a:lnTo>
                <a:lnTo>
                  <a:pt x="3026727" y="1331302"/>
                </a:lnTo>
                <a:lnTo>
                  <a:pt x="2869590" y="1490256"/>
                </a:lnTo>
                <a:lnTo>
                  <a:pt x="2823616" y="1537246"/>
                </a:lnTo>
                <a:lnTo>
                  <a:pt x="2780881" y="1581670"/>
                </a:lnTo>
                <a:lnTo>
                  <a:pt x="2741396" y="1623783"/>
                </a:lnTo>
                <a:lnTo>
                  <a:pt x="2705189" y="1663839"/>
                </a:lnTo>
                <a:lnTo>
                  <a:pt x="2672257" y="1702104"/>
                </a:lnTo>
                <a:lnTo>
                  <a:pt x="2642628" y="1738807"/>
                </a:lnTo>
                <a:lnTo>
                  <a:pt x="2616327" y="1774228"/>
                </a:lnTo>
                <a:lnTo>
                  <a:pt x="2593365" y="1808619"/>
                </a:lnTo>
                <a:lnTo>
                  <a:pt x="2573756" y="1842223"/>
                </a:lnTo>
                <a:lnTo>
                  <a:pt x="2544673" y="1908136"/>
                </a:lnTo>
                <a:lnTo>
                  <a:pt x="2529230" y="1974011"/>
                </a:lnTo>
                <a:lnTo>
                  <a:pt x="2526665" y="2007577"/>
                </a:lnTo>
                <a:lnTo>
                  <a:pt x="2526817" y="2043633"/>
                </a:lnTo>
                <a:lnTo>
                  <a:pt x="2534424" y="2115502"/>
                </a:lnTo>
                <a:lnTo>
                  <a:pt x="2554109" y="2185886"/>
                </a:lnTo>
                <a:lnTo>
                  <a:pt x="2588666" y="2253361"/>
                </a:lnTo>
                <a:lnTo>
                  <a:pt x="2612390" y="2285581"/>
                </a:lnTo>
                <a:lnTo>
                  <a:pt x="2640863" y="2316556"/>
                </a:lnTo>
                <a:lnTo>
                  <a:pt x="2674467" y="2346109"/>
                </a:lnTo>
                <a:lnTo>
                  <a:pt x="2713520" y="2374061"/>
                </a:lnTo>
                <a:lnTo>
                  <a:pt x="2758389" y="2400262"/>
                </a:lnTo>
                <a:lnTo>
                  <a:pt x="2809405" y="2424493"/>
                </a:lnTo>
                <a:lnTo>
                  <a:pt x="2866936" y="2446629"/>
                </a:lnTo>
                <a:lnTo>
                  <a:pt x="2931325" y="2466454"/>
                </a:lnTo>
                <a:lnTo>
                  <a:pt x="3002915" y="2483828"/>
                </a:lnTo>
                <a:lnTo>
                  <a:pt x="3069729" y="2496769"/>
                </a:lnTo>
                <a:lnTo>
                  <a:pt x="3145942" y="2509151"/>
                </a:lnTo>
                <a:lnTo>
                  <a:pt x="3187242" y="2515108"/>
                </a:lnTo>
                <a:lnTo>
                  <a:pt x="3230524" y="2520873"/>
                </a:lnTo>
                <a:lnTo>
                  <a:pt x="3275647" y="2526461"/>
                </a:lnTo>
                <a:lnTo>
                  <a:pt x="3322485" y="2531834"/>
                </a:lnTo>
                <a:lnTo>
                  <a:pt x="3370910" y="2536990"/>
                </a:lnTo>
                <a:lnTo>
                  <a:pt x="3420795" y="2541905"/>
                </a:lnTo>
                <a:lnTo>
                  <a:pt x="3472027" y="2546578"/>
                </a:lnTo>
                <a:lnTo>
                  <a:pt x="3524466" y="2550998"/>
                </a:lnTo>
                <a:lnTo>
                  <a:pt x="3577996" y="2555138"/>
                </a:lnTo>
                <a:lnTo>
                  <a:pt x="3632479" y="2558999"/>
                </a:lnTo>
                <a:lnTo>
                  <a:pt x="3687813" y="2562555"/>
                </a:lnTo>
                <a:lnTo>
                  <a:pt x="3743833" y="2565806"/>
                </a:lnTo>
                <a:lnTo>
                  <a:pt x="3800449" y="2568727"/>
                </a:lnTo>
                <a:lnTo>
                  <a:pt x="3857523" y="2571305"/>
                </a:lnTo>
                <a:lnTo>
                  <a:pt x="3914914" y="2573528"/>
                </a:lnTo>
                <a:lnTo>
                  <a:pt x="3972522" y="2575395"/>
                </a:lnTo>
                <a:lnTo>
                  <a:pt x="4030205" y="2576880"/>
                </a:lnTo>
                <a:lnTo>
                  <a:pt x="4087838" y="2577960"/>
                </a:lnTo>
                <a:lnTo>
                  <a:pt x="4145292" y="2578646"/>
                </a:lnTo>
                <a:lnTo>
                  <a:pt x="4202455" y="2578912"/>
                </a:lnTo>
                <a:lnTo>
                  <a:pt x="4259186" y="2578747"/>
                </a:lnTo>
                <a:lnTo>
                  <a:pt x="4315358" y="2578138"/>
                </a:lnTo>
                <a:lnTo>
                  <a:pt x="4370857" y="2577058"/>
                </a:lnTo>
                <a:lnTo>
                  <a:pt x="4425556" y="2575509"/>
                </a:lnTo>
                <a:lnTo>
                  <a:pt x="4479328" y="2573477"/>
                </a:lnTo>
                <a:lnTo>
                  <a:pt x="4532033" y="2570950"/>
                </a:lnTo>
                <a:lnTo>
                  <a:pt x="4583557" y="2567902"/>
                </a:lnTo>
                <a:lnTo>
                  <a:pt x="4633773" y="2564333"/>
                </a:lnTo>
                <a:lnTo>
                  <a:pt x="4682566" y="2560231"/>
                </a:lnTo>
                <a:lnTo>
                  <a:pt x="4729785" y="2555570"/>
                </a:lnTo>
                <a:lnTo>
                  <a:pt x="4775314" y="2550337"/>
                </a:lnTo>
                <a:lnTo>
                  <a:pt x="4819040" y="2544534"/>
                </a:lnTo>
                <a:lnTo>
                  <a:pt x="4860823" y="2538133"/>
                </a:lnTo>
                <a:lnTo>
                  <a:pt x="4900549" y="2531135"/>
                </a:lnTo>
                <a:lnTo>
                  <a:pt x="4938077" y="2523515"/>
                </a:lnTo>
                <a:lnTo>
                  <a:pt x="4996358" y="2510015"/>
                </a:lnTo>
                <a:lnTo>
                  <a:pt x="5052923" y="2495334"/>
                </a:lnTo>
                <a:lnTo>
                  <a:pt x="5107775" y="2479446"/>
                </a:lnTo>
                <a:lnTo>
                  <a:pt x="5160886" y="2462365"/>
                </a:lnTo>
                <a:lnTo>
                  <a:pt x="5212270" y="2444077"/>
                </a:lnTo>
                <a:lnTo>
                  <a:pt x="5261902" y="2424595"/>
                </a:lnTo>
                <a:lnTo>
                  <a:pt x="5309768" y="2403894"/>
                </a:lnTo>
                <a:lnTo>
                  <a:pt x="5355882" y="2381986"/>
                </a:lnTo>
                <a:lnTo>
                  <a:pt x="5400218" y="2358872"/>
                </a:lnTo>
                <a:lnTo>
                  <a:pt x="5442763" y="2334539"/>
                </a:lnTo>
                <a:lnTo>
                  <a:pt x="5483517" y="2308987"/>
                </a:lnTo>
                <a:lnTo>
                  <a:pt x="5522468" y="2282215"/>
                </a:lnTo>
                <a:lnTo>
                  <a:pt x="5559615" y="2254212"/>
                </a:lnTo>
                <a:lnTo>
                  <a:pt x="5594934" y="2224989"/>
                </a:lnTo>
                <a:lnTo>
                  <a:pt x="5628437" y="2194534"/>
                </a:lnTo>
                <a:lnTo>
                  <a:pt x="5660085" y="2162848"/>
                </a:lnTo>
                <a:lnTo>
                  <a:pt x="5689905" y="2129929"/>
                </a:lnTo>
                <a:lnTo>
                  <a:pt x="5717857" y="2095779"/>
                </a:lnTo>
                <a:lnTo>
                  <a:pt x="5743943" y="2060384"/>
                </a:lnTo>
                <a:lnTo>
                  <a:pt x="5768162" y="2023745"/>
                </a:lnTo>
                <a:lnTo>
                  <a:pt x="5790501" y="1985860"/>
                </a:lnTo>
                <a:lnTo>
                  <a:pt x="5810948" y="1946719"/>
                </a:lnTo>
                <a:lnTo>
                  <a:pt x="5829490" y="1906333"/>
                </a:lnTo>
                <a:lnTo>
                  <a:pt x="5846127" y="1864702"/>
                </a:lnTo>
                <a:lnTo>
                  <a:pt x="5858472" y="1828355"/>
                </a:lnTo>
                <a:lnTo>
                  <a:pt x="5869571" y="1789430"/>
                </a:lnTo>
                <a:lnTo>
                  <a:pt x="5879427" y="1748116"/>
                </a:lnTo>
                <a:lnTo>
                  <a:pt x="5888037" y="1704632"/>
                </a:lnTo>
                <a:lnTo>
                  <a:pt x="5895391" y="1659140"/>
                </a:lnTo>
                <a:lnTo>
                  <a:pt x="5901499" y="1611884"/>
                </a:lnTo>
                <a:lnTo>
                  <a:pt x="5906351" y="1563027"/>
                </a:lnTo>
                <a:lnTo>
                  <a:pt x="5909945" y="1512798"/>
                </a:lnTo>
                <a:lnTo>
                  <a:pt x="5912282" y="1461389"/>
                </a:lnTo>
                <a:lnTo>
                  <a:pt x="5913374" y="140898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8346" y="3118485"/>
            <a:ext cx="8465185" cy="95059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8100" marR="30480">
              <a:lnSpc>
                <a:spcPts val="3440"/>
              </a:lnSpc>
              <a:spcBef>
                <a:spcPts val="545"/>
              </a:spcBef>
              <a:tabLst>
                <a:tab pos="4926965" algn="l"/>
              </a:tabLst>
            </a:pPr>
            <a:r>
              <a:rPr sz="3200" spc="-5" dirty="0">
                <a:latin typeface="Times New Roman"/>
                <a:cs typeface="Times New Roman"/>
              </a:rPr>
              <a:t>Remove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	Then,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is partitioned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subtrees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1603" y="2030794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7168" y="2266124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2415" y="1649666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1851" y="14305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9113" y="1885124"/>
            <a:ext cx="1410335" cy="11455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1814"/>
              </a:lnSpc>
              <a:spcBef>
                <a:spcPts val="135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3130"/>
              </a:lnSpc>
              <a:tabLst>
                <a:tab pos="1099820" algn="l"/>
              </a:tabLst>
            </a:pPr>
            <a:r>
              <a:rPr sz="3200" i="1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3200">
              <a:latin typeface="Times New Roman"/>
              <a:cs typeface="Times New Roman"/>
            </a:endParaRPr>
          </a:p>
          <a:p>
            <a:pPr marL="71120">
              <a:lnSpc>
                <a:spcPts val="384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0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2568" y="1204584"/>
            <a:ext cx="2582545" cy="164401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125855">
              <a:lnSpc>
                <a:spcPct val="100000"/>
              </a:lnSpc>
              <a:spcBef>
                <a:spcPts val="1440"/>
              </a:spcBef>
            </a:pP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1175"/>
              </a:spcBef>
            </a:pPr>
            <a:r>
              <a:rPr sz="2800" spc="-5" dirty="0">
                <a:latin typeface="Times New Roman"/>
                <a:cs typeface="Times New Roman"/>
              </a:rPr>
              <a:t>(Other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shown.)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7537" y="901705"/>
            <a:ext cx="5359400" cy="2018030"/>
            <a:chOff x="3157537" y="901705"/>
            <a:chExt cx="5359400" cy="2018030"/>
          </a:xfrm>
        </p:grpSpPr>
        <p:sp>
          <p:nvSpPr>
            <p:cNvPr id="12" name="object 12"/>
            <p:cNvSpPr/>
            <p:nvPr/>
          </p:nvSpPr>
          <p:spPr>
            <a:xfrm>
              <a:off x="3200400" y="1995487"/>
              <a:ext cx="795655" cy="582930"/>
            </a:xfrm>
            <a:custGeom>
              <a:avLst/>
              <a:gdLst/>
              <a:ahLst/>
              <a:cxnLst/>
              <a:rect l="l" t="t" r="r" b="b"/>
              <a:pathLst>
                <a:path w="795654" h="582930">
                  <a:moveTo>
                    <a:pt x="0" y="582612"/>
                  </a:moveTo>
                  <a:lnTo>
                    <a:pt x="7953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2535237"/>
              <a:ext cx="85725" cy="857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00400" y="1411287"/>
              <a:ext cx="795655" cy="584200"/>
            </a:xfrm>
            <a:custGeom>
              <a:avLst/>
              <a:gdLst/>
              <a:ahLst/>
              <a:cxnLst/>
              <a:rect l="l" t="t" r="r" b="b"/>
              <a:pathLst>
                <a:path w="795654" h="584200">
                  <a:moveTo>
                    <a:pt x="0" y="0"/>
                  </a:moveTo>
                  <a:lnTo>
                    <a:pt x="795337" y="584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1368424"/>
              <a:ext cx="85725" cy="857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99250" y="2578100"/>
              <a:ext cx="1149350" cy="298450"/>
            </a:xfrm>
            <a:custGeom>
              <a:avLst/>
              <a:gdLst/>
              <a:ahLst/>
              <a:cxnLst/>
              <a:rect l="l" t="t" r="r" b="b"/>
              <a:pathLst>
                <a:path w="1149350" h="298450">
                  <a:moveTo>
                    <a:pt x="0" y="0"/>
                  </a:moveTo>
                  <a:lnTo>
                    <a:pt x="1149350" y="2984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5737" y="2833691"/>
              <a:ext cx="85725" cy="85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99250" y="1771650"/>
              <a:ext cx="860425" cy="806450"/>
            </a:xfrm>
            <a:custGeom>
              <a:avLst/>
              <a:gdLst/>
              <a:ahLst/>
              <a:cxnLst/>
              <a:rect l="l" t="t" r="r" b="b"/>
              <a:pathLst>
                <a:path w="860425" h="806450">
                  <a:moveTo>
                    <a:pt x="0" y="806450"/>
                  </a:moveTo>
                  <a:lnTo>
                    <a:pt x="860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6812" y="1728791"/>
              <a:ext cx="85725" cy="857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75525" y="944562"/>
              <a:ext cx="184150" cy="827405"/>
            </a:xfrm>
            <a:custGeom>
              <a:avLst/>
              <a:gdLst/>
              <a:ahLst/>
              <a:cxnLst/>
              <a:rect l="l" t="t" r="r" b="b"/>
              <a:pathLst>
                <a:path w="184150" h="827405">
                  <a:moveTo>
                    <a:pt x="184150" y="82708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662" y="901705"/>
              <a:ext cx="85725" cy="85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559675" y="1771650"/>
              <a:ext cx="914400" cy="434975"/>
            </a:xfrm>
            <a:custGeom>
              <a:avLst/>
              <a:gdLst/>
              <a:ahLst/>
              <a:cxnLst/>
              <a:rect l="l" t="t" r="r" b="b"/>
              <a:pathLst>
                <a:path w="914400" h="434975">
                  <a:moveTo>
                    <a:pt x="0" y="0"/>
                  </a:moveTo>
                  <a:lnTo>
                    <a:pt x="914400" y="4349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1212" y="2163766"/>
              <a:ext cx="85725" cy="857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59675" y="1192212"/>
              <a:ext cx="716280" cy="579755"/>
            </a:xfrm>
            <a:custGeom>
              <a:avLst/>
              <a:gdLst/>
              <a:ahLst/>
              <a:cxnLst/>
              <a:rect l="l" t="t" r="r" b="b"/>
              <a:pathLst>
                <a:path w="716279" h="579755">
                  <a:moveTo>
                    <a:pt x="0" y="579437"/>
                  </a:moveTo>
                  <a:lnTo>
                    <a:pt x="715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2776" y="1149355"/>
              <a:ext cx="85725" cy="857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95737" y="1995488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4">
                  <a:moveTo>
                    <a:pt x="0" y="0"/>
                  </a:moveTo>
                  <a:lnTo>
                    <a:pt x="9540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6962" y="1952630"/>
              <a:ext cx="85725" cy="857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2875" y="1952626"/>
              <a:ext cx="85725" cy="8572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949825" y="1411288"/>
              <a:ext cx="662305" cy="584200"/>
            </a:xfrm>
            <a:custGeom>
              <a:avLst/>
              <a:gdLst/>
              <a:ahLst/>
              <a:cxnLst/>
              <a:rect l="l" t="t" r="r" b="b"/>
              <a:pathLst>
                <a:path w="662304" h="584200">
                  <a:moveTo>
                    <a:pt x="0" y="584200"/>
                  </a:moveTo>
                  <a:lnTo>
                    <a:pt x="661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1368430"/>
              <a:ext cx="85725" cy="857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6387" y="2535241"/>
              <a:ext cx="85725" cy="857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8951" y="2535237"/>
              <a:ext cx="85725" cy="85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672" y="603872"/>
            <a:ext cx="5913755" cy="2579370"/>
          </a:xfrm>
          <a:custGeom>
            <a:avLst/>
            <a:gdLst/>
            <a:ahLst/>
            <a:cxnLst/>
            <a:rect l="l" t="t" r="r" b="b"/>
            <a:pathLst>
              <a:path w="5913755" h="2579370">
                <a:moveTo>
                  <a:pt x="3224530" y="796658"/>
                </a:moveTo>
                <a:lnTo>
                  <a:pt x="3214001" y="743318"/>
                </a:lnTo>
                <a:lnTo>
                  <a:pt x="3181197" y="695312"/>
                </a:lnTo>
                <a:lnTo>
                  <a:pt x="3124949" y="652640"/>
                </a:lnTo>
                <a:lnTo>
                  <a:pt x="3087687" y="633298"/>
                </a:lnTo>
                <a:lnTo>
                  <a:pt x="3044126" y="615302"/>
                </a:lnTo>
                <a:lnTo>
                  <a:pt x="2994152" y="598627"/>
                </a:lnTo>
                <a:lnTo>
                  <a:pt x="2937586" y="583298"/>
                </a:lnTo>
                <a:lnTo>
                  <a:pt x="2874327" y="569290"/>
                </a:lnTo>
                <a:lnTo>
                  <a:pt x="2815615" y="558825"/>
                </a:lnTo>
                <a:lnTo>
                  <a:pt x="2746768" y="548792"/>
                </a:lnTo>
                <a:lnTo>
                  <a:pt x="2708795" y="543966"/>
                </a:lnTo>
                <a:lnTo>
                  <a:pt x="2668625" y="539267"/>
                </a:lnTo>
                <a:lnTo>
                  <a:pt x="2626347" y="534695"/>
                </a:lnTo>
                <a:lnTo>
                  <a:pt x="2582075" y="530275"/>
                </a:lnTo>
                <a:lnTo>
                  <a:pt x="2535923" y="526008"/>
                </a:lnTo>
                <a:lnTo>
                  <a:pt x="2487993" y="521893"/>
                </a:lnTo>
                <a:lnTo>
                  <a:pt x="2438387" y="517956"/>
                </a:lnTo>
                <a:lnTo>
                  <a:pt x="2387219" y="514184"/>
                </a:lnTo>
                <a:lnTo>
                  <a:pt x="2334603" y="510603"/>
                </a:lnTo>
                <a:lnTo>
                  <a:pt x="2280653" y="507199"/>
                </a:lnTo>
                <a:lnTo>
                  <a:pt x="2225459" y="503986"/>
                </a:lnTo>
                <a:lnTo>
                  <a:pt x="2169134" y="500976"/>
                </a:lnTo>
                <a:lnTo>
                  <a:pt x="2111794" y="498182"/>
                </a:lnTo>
                <a:lnTo>
                  <a:pt x="2053551" y="495604"/>
                </a:lnTo>
                <a:lnTo>
                  <a:pt x="1994509" y="493242"/>
                </a:lnTo>
                <a:lnTo>
                  <a:pt x="1934781" y="491109"/>
                </a:lnTo>
                <a:lnTo>
                  <a:pt x="1874456" y="489229"/>
                </a:lnTo>
                <a:lnTo>
                  <a:pt x="1813661" y="487578"/>
                </a:lnTo>
                <a:lnTo>
                  <a:pt x="1752498" y="486181"/>
                </a:lnTo>
                <a:lnTo>
                  <a:pt x="1691093" y="485038"/>
                </a:lnTo>
                <a:lnTo>
                  <a:pt x="1629524" y="484162"/>
                </a:lnTo>
                <a:lnTo>
                  <a:pt x="1567916" y="483565"/>
                </a:lnTo>
                <a:lnTo>
                  <a:pt x="1506385" y="483247"/>
                </a:lnTo>
                <a:lnTo>
                  <a:pt x="1445018" y="483209"/>
                </a:lnTo>
                <a:lnTo>
                  <a:pt x="1383944" y="483463"/>
                </a:lnTo>
                <a:lnTo>
                  <a:pt x="1323276" y="484022"/>
                </a:lnTo>
                <a:lnTo>
                  <a:pt x="1263091" y="484898"/>
                </a:lnTo>
                <a:lnTo>
                  <a:pt x="1203528" y="486079"/>
                </a:lnTo>
                <a:lnTo>
                  <a:pt x="1144689" y="487578"/>
                </a:lnTo>
                <a:lnTo>
                  <a:pt x="1086675" y="489419"/>
                </a:lnTo>
                <a:lnTo>
                  <a:pt x="1029589" y="491591"/>
                </a:lnTo>
                <a:lnTo>
                  <a:pt x="973556" y="494106"/>
                </a:lnTo>
                <a:lnTo>
                  <a:pt x="918679" y="496963"/>
                </a:lnTo>
                <a:lnTo>
                  <a:pt x="865060" y="500189"/>
                </a:lnTo>
                <a:lnTo>
                  <a:pt x="812825" y="503770"/>
                </a:lnTo>
                <a:lnTo>
                  <a:pt x="762063" y="507720"/>
                </a:lnTo>
                <a:lnTo>
                  <a:pt x="712876" y="512064"/>
                </a:lnTo>
                <a:lnTo>
                  <a:pt x="665403" y="516788"/>
                </a:lnTo>
                <a:lnTo>
                  <a:pt x="619734" y="521893"/>
                </a:lnTo>
                <a:lnTo>
                  <a:pt x="575983" y="527418"/>
                </a:lnTo>
                <a:lnTo>
                  <a:pt x="534238" y="533336"/>
                </a:lnTo>
                <a:lnTo>
                  <a:pt x="494639" y="539673"/>
                </a:lnTo>
                <a:lnTo>
                  <a:pt x="422262" y="553618"/>
                </a:lnTo>
                <a:lnTo>
                  <a:pt x="359727" y="569290"/>
                </a:lnTo>
                <a:lnTo>
                  <a:pt x="303161" y="587933"/>
                </a:lnTo>
                <a:lnTo>
                  <a:pt x="252717" y="609193"/>
                </a:lnTo>
                <a:lnTo>
                  <a:pt x="208038" y="632904"/>
                </a:lnTo>
                <a:lnTo>
                  <a:pt x="168808" y="658901"/>
                </a:lnTo>
                <a:lnTo>
                  <a:pt x="134683" y="687019"/>
                </a:lnTo>
                <a:lnTo>
                  <a:pt x="105321" y="717080"/>
                </a:lnTo>
                <a:lnTo>
                  <a:pt x="80403" y="748919"/>
                </a:lnTo>
                <a:lnTo>
                  <a:pt x="59563" y="782370"/>
                </a:lnTo>
                <a:lnTo>
                  <a:pt x="42494" y="817257"/>
                </a:lnTo>
                <a:lnTo>
                  <a:pt x="28841" y="853414"/>
                </a:lnTo>
                <a:lnTo>
                  <a:pt x="18288" y="890676"/>
                </a:lnTo>
                <a:lnTo>
                  <a:pt x="10477" y="928865"/>
                </a:lnTo>
                <a:lnTo>
                  <a:pt x="5080" y="967816"/>
                </a:lnTo>
                <a:lnTo>
                  <a:pt x="1752" y="1007351"/>
                </a:lnTo>
                <a:lnTo>
                  <a:pt x="177" y="1047318"/>
                </a:lnTo>
                <a:lnTo>
                  <a:pt x="0" y="1087526"/>
                </a:lnTo>
                <a:lnTo>
                  <a:pt x="901" y="1127823"/>
                </a:lnTo>
                <a:lnTo>
                  <a:pt x="2540" y="1168031"/>
                </a:lnTo>
                <a:lnTo>
                  <a:pt x="8458" y="1286446"/>
                </a:lnTo>
                <a:lnTo>
                  <a:pt x="9664" y="1324610"/>
                </a:lnTo>
                <a:lnTo>
                  <a:pt x="9918" y="1361846"/>
                </a:lnTo>
                <a:lnTo>
                  <a:pt x="8890" y="1397965"/>
                </a:lnTo>
                <a:lnTo>
                  <a:pt x="7416" y="1444244"/>
                </a:lnTo>
                <a:lnTo>
                  <a:pt x="7569" y="1493024"/>
                </a:lnTo>
                <a:lnTo>
                  <a:pt x="9321" y="1543862"/>
                </a:lnTo>
                <a:lnTo>
                  <a:pt x="12738" y="1596313"/>
                </a:lnTo>
                <a:lnTo>
                  <a:pt x="17792" y="1649933"/>
                </a:lnTo>
                <a:lnTo>
                  <a:pt x="24549" y="1704276"/>
                </a:lnTo>
                <a:lnTo>
                  <a:pt x="32994" y="1758886"/>
                </a:lnTo>
                <a:lnTo>
                  <a:pt x="43154" y="1813318"/>
                </a:lnTo>
                <a:lnTo>
                  <a:pt x="55054" y="1867128"/>
                </a:lnTo>
                <a:lnTo>
                  <a:pt x="68719" y="1919884"/>
                </a:lnTo>
                <a:lnTo>
                  <a:pt x="84162" y="1971103"/>
                </a:lnTo>
                <a:lnTo>
                  <a:pt x="101396" y="2020366"/>
                </a:lnTo>
                <a:lnTo>
                  <a:pt x="120446" y="2067229"/>
                </a:lnTo>
                <a:lnTo>
                  <a:pt x="141338" y="2111222"/>
                </a:lnTo>
                <a:lnTo>
                  <a:pt x="164084" y="2151913"/>
                </a:lnTo>
                <a:lnTo>
                  <a:pt x="188696" y="2188857"/>
                </a:lnTo>
                <a:lnTo>
                  <a:pt x="215214" y="2221598"/>
                </a:lnTo>
                <a:lnTo>
                  <a:pt x="243636" y="2249690"/>
                </a:lnTo>
                <a:lnTo>
                  <a:pt x="304292" y="2290737"/>
                </a:lnTo>
                <a:lnTo>
                  <a:pt x="368312" y="2319426"/>
                </a:lnTo>
                <a:lnTo>
                  <a:pt x="437553" y="2338273"/>
                </a:lnTo>
                <a:lnTo>
                  <a:pt x="512749" y="2347303"/>
                </a:lnTo>
                <a:lnTo>
                  <a:pt x="552818" y="2348141"/>
                </a:lnTo>
                <a:lnTo>
                  <a:pt x="594639" y="2346553"/>
                </a:lnTo>
                <a:lnTo>
                  <a:pt x="638327" y="2342527"/>
                </a:lnTo>
                <a:lnTo>
                  <a:pt x="683971" y="2336076"/>
                </a:lnTo>
                <a:lnTo>
                  <a:pt x="731659" y="2327198"/>
                </a:lnTo>
                <a:lnTo>
                  <a:pt x="781481" y="2315908"/>
                </a:lnTo>
                <a:lnTo>
                  <a:pt x="833539" y="2302192"/>
                </a:lnTo>
                <a:lnTo>
                  <a:pt x="887907" y="2286076"/>
                </a:lnTo>
                <a:lnTo>
                  <a:pt x="944714" y="2267547"/>
                </a:lnTo>
                <a:lnTo>
                  <a:pt x="1004011" y="2246630"/>
                </a:lnTo>
                <a:lnTo>
                  <a:pt x="1065923" y="2223300"/>
                </a:lnTo>
                <a:lnTo>
                  <a:pt x="1130528" y="2197595"/>
                </a:lnTo>
                <a:lnTo>
                  <a:pt x="1197927" y="2169490"/>
                </a:lnTo>
                <a:lnTo>
                  <a:pt x="1267599" y="2138896"/>
                </a:lnTo>
                <a:lnTo>
                  <a:pt x="1305382" y="2121662"/>
                </a:lnTo>
                <a:lnTo>
                  <a:pt x="1344955" y="2103208"/>
                </a:lnTo>
                <a:lnTo>
                  <a:pt x="1386205" y="2083612"/>
                </a:lnTo>
                <a:lnTo>
                  <a:pt x="1429016" y="2062911"/>
                </a:lnTo>
                <a:lnTo>
                  <a:pt x="1473288" y="2041194"/>
                </a:lnTo>
                <a:lnTo>
                  <a:pt x="1518881" y="2018499"/>
                </a:lnTo>
                <a:lnTo>
                  <a:pt x="1565694" y="1994903"/>
                </a:lnTo>
                <a:lnTo>
                  <a:pt x="1662493" y="1945220"/>
                </a:lnTo>
                <a:lnTo>
                  <a:pt x="1762747" y="1892630"/>
                </a:lnTo>
                <a:lnTo>
                  <a:pt x="1865515" y="1837626"/>
                </a:lnTo>
                <a:lnTo>
                  <a:pt x="1969871" y="1780667"/>
                </a:lnTo>
                <a:lnTo>
                  <a:pt x="2074875" y="1722259"/>
                </a:lnTo>
                <a:lnTo>
                  <a:pt x="2179586" y="1662887"/>
                </a:lnTo>
                <a:lnTo>
                  <a:pt x="2231555" y="1632978"/>
                </a:lnTo>
                <a:lnTo>
                  <a:pt x="2283091" y="1603019"/>
                </a:lnTo>
                <a:lnTo>
                  <a:pt x="2334095" y="1573060"/>
                </a:lnTo>
                <a:lnTo>
                  <a:pt x="2384437" y="1543151"/>
                </a:lnTo>
                <a:lnTo>
                  <a:pt x="2434005" y="1513370"/>
                </a:lnTo>
                <a:lnTo>
                  <a:pt x="2482685" y="1483779"/>
                </a:lnTo>
                <a:lnTo>
                  <a:pt x="2530360" y="1454416"/>
                </a:lnTo>
                <a:lnTo>
                  <a:pt x="2576919" y="1425359"/>
                </a:lnTo>
                <a:lnTo>
                  <a:pt x="2622232" y="1396669"/>
                </a:lnTo>
                <a:lnTo>
                  <a:pt x="2666187" y="1368399"/>
                </a:lnTo>
                <a:lnTo>
                  <a:pt x="2708668" y="1340612"/>
                </a:lnTo>
                <a:lnTo>
                  <a:pt x="2749562" y="1313370"/>
                </a:lnTo>
                <a:lnTo>
                  <a:pt x="2788742" y="1286738"/>
                </a:lnTo>
                <a:lnTo>
                  <a:pt x="2826105" y="1260767"/>
                </a:lnTo>
                <a:lnTo>
                  <a:pt x="2861513" y="1235519"/>
                </a:lnTo>
                <a:lnTo>
                  <a:pt x="2894876" y="1211059"/>
                </a:lnTo>
                <a:lnTo>
                  <a:pt x="2926067" y="1187450"/>
                </a:lnTo>
                <a:lnTo>
                  <a:pt x="2981439" y="1143012"/>
                </a:lnTo>
                <a:lnTo>
                  <a:pt x="3026727" y="1102690"/>
                </a:lnTo>
                <a:lnTo>
                  <a:pt x="3066605" y="1063358"/>
                </a:lnTo>
                <a:lnTo>
                  <a:pt x="3102356" y="1025347"/>
                </a:lnTo>
                <a:lnTo>
                  <a:pt x="3133801" y="988682"/>
                </a:lnTo>
                <a:lnTo>
                  <a:pt x="3160839" y="953338"/>
                </a:lnTo>
                <a:lnTo>
                  <a:pt x="3183293" y="919340"/>
                </a:lnTo>
                <a:lnTo>
                  <a:pt x="3213912" y="855332"/>
                </a:lnTo>
                <a:lnTo>
                  <a:pt x="3221799" y="825322"/>
                </a:lnTo>
                <a:lnTo>
                  <a:pt x="3224530" y="796658"/>
                </a:lnTo>
                <a:close/>
              </a:path>
              <a:path w="5913755" h="2579370">
                <a:moveTo>
                  <a:pt x="5913374" y="1408988"/>
                </a:moveTo>
                <a:lnTo>
                  <a:pt x="5913196" y="1355801"/>
                </a:lnTo>
                <a:lnTo>
                  <a:pt x="5911774" y="1302042"/>
                </a:lnTo>
                <a:lnTo>
                  <a:pt x="5909081" y="1247889"/>
                </a:lnTo>
                <a:lnTo>
                  <a:pt x="5905131" y="1193571"/>
                </a:lnTo>
                <a:lnTo>
                  <a:pt x="5899912" y="1139253"/>
                </a:lnTo>
                <a:lnTo>
                  <a:pt x="5893435" y="1085164"/>
                </a:lnTo>
                <a:lnTo>
                  <a:pt x="5885688" y="1031494"/>
                </a:lnTo>
                <a:lnTo>
                  <a:pt x="5876683" y="978446"/>
                </a:lnTo>
                <a:lnTo>
                  <a:pt x="5866409" y="926211"/>
                </a:lnTo>
                <a:lnTo>
                  <a:pt x="5854865" y="875004"/>
                </a:lnTo>
                <a:lnTo>
                  <a:pt x="5842051" y="825017"/>
                </a:lnTo>
                <a:lnTo>
                  <a:pt x="5827966" y="776452"/>
                </a:lnTo>
                <a:lnTo>
                  <a:pt x="5812612" y="729500"/>
                </a:lnTo>
                <a:lnTo>
                  <a:pt x="5795988" y="684377"/>
                </a:lnTo>
                <a:lnTo>
                  <a:pt x="5778093" y="641273"/>
                </a:lnTo>
                <a:lnTo>
                  <a:pt x="5758916" y="600392"/>
                </a:lnTo>
                <a:lnTo>
                  <a:pt x="5738457" y="561936"/>
                </a:lnTo>
                <a:lnTo>
                  <a:pt x="5716727" y="526110"/>
                </a:lnTo>
                <a:lnTo>
                  <a:pt x="5693727" y="493102"/>
                </a:lnTo>
                <a:lnTo>
                  <a:pt x="5668962" y="461632"/>
                </a:lnTo>
                <a:lnTo>
                  <a:pt x="5642038" y="430352"/>
                </a:lnTo>
                <a:lnTo>
                  <a:pt x="5613044" y="399376"/>
                </a:lnTo>
                <a:lnTo>
                  <a:pt x="5582107" y="368795"/>
                </a:lnTo>
                <a:lnTo>
                  <a:pt x="5549316" y="338721"/>
                </a:lnTo>
                <a:lnTo>
                  <a:pt x="5514772" y="309257"/>
                </a:lnTo>
                <a:lnTo>
                  <a:pt x="5478577" y="280492"/>
                </a:lnTo>
                <a:lnTo>
                  <a:pt x="5440845" y="252552"/>
                </a:lnTo>
                <a:lnTo>
                  <a:pt x="5401678" y="225513"/>
                </a:lnTo>
                <a:lnTo>
                  <a:pt x="5361165" y="199504"/>
                </a:lnTo>
                <a:lnTo>
                  <a:pt x="5319420" y="174612"/>
                </a:lnTo>
                <a:lnTo>
                  <a:pt x="5276545" y="150939"/>
                </a:lnTo>
                <a:lnTo>
                  <a:pt x="5232641" y="128600"/>
                </a:lnTo>
                <a:lnTo>
                  <a:pt x="5187810" y="107696"/>
                </a:lnTo>
                <a:lnTo>
                  <a:pt x="5142166" y="88315"/>
                </a:lnTo>
                <a:lnTo>
                  <a:pt x="5095799" y="70586"/>
                </a:lnTo>
                <a:lnTo>
                  <a:pt x="5048809" y="54584"/>
                </a:lnTo>
                <a:lnTo>
                  <a:pt x="5001311" y="40436"/>
                </a:lnTo>
                <a:lnTo>
                  <a:pt x="4953406" y="28232"/>
                </a:lnTo>
                <a:lnTo>
                  <a:pt x="4905197" y="18072"/>
                </a:lnTo>
                <a:lnTo>
                  <a:pt x="4856785" y="10071"/>
                </a:lnTo>
                <a:lnTo>
                  <a:pt x="4808271" y="4318"/>
                </a:lnTo>
                <a:lnTo>
                  <a:pt x="4759757" y="927"/>
                </a:lnTo>
                <a:lnTo>
                  <a:pt x="4711344" y="0"/>
                </a:lnTo>
                <a:lnTo>
                  <a:pt x="4663148" y="1638"/>
                </a:lnTo>
                <a:lnTo>
                  <a:pt x="4615269" y="5943"/>
                </a:lnTo>
                <a:lnTo>
                  <a:pt x="4567796" y="13017"/>
                </a:lnTo>
                <a:lnTo>
                  <a:pt x="4520844" y="22974"/>
                </a:lnTo>
                <a:lnTo>
                  <a:pt x="4474527" y="35902"/>
                </a:lnTo>
                <a:lnTo>
                  <a:pt x="4404360" y="62649"/>
                </a:lnTo>
                <a:lnTo>
                  <a:pt x="4368038" y="79794"/>
                </a:lnTo>
                <a:lnTo>
                  <a:pt x="4330979" y="99301"/>
                </a:lnTo>
                <a:lnTo>
                  <a:pt x="4293222" y="121018"/>
                </a:lnTo>
                <a:lnTo>
                  <a:pt x="4254830" y="144868"/>
                </a:lnTo>
                <a:lnTo>
                  <a:pt x="4215879" y="170700"/>
                </a:lnTo>
                <a:lnTo>
                  <a:pt x="4176420" y="198399"/>
                </a:lnTo>
                <a:lnTo>
                  <a:pt x="4136517" y="227863"/>
                </a:lnTo>
                <a:lnTo>
                  <a:pt x="4096220" y="258953"/>
                </a:lnTo>
                <a:lnTo>
                  <a:pt x="4055580" y="291553"/>
                </a:lnTo>
                <a:lnTo>
                  <a:pt x="4014686" y="325539"/>
                </a:lnTo>
                <a:lnTo>
                  <a:pt x="3973576" y="360807"/>
                </a:lnTo>
                <a:lnTo>
                  <a:pt x="3932313" y="397217"/>
                </a:lnTo>
                <a:lnTo>
                  <a:pt x="3890975" y="434670"/>
                </a:lnTo>
                <a:lnTo>
                  <a:pt x="3849586" y="473036"/>
                </a:lnTo>
                <a:lnTo>
                  <a:pt x="3808234" y="512191"/>
                </a:lnTo>
                <a:lnTo>
                  <a:pt x="3766972" y="552018"/>
                </a:lnTo>
                <a:lnTo>
                  <a:pt x="3725862" y="592391"/>
                </a:lnTo>
                <a:lnTo>
                  <a:pt x="3684955" y="633209"/>
                </a:lnTo>
                <a:lnTo>
                  <a:pt x="3644315" y="674331"/>
                </a:lnTo>
                <a:lnTo>
                  <a:pt x="3604006" y="715645"/>
                </a:lnTo>
                <a:lnTo>
                  <a:pt x="3564077" y="757034"/>
                </a:lnTo>
                <a:lnTo>
                  <a:pt x="3485642" y="839558"/>
                </a:lnTo>
                <a:lnTo>
                  <a:pt x="3409454" y="920927"/>
                </a:lnTo>
                <a:lnTo>
                  <a:pt x="3136950" y="1215732"/>
                </a:lnTo>
                <a:lnTo>
                  <a:pt x="3079267" y="1276972"/>
                </a:lnTo>
                <a:lnTo>
                  <a:pt x="3052330" y="1305052"/>
                </a:lnTo>
                <a:lnTo>
                  <a:pt x="3026727" y="1331302"/>
                </a:lnTo>
                <a:lnTo>
                  <a:pt x="2869590" y="1490256"/>
                </a:lnTo>
                <a:lnTo>
                  <a:pt x="2823616" y="1537246"/>
                </a:lnTo>
                <a:lnTo>
                  <a:pt x="2780881" y="1581670"/>
                </a:lnTo>
                <a:lnTo>
                  <a:pt x="2741396" y="1623783"/>
                </a:lnTo>
                <a:lnTo>
                  <a:pt x="2705189" y="1663839"/>
                </a:lnTo>
                <a:lnTo>
                  <a:pt x="2672257" y="1702104"/>
                </a:lnTo>
                <a:lnTo>
                  <a:pt x="2642628" y="1738807"/>
                </a:lnTo>
                <a:lnTo>
                  <a:pt x="2616327" y="1774228"/>
                </a:lnTo>
                <a:lnTo>
                  <a:pt x="2593365" y="1808619"/>
                </a:lnTo>
                <a:lnTo>
                  <a:pt x="2573756" y="1842223"/>
                </a:lnTo>
                <a:lnTo>
                  <a:pt x="2544673" y="1908136"/>
                </a:lnTo>
                <a:lnTo>
                  <a:pt x="2529230" y="1974011"/>
                </a:lnTo>
                <a:lnTo>
                  <a:pt x="2526665" y="2007577"/>
                </a:lnTo>
                <a:lnTo>
                  <a:pt x="2526817" y="2043633"/>
                </a:lnTo>
                <a:lnTo>
                  <a:pt x="2534424" y="2115502"/>
                </a:lnTo>
                <a:lnTo>
                  <a:pt x="2554109" y="2185886"/>
                </a:lnTo>
                <a:lnTo>
                  <a:pt x="2588666" y="2253361"/>
                </a:lnTo>
                <a:lnTo>
                  <a:pt x="2612390" y="2285581"/>
                </a:lnTo>
                <a:lnTo>
                  <a:pt x="2640863" y="2316556"/>
                </a:lnTo>
                <a:lnTo>
                  <a:pt x="2674467" y="2346109"/>
                </a:lnTo>
                <a:lnTo>
                  <a:pt x="2713520" y="2374061"/>
                </a:lnTo>
                <a:lnTo>
                  <a:pt x="2758389" y="2400262"/>
                </a:lnTo>
                <a:lnTo>
                  <a:pt x="2809405" y="2424493"/>
                </a:lnTo>
                <a:lnTo>
                  <a:pt x="2866936" y="2446629"/>
                </a:lnTo>
                <a:lnTo>
                  <a:pt x="2931325" y="2466454"/>
                </a:lnTo>
                <a:lnTo>
                  <a:pt x="3002915" y="2483828"/>
                </a:lnTo>
                <a:lnTo>
                  <a:pt x="3069729" y="2496769"/>
                </a:lnTo>
                <a:lnTo>
                  <a:pt x="3145942" y="2509151"/>
                </a:lnTo>
                <a:lnTo>
                  <a:pt x="3187242" y="2515108"/>
                </a:lnTo>
                <a:lnTo>
                  <a:pt x="3230524" y="2520873"/>
                </a:lnTo>
                <a:lnTo>
                  <a:pt x="3275647" y="2526461"/>
                </a:lnTo>
                <a:lnTo>
                  <a:pt x="3322485" y="2531834"/>
                </a:lnTo>
                <a:lnTo>
                  <a:pt x="3370910" y="2536990"/>
                </a:lnTo>
                <a:lnTo>
                  <a:pt x="3420795" y="2541905"/>
                </a:lnTo>
                <a:lnTo>
                  <a:pt x="3472027" y="2546578"/>
                </a:lnTo>
                <a:lnTo>
                  <a:pt x="3524466" y="2550998"/>
                </a:lnTo>
                <a:lnTo>
                  <a:pt x="3577996" y="2555138"/>
                </a:lnTo>
                <a:lnTo>
                  <a:pt x="3632479" y="2558999"/>
                </a:lnTo>
                <a:lnTo>
                  <a:pt x="3687813" y="2562555"/>
                </a:lnTo>
                <a:lnTo>
                  <a:pt x="3743833" y="2565806"/>
                </a:lnTo>
                <a:lnTo>
                  <a:pt x="3800449" y="2568727"/>
                </a:lnTo>
                <a:lnTo>
                  <a:pt x="3857523" y="2571305"/>
                </a:lnTo>
                <a:lnTo>
                  <a:pt x="3914914" y="2573528"/>
                </a:lnTo>
                <a:lnTo>
                  <a:pt x="3972522" y="2575395"/>
                </a:lnTo>
                <a:lnTo>
                  <a:pt x="4030205" y="2576880"/>
                </a:lnTo>
                <a:lnTo>
                  <a:pt x="4087838" y="2577960"/>
                </a:lnTo>
                <a:lnTo>
                  <a:pt x="4145292" y="2578646"/>
                </a:lnTo>
                <a:lnTo>
                  <a:pt x="4202455" y="2578912"/>
                </a:lnTo>
                <a:lnTo>
                  <a:pt x="4259186" y="2578747"/>
                </a:lnTo>
                <a:lnTo>
                  <a:pt x="4315358" y="2578138"/>
                </a:lnTo>
                <a:lnTo>
                  <a:pt x="4370857" y="2577058"/>
                </a:lnTo>
                <a:lnTo>
                  <a:pt x="4425556" y="2575509"/>
                </a:lnTo>
                <a:lnTo>
                  <a:pt x="4479328" y="2573477"/>
                </a:lnTo>
                <a:lnTo>
                  <a:pt x="4532033" y="2570950"/>
                </a:lnTo>
                <a:lnTo>
                  <a:pt x="4583557" y="2567902"/>
                </a:lnTo>
                <a:lnTo>
                  <a:pt x="4633773" y="2564333"/>
                </a:lnTo>
                <a:lnTo>
                  <a:pt x="4682566" y="2560231"/>
                </a:lnTo>
                <a:lnTo>
                  <a:pt x="4729785" y="2555570"/>
                </a:lnTo>
                <a:lnTo>
                  <a:pt x="4775314" y="2550337"/>
                </a:lnTo>
                <a:lnTo>
                  <a:pt x="4819040" y="2544534"/>
                </a:lnTo>
                <a:lnTo>
                  <a:pt x="4860823" y="2538133"/>
                </a:lnTo>
                <a:lnTo>
                  <a:pt x="4900549" y="2531135"/>
                </a:lnTo>
                <a:lnTo>
                  <a:pt x="4938077" y="2523515"/>
                </a:lnTo>
                <a:lnTo>
                  <a:pt x="4996358" y="2510015"/>
                </a:lnTo>
                <a:lnTo>
                  <a:pt x="5052923" y="2495334"/>
                </a:lnTo>
                <a:lnTo>
                  <a:pt x="5107775" y="2479446"/>
                </a:lnTo>
                <a:lnTo>
                  <a:pt x="5160886" y="2462365"/>
                </a:lnTo>
                <a:lnTo>
                  <a:pt x="5212270" y="2444077"/>
                </a:lnTo>
                <a:lnTo>
                  <a:pt x="5261902" y="2424595"/>
                </a:lnTo>
                <a:lnTo>
                  <a:pt x="5309768" y="2403894"/>
                </a:lnTo>
                <a:lnTo>
                  <a:pt x="5355882" y="2381986"/>
                </a:lnTo>
                <a:lnTo>
                  <a:pt x="5400218" y="2358872"/>
                </a:lnTo>
                <a:lnTo>
                  <a:pt x="5442763" y="2334539"/>
                </a:lnTo>
                <a:lnTo>
                  <a:pt x="5483517" y="2308987"/>
                </a:lnTo>
                <a:lnTo>
                  <a:pt x="5522468" y="2282215"/>
                </a:lnTo>
                <a:lnTo>
                  <a:pt x="5559615" y="2254212"/>
                </a:lnTo>
                <a:lnTo>
                  <a:pt x="5594934" y="2224989"/>
                </a:lnTo>
                <a:lnTo>
                  <a:pt x="5628437" y="2194534"/>
                </a:lnTo>
                <a:lnTo>
                  <a:pt x="5660085" y="2162848"/>
                </a:lnTo>
                <a:lnTo>
                  <a:pt x="5689905" y="2129929"/>
                </a:lnTo>
                <a:lnTo>
                  <a:pt x="5717857" y="2095779"/>
                </a:lnTo>
                <a:lnTo>
                  <a:pt x="5743943" y="2060384"/>
                </a:lnTo>
                <a:lnTo>
                  <a:pt x="5768162" y="2023745"/>
                </a:lnTo>
                <a:lnTo>
                  <a:pt x="5790501" y="1985860"/>
                </a:lnTo>
                <a:lnTo>
                  <a:pt x="5810948" y="1946719"/>
                </a:lnTo>
                <a:lnTo>
                  <a:pt x="5829490" y="1906333"/>
                </a:lnTo>
                <a:lnTo>
                  <a:pt x="5846127" y="1864702"/>
                </a:lnTo>
                <a:lnTo>
                  <a:pt x="5858472" y="1828355"/>
                </a:lnTo>
                <a:lnTo>
                  <a:pt x="5869571" y="1789430"/>
                </a:lnTo>
                <a:lnTo>
                  <a:pt x="5879427" y="1748116"/>
                </a:lnTo>
                <a:lnTo>
                  <a:pt x="5888037" y="1704632"/>
                </a:lnTo>
                <a:lnTo>
                  <a:pt x="5895391" y="1659140"/>
                </a:lnTo>
                <a:lnTo>
                  <a:pt x="5901499" y="1611884"/>
                </a:lnTo>
                <a:lnTo>
                  <a:pt x="5906351" y="1563027"/>
                </a:lnTo>
                <a:lnTo>
                  <a:pt x="5909945" y="1512798"/>
                </a:lnTo>
                <a:lnTo>
                  <a:pt x="5912282" y="1461389"/>
                </a:lnTo>
                <a:lnTo>
                  <a:pt x="5913374" y="140898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1603" y="2030794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7168" y="2266124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2415" y="1649666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1851" y="14305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9113" y="1885124"/>
            <a:ext cx="1410335" cy="11455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1814"/>
              </a:lnSpc>
              <a:spcBef>
                <a:spcPts val="135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3130"/>
              </a:lnSpc>
              <a:tabLst>
                <a:tab pos="1099820" algn="l"/>
              </a:tabLst>
            </a:pPr>
            <a:r>
              <a:rPr sz="3200" i="1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3200">
              <a:latin typeface="Times New Roman"/>
              <a:cs typeface="Times New Roman"/>
            </a:endParaRPr>
          </a:p>
          <a:p>
            <a:pPr marL="71120">
              <a:lnSpc>
                <a:spcPts val="384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0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8346" y="3118485"/>
            <a:ext cx="8747125" cy="33877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8100" marR="311785">
              <a:lnSpc>
                <a:spcPts val="3440"/>
              </a:lnSpc>
              <a:spcBef>
                <a:spcPts val="545"/>
              </a:spcBef>
              <a:tabLst>
                <a:tab pos="4926965" algn="l"/>
              </a:tabLst>
            </a:pPr>
            <a:r>
              <a:rPr sz="3200" spc="-5" dirty="0">
                <a:latin typeface="Times New Roman"/>
                <a:cs typeface="Times New Roman"/>
              </a:rPr>
              <a:t>Remove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	Then,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is partitioned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subtrees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8100" marR="30480">
              <a:lnSpc>
                <a:spcPts val="3460"/>
              </a:lnSpc>
              <a:spcBef>
                <a:spcPts val="355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spc="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spc="40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subgraph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induced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2007870">
              <a:lnSpc>
                <a:spcPts val="3654"/>
              </a:lnSpc>
              <a:spcBef>
                <a:spcPts val="229"/>
              </a:spcBef>
            </a:pP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spc="36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2008505">
              <a:lnSpc>
                <a:spcPts val="3654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spc="38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spc="-5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sz="3200" spc="-5" dirty="0">
                <a:latin typeface="Times New Roman"/>
                <a:cs typeface="Times New Roman"/>
              </a:rPr>
              <a:t>Similarly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568" y="1204584"/>
            <a:ext cx="2582545" cy="164401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125855">
              <a:lnSpc>
                <a:spcPct val="100000"/>
              </a:lnSpc>
              <a:spcBef>
                <a:spcPts val="1440"/>
              </a:spcBef>
            </a:pP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1175"/>
              </a:spcBef>
            </a:pPr>
            <a:r>
              <a:rPr sz="2800" spc="-5" dirty="0">
                <a:latin typeface="Times New Roman"/>
                <a:cs typeface="Times New Roman"/>
              </a:rPr>
              <a:t>(Other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shown.)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7537" y="901705"/>
            <a:ext cx="5359400" cy="2018030"/>
            <a:chOff x="3157537" y="901705"/>
            <a:chExt cx="5359400" cy="2018030"/>
          </a:xfrm>
        </p:grpSpPr>
        <p:sp>
          <p:nvSpPr>
            <p:cNvPr id="12" name="object 12"/>
            <p:cNvSpPr/>
            <p:nvPr/>
          </p:nvSpPr>
          <p:spPr>
            <a:xfrm>
              <a:off x="3200400" y="1995487"/>
              <a:ext cx="795655" cy="582930"/>
            </a:xfrm>
            <a:custGeom>
              <a:avLst/>
              <a:gdLst/>
              <a:ahLst/>
              <a:cxnLst/>
              <a:rect l="l" t="t" r="r" b="b"/>
              <a:pathLst>
                <a:path w="795654" h="582930">
                  <a:moveTo>
                    <a:pt x="0" y="582612"/>
                  </a:moveTo>
                  <a:lnTo>
                    <a:pt x="7953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2535237"/>
              <a:ext cx="85725" cy="857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00400" y="1411287"/>
              <a:ext cx="795655" cy="584200"/>
            </a:xfrm>
            <a:custGeom>
              <a:avLst/>
              <a:gdLst/>
              <a:ahLst/>
              <a:cxnLst/>
              <a:rect l="l" t="t" r="r" b="b"/>
              <a:pathLst>
                <a:path w="795654" h="584200">
                  <a:moveTo>
                    <a:pt x="0" y="0"/>
                  </a:moveTo>
                  <a:lnTo>
                    <a:pt x="795337" y="584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1368424"/>
              <a:ext cx="85725" cy="857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99250" y="2578100"/>
              <a:ext cx="1149350" cy="298450"/>
            </a:xfrm>
            <a:custGeom>
              <a:avLst/>
              <a:gdLst/>
              <a:ahLst/>
              <a:cxnLst/>
              <a:rect l="l" t="t" r="r" b="b"/>
              <a:pathLst>
                <a:path w="1149350" h="298450">
                  <a:moveTo>
                    <a:pt x="0" y="0"/>
                  </a:moveTo>
                  <a:lnTo>
                    <a:pt x="1149350" y="2984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5737" y="2833691"/>
              <a:ext cx="85725" cy="85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99250" y="1771650"/>
              <a:ext cx="860425" cy="806450"/>
            </a:xfrm>
            <a:custGeom>
              <a:avLst/>
              <a:gdLst/>
              <a:ahLst/>
              <a:cxnLst/>
              <a:rect l="l" t="t" r="r" b="b"/>
              <a:pathLst>
                <a:path w="860425" h="806450">
                  <a:moveTo>
                    <a:pt x="0" y="806450"/>
                  </a:moveTo>
                  <a:lnTo>
                    <a:pt x="860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6812" y="1728791"/>
              <a:ext cx="85725" cy="857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75525" y="944562"/>
              <a:ext cx="184150" cy="827405"/>
            </a:xfrm>
            <a:custGeom>
              <a:avLst/>
              <a:gdLst/>
              <a:ahLst/>
              <a:cxnLst/>
              <a:rect l="l" t="t" r="r" b="b"/>
              <a:pathLst>
                <a:path w="184150" h="827405">
                  <a:moveTo>
                    <a:pt x="184150" y="82708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662" y="901705"/>
              <a:ext cx="85725" cy="85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559675" y="1771650"/>
              <a:ext cx="914400" cy="434975"/>
            </a:xfrm>
            <a:custGeom>
              <a:avLst/>
              <a:gdLst/>
              <a:ahLst/>
              <a:cxnLst/>
              <a:rect l="l" t="t" r="r" b="b"/>
              <a:pathLst>
                <a:path w="914400" h="434975">
                  <a:moveTo>
                    <a:pt x="0" y="0"/>
                  </a:moveTo>
                  <a:lnTo>
                    <a:pt x="914400" y="4349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1212" y="2163766"/>
              <a:ext cx="85725" cy="857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59675" y="1192212"/>
              <a:ext cx="716280" cy="579755"/>
            </a:xfrm>
            <a:custGeom>
              <a:avLst/>
              <a:gdLst/>
              <a:ahLst/>
              <a:cxnLst/>
              <a:rect l="l" t="t" r="r" b="b"/>
              <a:pathLst>
                <a:path w="716279" h="579755">
                  <a:moveTo>
                    <a:pt x="0" y="579437"/>
                  </a:moveTo>
                  <a:lnTo>
                    <a:pt x="715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2776" y="1149355"/>
              <a:ext cx="85725" cy="857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95737" y="1995488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4">
                  <a:moveTo>
                    <a:pt x="0" y="0"/>
                  </a:moveTo>
                  <a:lnTo>
                    <a:pt x="9540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6962" y="1952630"/>
              <a:ext cx="85725" cy="857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2875" y="1952626"/>
              <a:ext cx="85725" cy="8572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949825" y="1411288"/>
              <a:ext cx="662305" cy="584200"/>
            </a:xfrm>
            <a:custGeom>
              <a:avLst/>
              <a:gdLst/>
              <a:ahLst/>
              <a:cxnLst/>
              <a:rect l="l" t="t" r="r" b="b"/>
              <a:pathLst>
                <a:path w="662304" h="584200">
                  <a:moveTo>
                    <a:pt x="0" y="584200"/>
                  </a:moveTo>
                  <a:lnTo>
                    <a:pt x="661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1368430"/>
              <a:ext cx="85725" cy="857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6387" y="2535241"/>
              <a:ext cx="85725" cy="857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8951" y="2535237"/>
              <a:ext cx="85725" cy="85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7117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optimal</a:t>
            </a:r>
            <a:r>
              <a:rPr spc="-15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966" y="1242876"/>
            <a:ext cx="8505190" cy="24460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4803775" algn="ctr">
              <a:lnSpc>
                <a:spcPct val="100000"/>
              </a:lnSpc>
              <a:spcBef>
                <a:spcPts val="434"/>
              </a:spcBef>
              <a:tabLst>
                <a:tab pos="1214120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Cut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paste:</a:t>
            </a:r>
            <a:endParaRPr sz="3200">
              <a:latin typeface="Times New Roman"/>
              <a:cs typeface="Times New Roman"/>
            </a:endParaRPr>
          </a:p>
          <a:p>
            <a:pPr marL="25400" algn="ctr">
              <a:lnSpc>
                <a:spcPts val="3820"/>
              </a:lnSpc>
              <a:spcBef>
                <a:spcPts val="33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-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29"/>
              </a:lnSpc>
            </a:pP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2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owe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-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pann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</a:t>
            </a:r>
            <a:r>
              <a:rPr sz="3200" spc="-5" dirty="0">
                <a:latin typeface="Times New Roman"/>
                <a:cs typeface="Times New Roman"/>
              </a:rPr>
              <a:t>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-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  <a:p>
            <a:pPr marL="76200" marR="1200150">
              <a:lnSpc>
                <a:spcPts val="3440"/>
              </a:lnSpc>
              <a:spcBef>
                <a:spcPts val="2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t</a:t>
            </a:r>
            <a:r>
              <a:rPr sz="3200" spc="-5" dirty="0">
                <a:latin typeface="Times New Roman"/>
                <a:cs typeface="Times New Roman"/>
              </a:rPr>
              <a:t>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-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wou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 </a:t>
            </a:r>
            <a:r>
              <a:rPr sz="3200" spc="-10" dirty="0">
                <a:latin typeface="Times New Roman"/>
                <a:cs typeface="Times New Roman"/>
              </a:rPr>
              <a:t>lower-weight </a:t>
            </a:r>
            <a:r>
              <a:rPr sz="3200" spc="-5" dirty="0">
                <a:latin typeface="Times New Roman"/>
                <a:cs typeface="Times New Roman"/>
              </a:rPr>
              <a:t>spanning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85050" y="3295650"/>
            <a:ext cx="317500" cy="317500"/>
            <a:chOff x="7385050" y="3295650"/>
            <a:chExt cx="317500" cy="317500"/>
          </a:xfrm>
        </p:grpSpPr>
        <p:sp>
          <p:nvSpPr>
            <p:cNvPr id="5" name="object 5"/>
            <p:cNvSpPr/>
            <p:nvPr/>
          </p:nvSpPr>
          <p:spPr>
            <a:xfrm>
              <a:off x="7391400" y="330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91400" y="330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7117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optimal</a:t>
            </a:r>
            <a:r>
              <a:rPr spc="-15" dirty="0"/>
              <a:t> </a:t>
            </a:r>
            <a:r>
              <a:rPr spc="-5" dirty="0"/>
              <a:t>substructure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85050" y="3295650"/>
            <a:ext cx="317500" cy="317500"/>
            <a:chOff x="7385050" y="3295650"/>
            <a:chExt cx="317500" cy="317500"/>
          </a:xfrm>
        </p:grpSpPr>
        <p:sp>
          <p:nvSpPr>
            <p:cNvPr id="4" name="object 4"/>
            <p:cNvSpPr/>
            <p:nvPr/>
          </p:nvSpPr>
          <p:spPr>
            <a:xfrm>
              <a:off x="7391400" y="330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91400" y="330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8266" y="1242876"/>
            <a:ext cx="8530590" cy="36633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4803775" algn="ctr">
              <a:lnSpc>
                <a:spcPct val="100000"/>
              </a:lnSpc>
              <a:spcBef>
                <a:spcPts val="434"/>
              </a:spcBef>
              <a:tabLst>
                <a:tab pos="1214120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Cut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paste:</a:t>
            </a:r>
            <a:endParaRPr sz="3200">
              <a:latin typeface="Times New Roman"/>
              <a:cs typeface="Times New Roman"/>
            </a:endParaRPr>
          </a:p>
          <a:p>
            <a:pPr marL="25400" algn="ctr">
              <a:lnSpc>
                <a:spcPts val="3820"/>
              </a:lnSpc>
              <a:spcBef>
                <a:spcPts val="33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-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29"/>
              </a:lnSpc>
            </a:pP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2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owe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-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pann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</a:t>
            </a:r>
            <a:r>
              <a:rPr sz="3200" spc="-5" dirty="0">
                <a:latin typeface="Times New Roman"/>
                <a:cs typeface="Times New Roman"/>
              </a:rPr>
              <a:t>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-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  <a:p>
            <a:pPr marL="88900" marR="1212850">
              <a:lnSpc>
                <a:spcPts val="3440"/>
              </a:lnSpc>
              <a:spcBef>
                <a:spcPts val="2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t</a:t>
            </a:r>
            <a:r>
              <a:rPr sz="3200" spc="-5" dirty="0">
                <a:latin typeface="Times New Roman"/>
                <a:cs typeface="Times New Roman"/>
              </a:rPr>
              <a:t>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-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wou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 </a:t>
            </a:r>
            <a:r>
              <a:rPr sz="3200" spc="-10" dirty="0">
                <a:latin typeface="Times New Roman"/>
                <a:cs typeface="Times New Roman"/>
              </a:rPr>
              <a:t>lower-weight </a:t>
            </a:r>
            <a:r>
              <a:rPr sz="3200" spc="-5" dirty="0">
                <a:latin typeface="Times New Roman"/>
                <a:cs typeface="Times New Roman"/>
              </a:rPr>
              <a:t>spanning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860"/>
              </a:spcBef>
            </a:pPr>
            <a:r>
              <a:rPr sz="3200" spc="-5" dirty="0">
                <a:latin typeface="Times New Roman"/>
                <a:cs typeface="Times New Roman"/>
              </a:rPr>
              <a:t>Do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also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overlapping subproblems?</a:t>
            </a:r>
            <a:endParaRPr sz="3200">
              <a:latin typeface="Times New Roman"/>
              <a:cs typeface="Times New Roman"/>
            </a:endParaRPr>
          </a:p>
          <a:p>
            <a:pPr marL="265430" indent="-177165">
              <a:lnSpc>
                <a:spcPct val="100000"/>
              </a:lnSpc>
              <a:buClr>
                <a:srgbClr val="CC0000"/>
              </a:buClr>
              <a:buChar char="•"/>
              <a:tabLst>
                <a:tab pos="266065" algn="l"/>
              </a:tabLst>
            </a:pPr>
            <a:r>
              <a:rPr sz="3200" spc="-85" dirty="0">
                <a:latin typeface="Times New Roman"/>
                <a:cs typeface="Times New Roman"/>
              </a:rPr>
              <a:t>Yes.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7117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optimal</a:t>
            </a:r>
            <a:r>
              <a:rPr spc="-15" dirty="0"/>
              <a:t> </a:t>
            </a:r>
            <a:r>
              <a:rPr spc="-5" dirty="0"/>
              <a:t>substructure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85050" y="3295650"/>
            <a:ext cx="317500" cy="317500"/>
            <a:chOff x="7385050" y="3295650"/>
            <a:chExt cx="317500" cy="317500"/>
          </a:xfrm>
        </p:grpSpPr>
        <p:sp>
          <p:nvSpPr>
            <p:cNvPr id="4" name="object 4"/>
            <p:cNvSpPr/>
            <p:nvPr/>
          </p:nvSpPr>
          <p:spPr>
            <a:xfrm>
              <a:off x="7391400" y="330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91400" y="330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8266" y="1242876"/>
            <a:ext cx="8530590" cy="50444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4803775" algn="ctr">
              <a:lnSpc>
                <a:spcPct val="100000"/>
              </a:lnSpc>
              <a:spcBef>
                <a:spcPts val="434"/>
              </a:spcBef>
              <a:tabLst>
                <a:tab pos="1214120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Cut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paste:</a:t>
            </a:r>
            <a:endParaRPr sz="3200">
              <a:latin typeface="Times New Roman"/>
              <a:cs typeface="Times New Roman"/>
            </a:endParaRPr>
          </a:p>
          <a:p>
            <a:pPr marL="25400" algn="ctr">
              <a:lnSpc>
                <a:spcPts val="3820"/>
              </a:lnSpc>
              <a:spcBef>
                <a:spcPts val="33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-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29"/>
              </a:lnSpc>
            </a:pP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2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owe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-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pann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</a:t>
            </a:r>
            <a:r>
              <a:rPr sz="3200" spc="-5" dirty="0">
                <a:latin typeface="Times New Roman"/>
                <a:cs typeface="Times New Roman"/>
              </a:rPr>
              <a:t>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-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  <a:p>
            <a:pPr marL="88900" marR="1212850">
              <a:lnSpc>
                <a:spcPts val="3440"/>
              </a:lnSpc>
              <a:spcBef>
                <a:spcPts val="2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t</a:t>
            </a:r>
            <a:r>
              <a:rPr sz="3200" spc="-5" dirty="0">
                <a:latin typeface="Times New Roman"/>
                <a:cs typeface="Times New Roman"/>
              </a:rPr>
              <a:t>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-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wou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 </a:t>
            </a:r>
            <a:r>
              <a:rPr sz="3200" spc="-10" dirty="0">
                <a:latin typeface="Times New Roman"/>
                <a:cs typeface="Times New Roman"/>
              </a:rPr>
              <a:t>lower-weight </a:t>
            </a:r>
            <a:r>
              <a:rPr sz="3200" spc="-5" dirty="0">
                <a:latin typeface="Times New Roman"/>
                <a:cs typeface="Times New Roman"/>
              </a:rPr>
              <a:t>spanning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8900">
              <a:lnSpc>
                <a:spcPts val="3840"/>
              </a:lnSpc>
              <a:spcBef>
                <a:spcPts val="1865"/>
              </a:spcBef>
            </a:pPr>
            <a:r>
              <a:rPr sz="3200" spc="-5" dirty="0">
                <a:latin typeface="Times New Roman"/>
                <a:cs typeface="Times New Roman"/>
              </a:rPr>
              <a:t>Do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also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overlapping subproblems?</a:t>
            </a:r>
            <a:endParaRPr sz="3200">
              <a:latin typeface="Times New Roman"/>
              <a:cs typeface="Times New Roman"/>
            </a:endParaRPr>
          </a:p>
          <a:p>
            <a:pPr marL="265430" indent="-177165">
              <a:lnSpc>
                <a:spcPts val="3840"/>
              </a:lnSpc>
              <a:buClr>
                <a:srgbClr val="CC0000"/>
              </a:buClr>
              <a:buChar char="•"/>
              <a:tabLst>
                <a:tab pos="266065" algn="l"/>
              </a:tabLst>
            </a:pPr>
            <a:r>
              <a:rPr sz="3200" spc="-85" dirty="0">
                <a:latin typeface="Times New Roman"/>
                <a:cs typeface="Times New Roman"/>
              </a:rPr>
              <a:t>Yes.</a:t>
            </a:r>
            <a:endParaRPr sz="3200">
              <a:latin typeface="Times New Roman"/>
              <a:cs typeface="Times New Roman"/>
            </a:endParaRPr>
          </a:p>
          <a:p>
            <a:pPr marL="98425">
              <a:lnSpc>
                <a:spcPts val="3650"/>
              </a:lnSpc>
              <a:spcBef>
                <a:spcPts val="120"/>
              </a:spcBef>
            </a:pPr>
            <a:r>
              <a:rPr sz="3200" spc="-5" dirty="0">
                <a:latin typeface="Times New Roman"/>
                <a:cs typeface="Times New Roman"/>
              </a:rPr>
              <a:t>Great,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dynamic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programming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work!</a:t>
            </a:r>
            <a:endParaRPr sz="3200">
              <a:latin typeface="Times New Roman"/>
              <a:cs typeface="Times New Roman"/>
            </a:endParaRPr>
          </a:p>
          <a:p>
            <a:pPr marL="274955" marR="246379" indent="-177165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275590" algn="l"/>
              </a:tabLst>
            </a:pPr>
            <a:r>
              <a:rPr sz="3200" spc="-85" dirty="0">
                <a:latin typeface="Times New Roman"/>
                <a:cs typeface="Times New Roman"/>
              </a:rPr>
              <a:t>Yes,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exhibits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another powerful property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 leads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even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efficient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198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Graphs</a:t>
            </a:r>
            <a:r>
              <a:rPr spc="-70" dirty="0"/>
              <a:t> </a:t>
            </a:r>
            <a:r>
              <a:rPr spc="-5" dirty="0"/>
              <a:t>(review)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13" y="1189736"/>
            <a:ext cx="7821930" cy="5057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3650"/>
              </a:lnSpc>
              <a:spcBef>
                <a:spcPts val="95"/>
              </a:spcBef>
              <a:tabLst>
                <a:tab pos="204343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Definition.	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directed graph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digraph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65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ordered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pair consisting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  <a:p>
            <a:pPr marL="2692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69875" algn="l"/>
              </a:tabLst>
            </a:pP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vertices</a:t>
            </a:r>
            <a:r>
              <a:rPr sz="3200" b="1" i="1" spc="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(singular: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vertex</a:t>
            </a:r>
            <a:r>
              <a:rPr sz="3200" spc="-5" dirty="0">
                <a:latin typeface="Times New Roman"/>
                <a:cs typeface="Times New Roman"/>
              </a:rPr>
              <a:t>),</a:t>
            </a:r>
            <a:endParaRPr sz="3200">
              <a:latin typeface="Times New Roman"/>
              <a:cs typeface="Times New Roman"/>
            </a:endParaRPr>
          </a:p>
          <a:p>
            <a:pPr marL="269240" indent="-244475"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Char char="•"/>
              <a:tabLst>
                <a:tab pos="269875" algn="l"/>
              </a:tabLst>
            </a:pPr>
            <a:r>
              <a:rPr sz="3200" spc="-5" dirty="0">
                <a:latin typeface="Times New Roman"/>
                <a:cs typeface="Times New Roman"/>
              </a:rPr>
              <a:t>a 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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edges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7305" marR="589915" indent="-1270">
              <a:lnSpc>
                <a:spcPts val="3460"/>
              </a:lnSpc>
              <a:spcBef>
                <a:spcPts val="1205"/>
              </a:spcBef>
            </a:pP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undirected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graph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consists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unordered</a:t>
            </a:r>
            <a:r>
              <a:rPr sz="3200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pairs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vertices.</a:t>
            </a:r>
            <a:endParaRPr sz="3200">
              <a:latin typeface="Times New Roman"/>
              <a:cs typeface="Times New Roman"/>
            </a:endParaRPr>
          </a:p>
          <a:p>
            <a:pPr marL="25400" marR="17780" indent="1270">
              <a:lnSpc>
                <a:spcPct val="90200"/>
              </a:lnSpc>
              <a:spcBef>
                <a:spcPts val="1110"/>
              </a:spcBef>
              <a:tabLst>
                <a:tab pos="3898265" algn="l"/>
                <a:tab pos="6107430" algn="l"/>
              </a:tabLst>
            </a:pP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 e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spc="-5" dirty="0">
                <a:latin typeface="Times New Roman"/>
                <a:cs typeface="Times New Roman"/>
              </a:rPr>
              <a:t>her ca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e,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2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Mo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eove</a:t>
            </a:r>
            <a:r>
              <a:rPr sz="3200" spc="-135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,  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ed,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hen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 which  implies that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4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3200" spc="-5" dirty="0">
                <a:latin typeface="Times New Roman"/>
                <a:cs typeface="Times New Roman"/>
              </a:rPr>
              <a:t>(Review CLRS,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Appendix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B.)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Hallmark for “greedy” </a:t>
            </a:r>
            <a:r>
              <a:rPr spc="-1085" dirty="0"/>
              <a:t> </a:t>
            </a:r>
            <a:r>
              <a:rPr spc="-5" dirty="0"/>
              <a:t>algorithms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5037" y="1519237"/>
            <a:ext cx="4733925" cy="2447925"/>
            <a:chOff x="2205037" y="1519237"/>
            <a:chExt cx="4733925" cy="2447925"/>
          </a:xfrm>
        </p:grpSpPr>
        <p:sp>
          <p:nvSpPr>
            <p:cNvPr id="4" name="object 4"/>
            <p:cNvSpPr/>
            <p:nvPr/>
          </p:nvSpPr>
          <p:spPr>
            <a:xfrm>
              <a:off x="2209798" y="1676400"/>
              <a:ext cx="4724400" cy="2286000"/>
            </a:xfrm>
            <a:custGeom>
              <a:avLst/>
              <a:gdLst/>
              <a:ahLst/>
              <a:cxnLst/>
              <a:rect l="l" t="t" r="r" b="b"/>
              <a:pathLst>
                <a:path w="4724400" h="2286000">
                  <a:moveTo>
                    <a:pt x="4724400" y="0"/>
                  </a:moveTo>
                  <a:lnTo>
                    <a:pt x="4716630" y="48168"/>
                  </a:lnTo>
                  <a:lnTo>
                    <a:pt x="4694994" y="90003"/>
                  </a:lnTo>
                  <a:lnTo>
                    <a:pt x="4662003" y="122994"/>
                  </a:lnTo>
                  <a:lnTo>
                    <a:pt x="4620168" y="144630"/>
                  </a:lnTo>
                  <a:lnTo>
                    <a:pt x="45720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4572000" y="1981200"/>
                  </a:lnTo>
                  <a:lnTo>
                    <a:pt x="4620168" y="1973430"/>
                  </a:lnTo>
                  <a:lnTo>
                    <a:pt x="4662003" y="1951794"/>
                  </a:lnTo>
                  <a:lnTo>
                    <a:pt x="4694994" y="1918803"/>
                  </a:lnTo>
                  <a:lnTo>
                    <a:pt x="4716630" y="1876968"/>
                  </a:lnTo>
                  <a:lnTo>
                    <a:pt x="4724400" y="1828800"/>
                  </a:lnTo>
                  <a:lnTo>
                    <a:pt x="47244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4724400" y="228600"/>
                  </a:lnTo>
                  <a:lnTo>
                    <a:pt x="4724400" y="0"/>
                  </a:lnTo>
                  <a:close/>
                </a:path>
                <a:path w="4724400" h="2286000">
                  <a:moveTo>
                    <a:pt x="47244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1" y="352968"/>
                  </a:lnTo>
                  <a:lnTo>
                    <a:pt x="275397" y="394803"/>
                  </a:lnTo>
                  <a:lnTo>
                    <a:pt x="242408" y="427794"/>
                  </a:lnTo>
                  <a:lnTo>
                    <a:pt x="200573" y="449430"/>
                  </a:lnTo>
                  <a:lnTo>
                    <a:pt x="152400" y="457200"/>
                  </a:lnTo>
                  <a:lnTo>
                    <a:pt x="4724400" y="457200"/>
                  </a:lnTo>
                  <a:lnTo>
                    <a:pt x="4724400" y="228600"/>
                  </a:lnTo>
                  <a:close/>
                </a:path>
                <a:path w="4724400" h="2286000">
                  <a:moveTo>
                    <a:pt x="4419600" y="0"/>
                  </a:moveTo>
                  <a:lnTo>
                    <a:pt x="4419600" y="152400"/>
                  </a:lnTo>
                  <a:lnTo>
                    <a:pt x="4572000" y="152400"/>
                  </a:lnTo>
                  <a:lnTo>
                    <a:pt x="4572000" y="76200"/>
                  </a:lnTo>
                  <a:lnTo>
                    <a:pt x="4495800" y="76200"/>
                  </a:lnTo>
                  <a:lnTo>
                    <a:pt x="4466137" y="70212"/>
                  </a:lnTo>
                  <a:lnTo>
                    <a:pt x="4441917" y="53882"/>
                  </a:lnTo>
                  <a:lnTo>
                    <a:pt x="4425587" y="29662"/>
                  </a:lnTo>
                  <a:lnTo>
                    <a:pt x="4419600" y="0"/>
                  </a:lnTo>
                  <a:close/>
                </a:path>
                <a:path w="4724400" h="2286000">
                  <a:moveTo>
                    <a:pt x="4572000" y="0"/>
                  </a:moveTo>
                  <a:lnTo>
                    <a:pt x="4566012" y="29662"/>
                  </a:lnTo>
                  <a:lnTo>
                    <a:pt x="4549682" y="53882"/>
                  </a:lnTo>
                  <a:lnTo>
                    <a:pt x="4525462" y="70212"/>
                  </a:lnTo>
                  <a:lnTo>
                    <a:pt x="4495800" y="76200"/>
                  </a:lnTo>
                  <a:lnTo>
                    <a:pt x="4572000" y="762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62200" y="1524000"/>
              <a:ext cx="4572000" cy="609600"/>
            </a:xfrm>
            <a:custGeom>
              <a:avLst/>
              <a:gdLst/>
              <a:ahLst/>
              <a:cxnLst/>
              <a:rect l="l" t="t" r="r" b="b"/>
              <a:pathLst>
                <a:path w="45720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4572000" h="609600">
                  <a:moveTo>
                    <a:pt x="4572000" y="152400"/>
                  </a:moveTo>
                  <a:lnTo>
                    <a:pt x="4419600" y="152400"/>
                  </a:lnTo>
                  <a:lnTo>
                    <a:pt x="4419600" y="304800"/>
                  </a:lnTo>
                  <a:lnTo>
                    <a:pt x="4467768" y="297030"/>
                  </a:lnTo>
                  <a:lnTo>
                    <a:pt x="4509603" y="275394"/>
                  </a:lnTo>
                  <a:lnTo>
                    <a:pt x="4542594" y="242403"/>
                  </a:lnTo>
                  <a:lnTo>
                    <a:pt x="4564230" y="200568"/>
                  </a:lnTo>
                  <a:lnTo>
                    <a:pt x="4572000" y="152400"/>
                  </a:lnTo>
                  <a:close/>
                </a:path>
                <a:path w="4572000" h="609600">
                  <a:moveTo>
                    <a:pt x="4419600" y="0"/>
                  </a:moveTo>
                  <a:lnTo>
                    <a:pt x="4371431" y="7769"/>
                  </a:lnTo>
                  <a:lnTo>
                    <a:pt x="4329596" y="29405"/>
                  </a:lnTo>
                  <a:lnTo>
                    <a:pt x="4296605" y="62396"/>
                  </a:lnTo>
                  <a:lnTo>
                    <a:pt x="4274969" y="104231"/>
                  </a:lnTo>
                  <a:lnTo>
                    <a:pt x="4267200" y="152400"/>
                  </a:lnTo>
                  <a:lnTo>
                    <a:pt x="4273187" y="182062"/>
                  </a:lnTo>
                  <a:lnTo>
                    <a:pt x="4289517" y="206282"/>
                  </a:lnTo>
                  <a:lnTo>
                    <a:pt x="4313737" y="222612"/>
                  </a:lnTo>
                  <a:lnTo>
                    <a:pt x="4343400" y="228600"/>
                  </a:lnTo>
                  <a:lnTo>
                    <a:pt x="4373062" y="222612"/>
                  </a:lnTo>
                  <a:lnTo>
                    <a:pt x="4397282" y="206282"/>
                  </a:lnTo>
                  <a:lnTo>
                    <a:pt x="4413612" y="182062"/>
                  </a:lnTo>
                  <a:lnTo>
                    <a:pt x="4419600" y="152400"/>
                  </a:lnTo>
                  <a:lnTo>
                    <a:pt x="4572000" y="152400"/>
                  </a:lnTo>
                  <a:lnTo>
                    <a:pt x="4564230" y="104231"/>
                  </a:lnTo>
                  <a:lnTo>
                    <a:pt x="4542594" y="62396"/>
                  </a:lnTo>
                  <a:lnTo>
                    <a:pt x="4509603" y="29405"/>
                  </a:lnTo>
                  <a:lnTo>
                    <a:pt x="4467768" y="7769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A4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524000"/>
              <a:ext cx="4724400" cy="2438400"/>
            </a:xfrm>
            <a:custGeom>
              <a:avLst/>
              <a:gdLst/>
              <a:ahLst/>
              <a:cxnLst/>
              <a:rect l="l" t="t" r="r" b="b"/>
              <a:pathLst>
                <a:path w="47244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4419600" y="304800"/>
                  </a:lnTo>
                  <a:lnTo>
                    <a:pt x="4419600" y="152400"/>
                  </a:lnTo>
                  <a:lnTo>
                    <a:pt x="4427369" y="104231"/>
                  </a:lnTo>
                  <a:lnTo>
                    <a:pt x="4449005" y="62396"/>
                  </a:lnTo>
                  <a:lnTo>
                    <a:pt x="4481996" y="29405"/>
                  </a:lnTo>
                  <a:lnTo>
                    <a:pt x="4523831" y="7769"/>
                  </a:lnTo>
                  <a:lnTo>
                    <a:pt x="4572000" y="0"/>
                  </a:lnTo>
                  <a:lnTo>
                    <a:pt x="4620168" y="7769"/>
                  </a:lnTo>
                  <a:lnTo>
                    <a:pt x="4662003" y="29405"/>
                  </a:lnTo>
                  <a:lnTo>
                    <a:pt x="4694994" y="62396"/>
                  </a:lnTo>
                  <a:lnTo>
                    <a:pt x="4716630" y="104231"/>
                  </a:lnTo>
                  <a:lnTo>
                    <a:pt x="4724400" y="152400"/>
                  </a:lnTo>
                  <a:lnTo>
                    <a:pt x="4724400" y="1981200"/>
                  </a:lnTo>
                  <a:lnTo>
                    <a:pt x="4716630" y="2029368"/>
                  </a:lnTo>
                  <a:lnTo>
                    <a:pt x="4694994" y="2071203"/>
                  </a:lnTo>
                  <a:lnTo>
                    <a:pt x="4662003" y="2104194"/>
                  </a:lnTo>
                  <a:lnTo>
                    <a:pt x="4620168" y="2125830"/>
                  </a:lnTo>
                  <a:lnTo>
                    <a:pt x="45720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4724400" h="2438400">
                  <a:moveTo>
                    <a:pt x="4419600" y="304800"/>
                  </a:moveTo>
                  <a:lnTo>
                    <a:pt x="4572000" y="304800"/>
                  </a:lnTo>
                  <a:lnTo>
                    <a:pt x="4620168" y="297030"/>
                  </a:lnTo>
                  <a:lnTo>
                    <a:pt x="4662003" y="275394"/>
                  </a:lnTo>
                  <a:lnTo>
                    <a:pt x="4694994" y="242403"/>
                  </a:lnTo>
                  <a:lnTo>
                    <a:pt x="4716630" y="200568"/>
                  </a:lnTo>
                  <a:lnTo>
                    <a:pt x="472440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4637" y="1671637"/>
              <a:ext cx="161925" cy="161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09800" y="1905000"/>
              <a:ext cx="304800" cy="1752600"/>
            </a:xfrm>
            <a:custGeom>
              <a:avLst/>
              <a:gdLst/>
              <a:ahLst/>
              <a:cxnLst/>
              <a:rect l="l" t="t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57994" y="2009648"/>
            <a:ext cx="3980179" cy="13912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ctr">
              <a:lnSpc>
                <a:spcPts val="3460"/>
              </a:lnSpc>
              <a:spcBef>
                <a:spcPts val="53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Greedy-choice property </a:t>
            </a:r>
            <a:r>
              <a:rPr sz="3200" b="1" i="1" spc="-7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i="1" spc="-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locally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optimal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choice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is globally optimal.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Hallmark for “greedy” </a:t>
            </a:r>
            <a:r>
              <a:rPr spc="-1085" dirty="0"/>
              <a:t> </a:t>
            </a:r>
            <a:r>
              <a:rPr spc="-5" dirty="0"/>
              <a:t>algorithms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5037" y="1519237"/>
            <a:ext cx="4733925" cy="2447925"/>
            <a:chOff x="2205037" y="1519237"/>
            <a:chExt cx="4733925" cy="2447925"/>
          </a:xfrm>
        </p:grpSpPr>
        <p:sp>
          <p:nvSpPr>
            <p:cNvPr id="4" name="object 4"/>
            <p:cNvSpPr/>
            <p:nvPr/>
          </p:nvSpPr>
          <p:spPr>
            <a:xfrm>
              <a:off x="2209798" y="1676400"/>
              <a:ext cx="4724400" cy="2286000"/>
            </a:xfrm>
            <a:custGeom>
              <a:avLst/>
              <a:gdLst/>
              <a:ahLst/>
              <a:cxnLst/>
              <a:rect l="l" t="t" r="r" b="b"/>
              <a:pathLst>
                <a:path w="4724400" h="2286000">
                  <a:moveTo>
                    <a:pt x="4724400" y="0"/>
                  </a:moveTo>
                  <a:lnTo>
                    <a:pt x="4716630" y="48168"/>
                  </a:lnTo>
                  <a:lnTo>
                    <a:pt x="4694994" y="90003"/>
                  </a:lnTo>
                  <a:lnTo>
                    <a:pt x="4662003" y="122994"/>
                  </a:lnTo>
                  <a:lnTo>
                    <a:pt x="4620168" y="144630"/>
                  </a:lnTo>
                  <a:lnTo>
                    <a:pt x="45720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4572000" y="1981200"/>
                  </a:lnTo>
                  <a:lnTo>
                    <a:pt x="4620168" y="1973430"/>
                  </a:lnTo>
                  <a:lnTo>
                    <a:pt x="4662003" y="1951794"/>
                  </a:lnTo>
                  <a:lnTo>
                    <a:pt x="4694994" y="1918803"/>
                  </a:lnTo>
                  <a:lnTo>
                    <a:pt x="4716630" y="1876968"/>
                  </a:lnTo>
                  <a:lnTo>
                    <a:pt x="4724400" y="1828800"/>
                  </a:lnTo>
                  <a:lnTo>
                    <a:pt x="47244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4724400" y="228600"/>
                  </a:lnTo>
                  <a:lnTo>
                    <a:pt x="4724400" y="0"/>
                  </a:lnTo>
                  <a:close/>
                </a:path>
                <a:path w="4724400" h="2286000">
                  <a:moveTo>
                    <a:pt x="47244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1" y="352968"/>
                  </a:lnTo>
                  <a:lnTo>
                    <a:pt x="275397" y="394803"/>
                  </a:lnTo>
                  <a:lnTo>
                    <a:pt x="242408" y="427794"/>
                  </a:lnTo>
                  <a:lnTo>
                    <a:pt x="200573" y="449430"/>
                  </a:lnTo>
                  <a:lnTo>
                    <a:pt x="152400" y="457200"/>
                  </a:lnTo>
                  <a:lnTo>
                    <a:pt x="4724400" y="457200"/>
                  </a:lnTo>
                  <a:lnTo>
                    <a:pt x="4724400" y="228600"/>
                  </a:lnTo>
                  <a:close/>
                </a:path>
                <a:path w="4724400" h="2286000">
                  <a:moveTo>
                    <a:pt x="4419600" y="0"/>
                  </a:moveTo>
                  <a:lnTo>
                    <a:pt x="4419600" y="152400"/>
                  </a:lnTo>
                  <a:lnTo>
                    <a:pt x="4572000" y="152400"/>
                  </a:lnTo>
                  <a:lnTo>
                    <a:pt x="4572000" y="76200"/>
                  </a:lnTo>
                  <a:lnTo>
                    <a:pt x="4495800" y="76200"/>
                  </a:lnTo>
                  <a:lnTo>
                    <a:pt x="4466137" y="70212"/>
                  </a:lnTo>
                  <a:lnTo>
                    <a:pt x="4441917" y="53882"/>
                  </a:lnTo>
                  <a:lnTo>
                    <a:pt x="4425587" y="29662"/>
                  </a:lnTo>
                  <a:lnTo>
                    <a:pt x="4419600" y="0"/>
                  </a:lnTo>
                  <a:close/>
                </a:path>
                <a:path w="4724400" h="2286000">
                  <a:moveTo>
                    <a:pt x="4572000" y="0"/>
                  </a:moveTo>
                  <a:lnTo>
                    <a:pt x="4566012" y="29662"/>
                  </a:lnTo>
                  <a:lnTo>
                    <a:pt x="4549682" y="53882"/>
                  </a:lnTo>
                  <a:lnTo>
                    <a:pt x="4525462" y="70212"/>
                  </a:lnTo>
                  <a:lnTo>
                    <a:pt x="4495800" y="76200"/>
                  </a:lnTo>
                  <a:lnTo>
                    <a:pt x="4572000" y="762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62200" y="1524000"/>
              <a:ext cx="4572000" cy="609600"/>
            </a:xfrm>
            <a:custGeom>
              <a:avLst/>
              <a:gdLst/>
              <a:ahLst/>
              <a:cxnLst/>
              <a:rect l="l" t="t" r="r" b="b"/>
              <a:pathLst>
                <a:path w="45720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4572000" h="609600">
                  <a:moveTo>
                    <a:pt x="4572000" y="152400"/>
                  </a:moveTo>
                  <a:lnTo>
                    <a:pt x="4419600" y="152400"/>
                  </a:lnTo>
                  <a:lnTo>
                    <a:pt x="4419600" y="304800"/>
                  </a:lnTo>
                  <a:lnTo>
                    <a:pt x="4467768" y="297030"/>
                  </a:lnTo>
                  <a:lnTo>
                    <a:pt x="4509603" y="275394"/>
                  </a:lnTo>
                  <a:lnTo>
                    <a:pt x="4542594" y="242403"/>
                  </a:lnTo>
                  <a:lnTo>
                    <a:pt x="4564230" y="200568"/>
                  </a:lnTo>
                  <a:lnTo>
                    <a:pt x="4572000" y="152400"/>
                  </a:lnTo>
                  <a:close/>
                </a:path>
                <a:path w="4572000" h="609600">
                  <a:moveTo>
                    <a:pt x="4419600" y="0"/>
                  </a:moveTo>
                  <a:lnTo>
                    <a:pt x="4371431" y="7769"/>
                  </a:lnTo>
                  <a:lnTo>
                    <a:pt x="4329596" y="29405"/>
                  </a:lnTo>
                  <a:lnTo>
                    <a:pt x="4296605" y="62396"/>
                  </a:lnTo>
                  <a:lnTo>
                    <a:pt x="4274969" y="104231"/>
                  </a:lnTo>
                  <a:lnTo>
                    <a:pt x="4267200" y="152400"/>
                  </a:lnTo>
                  <a:lnTo>
                    <a:pt x="4273187" y="182062"/>
                  </a:lnTo>
                  <a:lnTo>
                    <a:pt x="4289517" y="206282"/>
                  </a:lnTo>
                  <a:lnTo>
                    <a:pt x="4313737" y="222612"/>
                  </a:lnTo>
                  <a:lnTo>
                    <a:pt x="4343400" y="228600"/>
                  </a:lnTo>
                  <a:lnTo>
                    <a:pt x="4373062" y="222612"/>
                  </a:lnTo>
                  <a:lnTo>
                    <a:pt x="4397282" y="206282"/>
                  </a:lnTo>
                  <a:lnTo>
                    <a:pt x="4413612" y="182062"/>
                  </a:lnTo>
                  <a:lnTo>
                    <a:pt x="4419600" y="152400"/>
                  </a:lnTo>
                  <a:lnTo>
                    <a:pt x="4572000" y="152400"/>
                  </a:lnTo>
                  <a:lnTo>
                    <a:pt x="4564230" y="104231"/>
                  </a:lnTo>
                  <a:lnTo>
                    <a:pt x="4542594" y="62396"/>
                  </a:lnTo>
                  <a:lnTo>
                    <a:pt x="4509603" y="29405"/>
                  </a:lnTo>
                  <a:lnTo>
                    <a:pt x="4467768" y="7769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A4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524000"/>
              <a:ext cx="4724400" cy="2438400"/>
            </a:xfrm>
            <a:custGeom>
              <a:avLst/>
              <a:gdLst/>
              <a:ahLst/>
              <a:cxnLst/>
              <a:rect l="l" t="t" r="r" b="b"/>
              <a:pathLst>
                <a:path w="47244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4419600" y="304800"/>
                  </a:lnTo>
                  <a:lnTo>
                    <a:pt x="4419600" y="152400"/>
                  </a:lnTo>
                  <a:lnTo>
                    <a:pt x="4427369" y="104231"/>
                  </a:lnTo>
                  <a:lnTo>
                    <a:pt x="4449005" y="62396"/>
                  </a:lnTo>
                  <a:lnTo>
                    <a:pt x="4481996" y="29405"/>
                  </a:lnTo>
                  <a:lnTo>
                    <a:pt x="4523831" y="7769"/>
                  </a:lnTo>
                  <a:lnTo>
                    <a:pt x="4572000" y="0"/>
                  </a:lnTo>
                  <a:lnTo>
                    <a:pt x="4620168" y="7769"/>
                  </a:lnTo>
                  <a:lnTo>
                    <a:pt x="4662003" y="29405"/>
                  </a:lnTo>
                  <a:lnTo>
                    <a:pt x="4694994" y="62396"/>
                  </a:lnTo>
                  <a:lnTo>
                    <a:pt x="4716630" y="104231"/>
                  </a:lnTo>
                  <a:lnTo>
                    <a:pt x="4724400" y="152400"/>
                  </a:lnTo>
                  <a:lnTo>
                    <a:pt x="4724400" y="1981200"/>
                  </a:lnTo>
                  <a:lnTo>
                    <a:pt x="4716630" y="2029368"/>
                  </a:lnTo>
                  <a:lnTo>
                    <a:pt x="4694994" y="2071203"/>
                  </a:lnTo>
                  <a:lnTo>
                    <a:pt x="4662003" y="2104194"/>
                  </a:lnTo>
                  <a:lnTo>
                    <a:pt x="4620168" y="2125830"/>
                  </a:lnTo>
                  <a:lnTo>
                    <a:pt x="45720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4724400" h="2438400">
                  <a:moveTo>
                    <a:pt x="4419600" y="304800"/>
                  </a:moveTo>
                  <a:lnTo>
                    <a:pt x="4572000" y="304800"/>
                  </a:lnTo>
                  <a:lnTo>
                    <a:pt x="4620168" y="297030"/>
                  </a:lnTo>
                  <a:lnTo>
                    <a:pt x="4662003" y="275394"/>
                  </a:lnTo>
                  <a:lnTo>
                    <a:pt x="4694994" y="242403"/>
                  </a:lnTo>
                  <a:lnTo>
                    <a:pt x="4716630" y="200568"/>
                  </a:lnTo>
                  <a:lnTo>
                    <a:pt x="472440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4637" y="1671637"/>
              <a:ext cx="161925" cy="161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09800" y="1905000"/>
              <a:ext cx="304800" cy="1752600"/>
            </a:xfrm>
            <a:custGeom>
              <a:avLst/>
              <a:gdLst/>
              <a:ahLst/>
              <a:cxnLst/>
              <a:rect l="l" t="t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846" y="2009648"/>
            <a:ext cx="7277734" cy="413575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753235" marR="1560830" algn="ctr">
              <a:lnSpc>
                <a:spcPts val="3460"/>
              </a:lnSpc>
              <a:spcBef>
                <a:spcPts val="53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Greedy-choice property </a:t>
            </a:r>
            <a:r>
              <a:rPr sz="3200" b="1" i="1" spc="-7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i="1" spc="-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locally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optimal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choice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is globally optimal.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90100"/>
              </a:lnSpc>
              <a:spcBef>
                <a:spcPts val="5"/>
              </a:spcBef>
              <a:tabLst>
                <a:tab pos="1889760" algn="l"/>
                <a:tab pos="2503805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Let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be the MST 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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	Suppose that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is 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least-weight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connecting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.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087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3279776"/>
            <a:ext cx="191770" cy="191135"/>
            <a:chOff x="452437" y="3279776"/>
            <a:chExt cx="191770" cy="191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3304793"/>
              <a:ext cx="166877" cy="1661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3279776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3729037"/>
            <a:ext cx="191770" cy="191770"/>
            <a:chOff x="452437" y="3729037"/>
            <a:chExt cx="191770" cy="1917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3753611"/>
              <a:ext cx="166877" cy="1668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3729037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3041840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92262" y="1366837"/>
            <a:ext cx="6516370" cy="2398395"/>
            <a:chOff x="1592262" y="1366837"/>
            <a:chExt cx="6516370" cy="239839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9363" y="2385060"/>
              <a:ext cx="166877" cy="1668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4662" y="2360613"/>
              <a:ext cx="165100" cy="1651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2116" y="2753867"/>
              <a:ext cx="166115" cy="1661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7287" y="2728913"/>
              <a:ext cx="165100" cy="1651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82775" y="2498725"/>
              <a:ext cx="571500" cy="257175"/>
            </a:xfrm>
            <a:custGeom>
              <a:avLst/>
              <a:gdLst/>
              <a:ahLst/>
              <a:cxnLst/>
              <a:rect l="l" t="t" r="r" b="b"/>
              <a:pathLst>
                <a:path w="571500" h="257175">
                  <a:moveTo>
                    <a:pt x="0" y="0"/>
                  </a:moveTo>
                  <a:lnTo>
                    <a:pt x="571500" y="257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6964" y="2756916"/>
              <a:ext cx="166877" cy="166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2262" y="2732088"/>
              <a:ext cx="165100" cy="1651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52600" y="2811463"/>
              <a:ext cx="679450" cy="3175"/>
            </a:xfrm>
            <a:custGeom>
              <a:avLst/>
              <a:gdLst/>
              <a:ahLst/>
              <a:cxnLst/>
              <a:rect l="l" t="t" r="r" b="b"/>
              <a:pathLst>
                <a:path w="679450" h="3175">
                  <a:moveTo>
                    <a:pt x="0" y="3175"/>
                  </a:moveTo>
                  <a:lnTo>
                    <a:pt x="679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2515" y="3121914"/>
              <a:ext cx="166115" cy="1668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17687" y="3097213"/>
              <a:ext cx="165100" cy="1651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55800" y="2867025"/>
              <a:ext cx="498475" cy="257175"/>
            </a:xfrm>
            <a:custGeom>
              <a:avLst/>
              <a:gdLst/>
              <a:ahLst/>
              <a:cxnLst/>
              <a:rect l="l" t="t" r="r" b="b"/>
              <a:pathLst>
                <a:path w="498475" h="257175">
                  <a:moveTo>
                    <a:pt x="0" y="257175"/>
                  </a:moveTo>
                  <a:lnTo>
                    <a:pt x="4984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93364" y="2753867"/>
              <a:ext cx="166877" cy="1661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68662" y="2728913"/>
              <a:ext cx="165100" cy="1651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87625" y="2811463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69564" y="2223516"/>
              <a:ext cx="166877" cy="16611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4862" y="2198688"/>
              <a:ext cx="165100" cy="1651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51212" y="2359025"/>
              <a:ext cx="76200" cy="374650"/>
            </a:xfrm>
            <a:custGeom>
              <a:avLst/>
              <a:gdLst/>
              <a:ahLst/>
              <a:cxnLst/>
              <a:rect l="l" t="t" r="r" b="b"/>
              <a:pathLst>
                <a:path w="76200" h="374650">
                  <a:moveTo>
                    <a:pt x="0" y="374650"/>
                  </a:moveTo>
                  <a:lnTo>
                    <a:pt x="762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07764" y="2982467"/>
              <a:ext cx="166877" cy="1661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83062" y="2957513"/>
              <a:ext cx="165100" cy="1651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429000" y="2811463"/>
              <a:ext cx="781050" cy="173355"/>
            </a:xfrm>
            <a:custGeom>
              <a:avLst/>
              <a:gdLst/>
              <a:ahLst/>
              <a:cxnLst/>
              <a:rect l="l" t="t" r="r" b="b"/>
              <a:pathLst>
                <a:path w="781050" h="173355">
                  <a:moveTo>
                    <a:pt x="0" y="0"/>
                  </a:moveTo>
                  <a:lnTo>
                    <a:pt x="781050" y="1730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7764" y="3592067"/>
              <a:ext cx="166877" cy="16611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83062" y="3567112"/>
              <a:ext cx="165100" cy="1651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50564" y="3595116"/>
              <a:ext cx="166877" cy="16611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862" y="3570287"/>
              <a:ext cx="165100" cy="1651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808412" y="3095625"/>
              <a:ext cx="401955" cy="479425"/>
            </a:xfrm>
            <a:custGeom>
              <a:avLst/>
              <a:gdLst/>
              <a:ahLst/>
              <a:cxnLst/>
              <a:rect l="l" t="t" r="r" b="b"/>
              <a:pathLst>
                <a:path w="401954" h="479425">
                  <a:moveTo>
                    <a:pt x="401637" y="0"/>
                  </a:moveTo>
                  <a:lnTo>
                    <a:pt x="0" y="479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65612" y="311785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68011" y="3598164"/>
              <a:ext cx="166877" cy="16687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43437" y="3573462"/>
              <a:ext cx="165100" cy="1651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321175" y="3095625"/>
              <a:ext cx="405130" cy="482600"/>
            </a:xfrm>
            <a:custGeom>
              <a:avLst/>
              <a:gdLst/>
              <a:ahLst/>
              <a:cxnLst/>
              <a:rect l="l" t="t" r="r" b="b"/>
              <a:pathLst>
                <a:path w="405129" h="482600">
                  <a:moveTo>
                    <a:pt x="0" y="0"/>
                  </a:moveTo>
                  <a:lnTo>
                    <a:pt x="404812" y="482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61916" y="2296668"/>
              <a:ext cx="166115" cy="16611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37087" y="2271713"/>
              <a:ext cx="165100" cy="1651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406775" y="2354262"/>
              <a:ext cx="1235075" cy="401955"/>
            </a:xfrm>
            <a:custGeom>
              <a:avLst/>
              <a:gdLst/>
              <a:ahLst/>
              <a:cxnLst/>
              <a:rect l="l" t="t" r="r" b="b"/>
              <a:pathLst>
                <a:path w="1235075" h="401955">
                  <a:moveTo>
                    <a:pt x="0" y="401637"/>
                  </a:moveTo>
                  <a:lnTo>
                    <a:pt x="12350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47715" y="2680716"/>
              <a:ext cx="166115" cy="16611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22887" y="2655888"/>
              <a:ext cx="165100" cy="1651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797425" y="2354263"/>
              <a:ext cx="552450" cy="328930"/>
            </a:xfrm>
            <a:custGeom>
              <a:avLst/>
              <a:gdLst/>
              <a:ahLst/>
              <a:cxnLst/>
              <a:rect l="l" t="t" r="r" b="b"/>
              <a:pathLst>
                <a:path w="552450" h="328930">
                  <a:moveTo>
                    <a:pt x="0" y="0"/>
                  </a:moveTo>
                  <a:lnTo>
                    <a:pt x="552450" y="328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88964" y="2375916"/>
              <a:ext cx="166876" cy="16611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4262" y="2351088"/>
              <a:ext cx="165100" cy="1651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461000" y="2433637"/>
              <a:ext cx="708025" cy="249554"/>
            </a:xfrm>
            <a:custGeom>
              <a:avLst/>
              <a:gdLst/>
              <a:ahLst/>
              <a:cxnLst/>
              <a:rect l="l" t="t" r="r" b="b"/>
              <a:pathLst>
                <a:path w="708025" h="249555">
                  <a:moveTo>
                    <a:pt x="0" y="249237"/>
                  </a:moveTo>
                  <a:lnTo>
                    <a:pt x="7080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92011" y="2991611"/>
              <a:ext cx="166877" cy="16687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7437" y="2967038"/>
              <a:ext cx="165100" cy="1651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246813" y="2511425"/>
              <a:ext cx="3175" cy="460375"/>
            </a:xfrm>
            <a:custGeom>
              <a:avLst/>
              <a:gdLst/>
              <a:ahLst/>
              <a:cxnLst/>
              <a:rect l="l" t="t" r="r" b="b"/>
              <a:pathLst>
                <a:path w="3175" h="460375">
                  <a:moveTo>
                    <a:pt x="0" y="0"/>
                  </a:moveTo>
                  <a:lnTo>
                    <a:pt x="3175" y="460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30211" y="2296668"/>
              <a:ext cx="166876" cy="16611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5637" y="2271713"/>
              <a:ext cx="165100" cy="1651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324600" y="2354263"/>
              <a:ext cx="685800" cy="79375"/>
            </a:xfrm>
            <a:custGeom>
              <a:avLst/>
              <a:gdLst/>
              <a:ahLst/>
              <a:cxnLst/>
              <a:rect l="l" t="t" r="r" b="b"/>
              <a:pathLst>
                <a:path w="685800" h="79375">
                  <a:moveTo>
                    <a:pt x="0" y="79375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35011" y="2833116"/>
              <a:ext cx="166876" cy="16611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0437" y="2808288"/>
              <a:ext cx="165100" cy="1651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088188" y="2432050"/>
              <a:ext cx="249554" cy="403225"/>
            </a:xfrm>
            <a:custGeom>
              <a:avLst/>
              <a:gdLst/>
              <a:ahLst/>
              <a:cxnLst/>
              <a:rect l="l" t="t" r="r" b="b"/>
              <a:pathLst>
                <a:path w="249554" h="403225">
                  <a:moveTo>
                    <a:pt x="0" y="0"/>
                  </a:moveTo>
                  <a:lnTo>
                    <a:pt x="249237" y="4032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09915" y="1994916"/>
              <a:ext cx="166115" cy="1661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85087" y="1970088"/>
              <a:ext cx="165100" cy="1651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143750" y="2108200"/>
              <a:ext cx="568325" cy="190500"/>
            </a:xfrm>
            <a:custGeom>
              <a:avLst/>
              <a:gdLst/>
              <a:ahLst/>
              <a:cxnLst/>
              <a:rect l="l" t="t" r="r" b="b"/>
              <a:pathLst>
                <a:path w="568325" h="190500">
                  <a:moveTo>
                    <a:pt x="0" y="190500"/>
                  </a:moveTo>
                  <a:lnTo>
                    <a:pt x="5683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41564" y="1391412"/>
              <a:ext cx="166877" cy="16687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16862" y="1366837"/>
              <a:ext cx="165100" cy="1651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823200" y="1527175"/>
              <a:ext cx="176530" cy="469900"/>
            </a:xfrm>
            <a:custGeom>
              <a:avLst/>
              <a:gdLst/>
              <a:ahLst/>
              <a:cxnLst/>
              <a:rect l="l" t="t" r="r" b="b"/>
              <a:pathLst>
                <a:path w="176529" h="469900">
                  <a:moveTo>
                    <a:pt x="0" y="469900"/>
                  </a:moveTo>
                  <a:lnTo>
                    <a:pt x="176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803015" y="283870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3865" y="1174940"/>
            <a:ext cx="6917055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6820" algn="l"/>
                <a:tab pos="458787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	Cut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952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43400" y="2794001"/>
            <a:ext cx="1006475" cy="246379"/>
          </a:xfrm>
          <a:custGeom>
            <a:avLst/>
            <a:gdLst/>
            <a:ahLst/>
            <a:cxnLst/>
            <a:rect l="l" t="t" r="r" b="b"/>
            <a:pathLst>
              <a:path w="1006475" h="246380">
                <a:moveTo>
                  <a:pt x="0" y="246062"/>
                </a:moveTo>
                <a:lnTo>
                  <a:pt x="1006475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184140" y="3308730"/>
            <a:ext cx="3649979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least-weight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953003" y="2971801"/>
            <a:ext cx="654050" cy="455930"/>
            <a:chOff x="4953003" y="2971801"/>
            <a:chExt cx="654050" cy="455930"/>
          </a:xfrm>
        </p:grpSpPr>
        <p:sp>
          <p:nvSpPr>
            <p:cNvPr id="69" name="object 69"/>
            <p:cNvSpPr/>
            <p:nvPr/>
          </p:nvSpPr>
          <p:spPr>
            <a:xfrm>
              <a:off x="5000042" y="3004248"/>
              <a:ext cx="593090" cy="408940"/>
            </a:xfrm>
            <a:custGeom>
              <a:avLst/>
              <a:gdLst/>
              <a:ahLst/>
              <a:cxnLst/>
              <a:rect l="l" t="t" r="r" b="b"/>
              <a:pathLst>
                <a:path w="593089" h="408939">
                  <a:moveTo>
                    <a:pt x="592721" y="4088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53003" y="2971801"/>
              <a:ext cx="95250" cy="84455"/>
            </a:xfrm>
            <a:custGeom>
              <a:avLst/>
              <a:gdLst/>
              <a:ahLst/>
              <a:cxnLst/>
              <a:rect l="l" t="t" r="r" b="b"/>
              <a:pathLst>
                <a:path w="95250" h="84455">
                  <a:moveTo>
                    <a:pt x="0" y="0"/>
                  </a:moveTo>
                  <a:lnTo>
                    <a:pt x="46228" y="83959"/>
                  </a:lnTo>
                  <a:lnTo>
                    <a:pt x="47040" y="32448"/>
                  </a:lnTo>
                  <a:lnTo>
                    <a:pt x="94894" y="13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0575" y="2278062"/>
            <a:ext cx="2095500" cy="782955"/>
            <a:chOff x="3330575" y="2278062"/>
            <a:chExt cx="2095500" cy="782955"/>
          </a:xfrm>
        </p:grpSpPr>
        <p:sp>
          <p:nvSpPr>
            <p:cNvPr id="3" name="object 3"/>
            <p:cNvSpPr/>
            <p:nvPr/>
          </p:nvSpPr>
          <p:spPr>
            <a:xfrm>
              <a:off x="4797425" y="2354263"/>
              <a:ext cx="552450" cy="328930"/>
            </a:xfrm>
            <a:custGeom>
              <a:avLst/>
              <a:gdLst/>
              <a:ahLst/>
              <a:cxnLst/>
              <a:rect l="l" t="t" r="r" b="b"/>
              <a:pathLst>
                <a:path w="552450" h="328930">
                  <a:moveTo>
                    <a:pt x="0" y="0"/>
                  </a:moveTo>
                  <a:lnTo>
                    <a:pt x="552450" y="328612"/>
                  </a:lnTo>
                </a:path>
              </a:pathLst>
            </a:custGeom>
            <a:ln w="152400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06775" y="2354262"/>
              <a:ext cx="1235075" cy="401955"/>
            </a:xfrm>
            <a:custGeom>
              <a:avLst/>
              <a:gdLst/>
              <a:ahLst/>
              <a:cxnLst/>
              <a:rect l="l" t="t" r="r" b="b"/>
              <a:pathLst>
                <a:path w="1235075" h="401955">
                  <a:moveTo>
                    <a:pt x="0" y="401637"/>
                  </a:moveTo>
                  <a:lnTo>
                    <a:pt x="1235075" y="0"/>
                  </a:lnTo>
                </a:path>
              </a:pathLst>
            </a:custGeom>
            <a:ln w="152400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9000" y="2811462"/>
              <a:ext cx="781050" cy="173355"/>
            </a:xfrm>
            <a:custGeom>
              <a:avLst/>
              <a:gdLst/>
              <a:ahLst/>
              <a:cxnLst/>
              <a:rect l="l" t="t" r="r" b="b"/>
              <a:pathLst>
                <a:path w="781050" h="173355">
                  <a:moveTo>
                    <a:pt x="781050" y="173037"/>
                  </a:moveTo>
                  <a:lnTo>
                    <a:pt x="0" y="0"/>
                  </a:lnTo>
                </a:path>
              </a:pathLst>
            </a:custGeom>
            <a:ln w="152400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087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2437" y="3279776"/>
            <a:ext cx="191770" cy="191135"/>
            <a:chOff x="452437" y="3279776"/>
            <a:chExt cx="191770" cy="1911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3304793"/>
              <a:ext cx="166877" cy="1661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3279776"/>
              <a:ext cx="165100" cy="1651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2437" y="3729037"/>
            <a:ext cx="191770" cy="191770"/>
            <a:chOff x="452437" y="3729037"/>
            <a:chExt cx="191770" cy="1917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3753611"/>
              <a:ext cx="166877" cy="1668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3729037"/>
              <a:ext cx="165100" cy="1651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10577" y="3041840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92262" y="1366837"/>
            <a:ext cx="6516370" cy="2398395"/>
            <a:chOff x="1592262" y="1366837"/>
            <a:chExt cx="6516370" cy="239839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3364" y="2753867"/>
              <a:ext cx="166877" cy="1661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8662" y="2728913"/>
              <a:ext cx="165100" cy="1651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9564" y="2223516"/>
              <a:ext cx="166877" cy="1661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4862" y="2198688"/>
              <a:ext cx="165100" cy="1651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1916" y="2296668"/>
              <a:ext cx="166115" cy="1661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7087" y="2271713"/>
              <a:ext cx="165100" cy="1651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7764" y="2982467"/>
              <a:ext cx="166877" cy="1661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3062" y="2957513"/>
              <a:ext cx="165100" cy="1651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7715" y="2680716"/>
              <a:ext cx="166115" cy="1661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22887" y="2655888"/>
              <a:ext cx="165100" cy="1651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69363" y="2385060"/>
              <a:ext cx="166877" cy="1668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4662" y="2360613"/>
              <a:ext cx="165100" cy="1651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52116" y="2753867"/>
              <a:ext cx="166115" cy="1661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27287" y="2728913"/>
              <a:ext cx="165100" cy="1651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882775" y="2498725"/>
              <a:ext cx="571500" cy="257175"/>
            </a:xfrm>
            <a:custGeom>
              <a:avLst/>
              <a:gdLst/>
              <a:ahLst/>
              <a:cxnLst/>
              <a:rect l="l" t="t" r="r" b="b"/>
              <a:pathLst>
                <a:path w="571500" h="257175">
                  <a:moveTo>
                    <a:pt x="0" y="0"/>
                  </a:moveTo>
                  <a:lnTo>
                    <a:pt x="571500" y="257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6964" y="2756916"/>
              <a:ext cx="166877" cy="16611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2262" y="2732088"/>
              <a:ext cx="165100" cy="1651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52600" y="2811463"/>
              <a:ext cx="679450" cy="3175"/>
            </a:xfrm>
            <a:custGeom>
              <a:avLst/>
              <a:gdLst/>
              <a:ahLst/>
              <a:cxnLst/>
              <a:rect l="l" t="t" r="r" b="b"/>
              <a:pathLst>
                <a:path w="679450" h="3175">
                  <a:moveTo>
                    <a:pt x="0" y="3175"/>
                  </a:moveTo>
                  <a:lnTo>
                    <a:pt x="679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42515" y="3121914"/>
              <a:ext cx="166115" cy="16687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7687" y="3097213"/>
              <a:ext cx="165100" cy="1651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955800" y="2867025"/>
              <a:ext cx="498475" cy="257175"/>
            </a:xfrm>
            <a:custGeom>
              <a:avLst/>
              <a:gdLst/>
              <a:ahLst/>
              <a:cxnLst/>
              <a:rect l="l" t="t" r="r" b="b"/>
              <a:pathLst>
                <a:path w="498475" h="257175">
                  <a:moveTo>
                    <a:pt x="0" y="257175"/>
                  </a:moveTo>
                  <a:lnTo>
                    <a:pt x="4984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7625" y="2811463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51212" y="2359025"/>
              <a:ext cx="76200" cy="374650"/>
            </a:xfrm>
            <a:custGeom>
              <a:avLst/>
              <a:gdLst/>
              <a:ahLst/>
              <a:cxnLst/>
              <a:rect l="l" t="t" r="r" b="b"/>
              <a:pathLst>
                <a:path w="76200" h="374650">
                  <a:moveTo>
                    <a:pt x="0" y="374650"/>
                  </a:moveTo>
                  <a:lnTo>
                    <a:pt x="762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9000" y="2811463"/>
              <a:ext cx="781050" cy="173355"/>
            </a:xfrm>
            <a:custGeom>
              <a:avLst/>
              <a:gdLst/>
              <a:ahLst/>
              <a:cxnLst/>
              <a:rect l="l" t="t" r="r" b="b"/>
              <a:pathLst>
                <a:path w="781050" h="173355">
                  <a:moveTo>
                    <a:pt x="0" y="0"/>
                  </a:moveTo>
                  <a:lnTo>
                    <a:pt x="781050" y="1730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07764" y="3592067"/>
              <a:ext cx="166877" cy="16611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3062" y="3567112"/>
              <a:ext cx="165100" cy="1651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50564" y="3595116"/>
              <a:ext cx="166877" cy="16611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862" y="3570287"/>
              <a:ext cx="165100" cy="1651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808412" y="3095625"/>
              <a:ext cx="401955" cy="479425"/>
            </a:xfrm>
            <a:custGeom>
              <a:avLst/>
              <a:gdLst/>
              <a:ahLst/>
              <a:cxnLst/>
              <a:rect l="l" t="t" r="r" b="b"/>
              <a:pathLst>
                <a:path w="401954" h="479425">
                  <a:moveTo>
                    <a:pt x="401637" y="0"/>
                  </a:moveTo>
                  <a:lnTo>
                    <a:pt x="0" y="479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65612" y="311785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68011" y="3598164"/>
              <a:ext cx="166877" cy="16687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3437" y="3573462"/>
              <a:ext cx="165100" cy="1651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321175" y="3095625"/>
              <a:ext cx="405130" cy="482600"/>
            </a:xfrm>
            <a:custGeom>
              <a:avLst/>
              <a:gdLst/>
              <a:ahLst/>
              <a:cxnLst/>
              <a:rect l="l" t="t" r="r" b="b"/>
              <a:pathLst>
                <a:path w="405129" h="482600">
                  <a:moveTo>
                    <a:pt x="0" y="0"/>
                  </a:moveTo>
                  <a:lnTo>
                    <a:pt x="404812" y="482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06775" y="2354262"/>
              <a:ext cx="1235075" cy="401955"/>
            </a:xfrm>
            <a:custGeom>
              <a:avLst/>
              <a:gdLst/>
              <a:ahLst/>
              <a:cxnLst/>
              <a:rect l="l" t="t" r="r" b="b"/>
              <a:pathLst>
                <a:path w="1235075" h="401955">
                  <a:moveTo>
                    <a:pt x="0" y="401637"/>
                  </a:moveTo>
                  <a:lnTo>
                    <a:pt x="12350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97425" y="2354263"/>
              <a:ext cx="552450" cy="328930"/>
            </a:xfrm>
            <a:custGeom>
              <a:avLst/>
              <a:gdLst/>
              <a:ahLst/>
              <a:cxnLst/>
              <a:rect l="l" t="t" r="r" b="b"/>
              <a:pathLst>
                <a:path w="552450" h="328930">
                  <a:moveTo>
                    <a:pt x="0" y="0"/>
                  </a:moveTo>
                  <a:lnTo>
                    <a:pt x="552450" y="328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88964" y="2375916"/>
              <a:ext cx="166876" cy="1661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4262" y="2351088"/>
              <a:ext cx="165100" cy="1651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461000" y="2433637"/>
              <a:ext cx="708025" cy="249554"/>
            </a:xfrm>
            <a:custGeom>
              <a:avLst/>
              <a:gdLst/>
              <a:ahLst/>
              <a:cxnLst/>
              <a:rect l="l" t="t" r="r" b="b"/>
              <a:pathLst>
                <a:path w="708025" h="249555">
                  <a:moveTo>
                    <a:pt x="0" y="249237"/>
                  </a:moveTo>
                  <a:lnTo>
                    <a:pt x="7080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92011" y="2991611"/>
              <a:ext cx="166877" cy="16687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7437" y="2967038"/>
              <a:ext cx="165100" cy="1651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246813" y="2511425"/>
              <a:ext cx="3175" cy="460375"/>
            </a:xfrm>
            <a:custGeom>
              <a:avLst/>
              <a:gdLst/>
              <a:ahLst/>
              <a:cxnLst/>
              <a:rect l="l" t="t" r="r" b="b"/>
              <a:pathLst>
                <a:path w="3175" h="460375">
                  <a:moveTo>
                    <a:pt x="0" y="0"/>
                  </a:moveTo>
                  <a:lnTo>
                    <a:pt x="3175" y="460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30211" y="2296668"/>
              <a:ext cx="166876" cy="16611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5637" y="2271713"/>
              <a:ext cx="165100" cy="1651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324600" y="2354263"/>
              <a:ext cx="685800" cy="79375"/>
            </a:xfrm>
            <a:custGeom>
              <a:avLst/>
              <a:gdLst/>
              <a:ahLst/>
              <a:cxnLst/>
              <a:rect l="l" t="t" r="r" b="b"/>
              <a:pathLst>
                <a:path w="685800" h="79375">
                  <a:moveTo>
                    <a:pt x="0" y="79375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35011" y="2833116"/>
              <a:ext cx="166876" cy="16611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0437" y="2808288"/>
              <a:ext cx="165100" cy="1651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088188" y="2432050"/>
              <a:ext cx="249554" cy="403225"/>
            </a:xfrm>
            <a:custGeom>
              <a:avLst/>
              <a:gdLst/>
              <a:ahLst/>
              <a:cxnLst/>
              <a:rect l="l" t="t" r="r" b="b"/>
              <a:pathLst>
                <a:path w="249554" h="403225">
                  <a:moveTo>
                    <a:pt x="0" y="0"/>
                  </a:moveTo>
                  <a:lnTo>
                    <a:pt x="249237" y="4032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09915" y="1994916"/>
              <a:ext cx="166115" cy="16611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85087" y="1970088"/>
              <a:ext cx="165100" cy="1651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43750" y="2108200"/>
              <a:ext cx="568325" cy="190500"/>
            </a:xfrm>
            <a:custGeom>
              <a:avLst/>
              <a:gdLst/>
              <a:ahLst/>
              <a:cxnLst/>
              <a:rect l="l" t="t" r="r" b="b"/>
              <a:pathLst>
                <a:path w="568325" h="190500">
                  <a:moveTo>
                    <a:pt x="0" y="190500"/>
                  </a:moveTo>
                  <a:lnTo>
                    <a:pt x="5683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41564" y="1391412"/>
              <a:ext cx="166877" cy="16687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16862" y="1366837"/>
              <a:ext cx="165100" cy="1651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823200" y="1527175"/>
              <a:ext cx="176530" cy="469900"/>
            </a:xfrm>
            <a:custGeom>
              <a:avLst/>
              <a:gdLst/>
              <a:ahLst/>
              <a:cxnLst/>
              <a:rect l="l" t="t" r="r" b="b"/>
              <a:pathLst>
                <a:path w="176529" h="469900">
                  <a:moveTo>
                    <a:pt x="0" y="469900"/>
                  </a:moveTo>
                  <a:lnTo>
                    <a:pt x="176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803015" y="283870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343400" y="2794001"/>
            <a:ext cx="1006475" cy="246379"/>
          </a:xfrm>
          <a:custGeom>
            <a:avLst/>
            <a:gdLst/>
            <a:ahLst/>
            <a:cxnLst/>
            <a:rect l="l" t="t" r="r" b="b"/>
            <a:pathLst>
              <a:path w="1006475" h="246380">
                <a:moveTo>
                  <a:pt x="0" y="246062"/>
                </a:moveTo>
                <a:lnTo>
                  <a:pt x="1006475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43865" y="4212335"/>
            <a:ext cx="8028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Consider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unique simple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84140" y="3308730"/>
            <a:ext cx="3649979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least-weight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953003" y="2971801"/>
            <a:ext cx="654050" cy="455930"/>
            <a:chOff x="4953003" y="2971801"/>
            <a:chExt cx="654050" cy="455930"/>
          </a:xfrm>
        </p:grpSpPr>
        <p:sp>
          <p:nvSpPr>
            <p:cNvPr id="73" name="object 73"/>
            <p:cNvSpPr/>
            <p:nvPr/>
          </p:nvSpPr>
          <p:spPr>
            <a:xfrm>
              <a:off x="5000042" y="3004248"/>
              <a:ext cx="593090" cy="408940"/>
            </a:xfrm>
            <a:custGeom>
              <a:avLst/>
              <a:gdLst/>
              <a:ahLst/>
              <a:cxnLst/>
              <a:rect l="l" t="t" r="r" b="b"/>
              <a:pathLst>
                <a:path w="593089" h="408939">
                  <a:moveTo>
                    <a:pt x="592721" y="4088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53003" y="2971801"/>
              <a:ext cx="95250" cy="84455"/>
            </a:xfrm>
            <a:custGeom>
              <a:avLst/>
              <a:gdLst/>
              <a:ahLst/>
              <a:cxnLst/>
              <a:rect l="l" t="t" r="r" b="b"/>
              <a:pathLst>
                <a:path w="95250" h="84455">
                  <a:moveTo>
                    <a:pt x="0" y="0"/>
                  </a:moveTo>
                  <a:lnTo>
                    <a:pt x="46228" y="83959"/>
                  </a:lnTo>
                  <a:lnTo>
                    <a:pt x="47040" y="32448"/>
                  </a:lnTo>
                  <a:lnTo>
                    <a:pt x="94894" y="13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43865" y="1174940"/>
            <a:ext cx="6917055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6820" algn="l"/>
                <a:tab pos="458787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	Cut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952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0575" y="2278062"/>
            <a:ext cx="2095500" cy="782955"/>
            <a:chOff x="3330575" y="2278062"/>
            <a:chExt cx="2095500" cy="782955"/>
          </a:xfrm>
        </p:grpSpPr>
        <p:sp>
          <p:nvSpPr>
            <p:cNvPr id="3" name="object 3"/>
            <p:cNvSpPr/>
            <p:nvPr/>
          </p:nvSpPr>
          <p:spPr>
            <a:xfrm>
              <a:off x="4797425" y="2354263"/>
              <a:ext cx="552450" cy="328930"/>
            </a:xfrm>
            <a:custGeom>
              <a:avLst/>
              <a:gdLst/>
              <a:ahLst/>
              <a:cxnLst/>
              <a:rect l="l" t="t" r="r" b="b"/>
              <a:pathLst>
                <a:path w="552450" h="328930">
                  <a:moveTo>
                    <a:pt x="0" y="0"/>
                  </a:moveTo>
                  <a:lnTo>
                    <a:pt x="552450" y="328612"/>
                  </a:lnTo>
                </a:path>
              </a:pathLst>
            </a:custGeom>
            <a:ln w="152400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06775" y="2354262"/>
              <a:ext cx="1235075" cy="401955"/>
            </a:xfrm>
            <a:custGeom>
              <a:avLst/>
              <a:gdLst/>
              <a:ahLst/>
              <a:cxnLst/>
              <a:rect l="l" t="t" r="r" b="b"/>
              <a:pathLst>
                <a:path w="1235075" h="401955">
                  <a:moveTo>
                    <a:pt x="0" y="401637"/>
                  </a:moveTo>
                  <a:lnTo>
                    <a:pt x="1235075" y="0"/>
                  </a:lnTo>
                </a:path>
              </a:pathLst>
            </a:custGeom>
            <a:ln w="152400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9000" y="2811462"/>
              <a:ext cx="781050" cy="173355"/>
            </a:xfrm>
            <a:custGeom>
              <a:avLst/>
              <a:gdLst/>
              <a:ahLst/>
              <a:cxnLst/>
              <a:rect l="l" t="t" r="r" b="b"/>
              <a:pathLst>
                <a:path w="781050" h="173355">
                  <a:moveTo>
                    <a:pt x="781050" y="173037"/>
                  </a:moveTo>
                  <a:lnTo>
                    <a:pt x="0" y="0"/>
                  </a:lnTo>
                </a:path>
              </a:pathLst>
            </a:custGeom>
            <a:ln w="152400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087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2437" y="3279776"/>
            <a:ext cx="191770" cy="191135"/>
            <a:chOff x="452437" y="3279776"/>
            <a:chExt cx="191770" cy="1911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3304793"/>
              <a:ext cx="166877" cy="1661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3279776"/>
              <a:ext cx="165100" cy="1651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2437" y="3729037"/>
            <a:ext cx="191770" cy="191770"/>
            <a:chOff x="452437" y="3729037"/>
            <a:chExt cx="191770" cy="1917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3753611"/>
              <a:ext cx="166877" cy="1668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3729037"/>
              <a:ext cx="165100" cy="1651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10577" y="3041840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92262" y="1366837"/>
            <a:ext cx="6516370" cy="2398395"/>
            <a:chOff x="1592262" y="1366837"/>
            <a:chExt cx="6516370" cy="239839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3364" y="2753867"/>
              <a:ext cx="166877" cy="1661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8662" y="2728913"/>
              <a:ext cx="165100" cy="1651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9564" y="2223516"/>
              <a:ext cx="166877" cy="1661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4862" y="2198688"/>
              <a:ext cx="165100" cy="1651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1916" y="2296668"/>
              <a:ext cx="166115" cy="1661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7087" y="2271713"/>
              <a:ext cx="165100" cy="1651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7764" y="2982467"/>
              <a:ext cx="166877" cy="1661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3062" y="2957513"/>
              <a:ext cx="165100" cy="1651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7715" y="2680716"/>
              <a:ext cx="166115" cy="1661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22887" y="2655888"/>
              <a:ext cx="165100" cy="1651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69363" y="2385060"/>
              <a:ext cx="166877" cy="1668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4662" y="2360613"/>
              <a:ext cx="165100" cy="1651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52116" y="2753867"/>
              <a:ext cx="166115" cy="1661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27287" y="2728913"/>
              <a:ext cx="165100" cy="1651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882775" y="2498725"/>
              <a:ext cx="571500" cy="257175"/>
            </a:xfrm>
            <a:custGeom>
              <a:avLst/>
              <a:gdLst/>
              <a:ahLst/>
              <a:cxnLst/>
              <a:rect l="l" t="t" r="r" b="b"/>
              <a:pathLst>
                <a:path w="571500" h="257175">
                  <a:moveTo>
                    <a:pt x="0" y="0"/>
                  </a:moveTo>
                  <a:lnTo>
                    <a:pt x="571500" y="257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6964" y="2756916"/>
              <a:ext cx="166877" cy="16611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2262" y="2732088"/>
              <a:ext cx="165100" cy="1651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52600" y="2811463"/>
              <a:ext cx="679450" cy="3175"/>
            </a:xfrm>
            <a:custGeom>
              <a:avLst/>
              <a:gdLst/>
              <a:ahLst/>
              <a:cxnLst/>
              <a:rect l="l" t="t" r="r" b="b"/>
              <a:pathLst>
                <a:path w="679450" h="3175">
                  <a:moveTo>
                    <a:pt x="0" y="3175"/>
                  </a:moveTo>
                  <a:lnTo>
                    <a:pt x="679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42515" y="3121914"/>
              <a:ext cx="166115" cy="16687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7687" y="3097213"/>
              <a:ext cx="165100" cy="1651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955800" y="2867025"/>
              <a:ext cx="498475" cy="257175"/>
            </a:xfrm>
            <a:custGeom>
              <a:avLst/>
              <a:gdLst/>
              <a:ahLst/>
              <a:cxnLst/>
              <a:rect l="l" t="t" r="r" b="b"/>
              <a:pathLst>
                <a:path w="498475" h="257175">
                  <a:moveTo>
                    <a:pt x="0" y="257175"/>
                  </a:moveTo>
                  <a:lnTo>
                    <a:pt x="4984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7625" y="2811463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51212" y="2359025"/>
              <a:ext cx="76200" cy="374650"/>
            </a:xfrm>
            <a:custGeom>
              <a:avLst/>
              <a:gdLst/>
              <a:ahLst/>
              <a:cxnLst/>
              <a:rect l="l" t="t" r="r" b="b"/>
              <a:pathLst>
                <a:path w="76200" h="374650">
                  <a:moveTo>
                    <a:pt x="0" y="374650"/>
                  </a:moveTo>
                  <a:lnTo>
                    <a:pt x="762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9000" y="2811463"/>
              <a:ext cx="781050" cy="173355"/>
            </a:xfrm>
            <a:custGeom>
              <a:avLst/>
              <a:gdLst/>
              <a:ahLst/>
              <a:cxnLst/>
              <a:rect l="l" t="t" r="r" b="b"/>
              <a:pathLst>
                <a:path w="781050" h="173355">
                  <a:moveTo>
                    <a:pt x="0" y="0"/>
                  </a:moveTo>
                  <a:lnTo>
                    <a:pt x="781050" y="1730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07764" y="3592067"/>
              <a:ext cx="166877" cy="16611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3062" y="3567112"/>
              <a:ext cx="165100" cy="1651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50564" y="3595116"/>
              <a:ext cx="166877" cy="16611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862" y="3570287"/>
              <a:ext cx="165100" cy="1651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808412" y="3095625"/>
              <a:ext cx="401955" cy="479425"/>
            </a:xfrm>
            <a:custGeom>
              <a:avLst/>
              <a:gdLst/>
              <a:ahLst/>
              <a:cxnLst/>
              <a:rect l="l" t="t" r="r" b="b"/>
              <a:pathLst>
                <a:path w="401954" h="479425">
                  <a:moveTo>
                    <a:pt x="401637" y="0"/>
                  </a:moveTo>
                  <a:lnTo>
                    <a:pt x="0" y="479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65612" y="311785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68011" y="3598164"/>
              <a:ext cx="166877" cy="16687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3437" y="3573462"/>
              <a:ext cx="165100" cy="1651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321175" y="3095625"/>
              <a:ext cx="405130" cy="482600"/>
            </a:xfrm>
            <a:custGeom>
              <a:avLst/>
              <a:gdLst/>
              <a:ahLst/>
              <a:cxnLst/>
              <a:rect l="l" t="t" r="r" b="b"/>
              <a:pathLst>
                <a:path w="405129" h="482600">
                  <a:moveTo>
                    <a:pt x="0" y="0"/>
                  </a:moveTo>
                  <a:lnTo>
                    <a:pt x="404812" y="482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06775" y="2354262"/>
              <a:ext cx="1235075" cy="401955"/>
            </a:xfrm>
            <a:custGeom>
              <a:avLst/>
              <a:gdLst/>
              <a:ahLst/>
              <a:cxnLst/>
              <a:rect l="l" t="t" r="r" b="b"/>
              <a:pathLst>
                <a:path w="1235075" h="401955">
                  <a:moveTo>
                    <a:pt x="0" y="401637"/>
                  </a:moveTo>
                  <a:lnTo>
                    <a:pt x="1235075" y="0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97425" y="2354263"/>
              <a:ext cx="552450" cy="328930"/>
            </a:xfrm>
            <a:custGeom>
              <a:avLst/>
              <a:gdLst/>
              <a:ahLst/>
              <a:cxnLst/>
              <a:rect l="l" t="t" r="r" b="b"/>
              <a:pathLst>
                <a:path w="552450" h="328930">
                  <a:moveTo>
                    <a:pt x="0" y="0"/>
                  </a:moveTo>
                  <a:lnTo>
                    <a:pt x="552450" y="328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88964" y="2375916"/>
              <a:ext cx="166876" cy="1661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4262" y="2351088"/>
              <a:ext cx="165100" cy="1651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461000" y="2433637"/>
              <a:ext cx="708025" cy="249554"/>
            </a:xfrm>
            <a:custGeom>
              <a:avLst/>
              <a:gdLst/>
              <a:ahLst/>
              <a:cxnLst/>
              <a:rect l="l" t="t" r="r" b="b"/>
              <a:pathLst>
                <a:path w="708025" h="249555">
                  <a:moveTo>
                    <a:pt x="0" y="249237"/>
                  </a:moveTo>
                  <a:lnTo>
                    <a:pt x="7080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92011" y="2991611"/>
              <a:ext cx="166877" cy="16687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7437" y="2967038"/>
              <a:ext cx="165100" cy="1651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246813" y="2511425"/>
              <a:ext cx="3175" cy="460375"/>
            </a:xfrm>
            <a:custGeom>
              <a:avLst/>
              <a:gdLst/>
              <a:ahLst/>
              <a:cxnLst/>
              <a:rect l="l" t="t" r="r" b="b"/>
              <a:pathLst>
                <a:path w="3175" h="460375">
                  <a:moveTo>
                    <a:pt x="0" y="0"/>
                  </a:moveTo>
                  <a:lnTo>
                    <a:pt x="3175" y="460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30211" y="2296668"/>
              <a:ext cx="166876" cy="16611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5637" y="2271713"/>
              <a:ext cx="165100" cy="1651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324600" y="2354263"/>
              <a:ext cx="685800" cy="79375"/>
            </a:xfrm>
            <a:custGeom>
              <a:avLst/>
              <a:gdLst/>
              <a:ahLst/>
              <a:cxnLst/>
              <a:rect l="l" t="t" r="r" b="b"/>
              <a:pathLst>
                <a:path w="685800" h="79375">
                  <a:moveTo>
                    <a:pt x="0" y="79375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35011" y="2833116"/>
              <a:ext cx="166876" cy="16611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0437" y="2808288"/>
              <a:ext cx="165100" cy="1651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088188" y="2432050"/>
              <a:ext cx="249554" cy="403225"/>
            </a:xfrm>
            <a:custGeom>
              <a:avLst/>
              <a:gdLst/>
              <a:ahLst/>
              <a:cxnLst/>
              <a:rect l="l" t="t" r="r" b="b"/>
              <a:pathLst>
                <a:path w="249554" h="403225">
                  <a:moveTo>
                    <a:pt x="0" y="0"/>
                  </a:moveTo>
                  <a:lnTo>
                    <a:pt x="249237" y="4032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09915" y="1994916"/>
              <a:ext cx="166115" cy="16611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85087" y="1970088"/>
              <a:ext cx="165100" cy="1651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43750" y="2108200"/>
              <a:ext cx="568325" cy="190500"/>
            </a:xfrm>
            <a:custGeom>
              <a:avLst/>
              <a:gdLst/>
              <a:ahLst/>
              <a:cxnLst/>
              <a:rect l="l" t="t" r="r" b="b"/>
              <a:pathLst>
                <a:path w="568325" h="190500">
                  <a:moveTo>
                    <a:pt x="0" y="190500"/>
                  </a:moveTo>
                  <a:lnTo>
                    <a:pt x="5683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41564" y="1391412"/>
              <a:ext cx="166877" cy="16687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16862" y="1366837"/>
              <a:ext cx="165100" cy="1651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823200" y="1527175"/>
              <a:ext cx="176530" cy="469900"/>
            </a:xfrm>
            <a:custGeom>
              <a:avLst/>
              <a:gdLst/>
              <a:ahLst/>
              <a:cxnLst/>
              <a:rect l="l" t="t" r="r" b="b"/>
              <a:pathLst>
                <a:path w="176529" h="469900">
                  <a:moveTo>
                    <a:pt x="0" y="469900"/>
                  </a:moveTo>
                  <a:lnTo>
                    <a:pt x="176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803015" y="283870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343400" y="2794001"/>
            <a:ext cx="1006475" cy="246379"/>
          </a:xfrm>
          <a:custGeom>
            <a:avLst/>
            <a:gdLst/>
            <a:ahLst/>
            <a:cxnLst/>
            <a:rect l="l" t="t" r="r" b="b"/>
            <a:pathLst>
              <a:path w="1006475" h="246380">
                <a:moveTo>
                  <a:pt x="0" y="246062"/>
                </a:moveTo>
                <a:lnTo>
                  <a:pt x="10064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184140" y="3308730"/>
            <a:ext cx="3649979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least-weight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953003" y="2971801"/>
            <a:ext cx="654050" cy="455930"/>
            <a:chOff x="4953003" y="2971801"/>
            <a:chExt cx="654050" cy="455930"/>
          </a:xfrm>
        </p:grpSpPr>
        <p:sp>
          <p:nvSpPr>
            <p:cNvPr id="72" name="object 72"/>
            <p:cNvSpPr/>
            <p:nvPr/>
          </p:nvSpPr>
          <p:spPr>
            <a:xfrm>
              <a:off x="5000042" y="3004248"/>
              <a:ext cx="593090" cy="408940"/>
            </a:xfrm>
            <a:custGeom>
              <a:avLst/>
              <a:gdLst/>
              <a:ahLst/>
              <a:cxnLst/>
              <a:rect l="l" t="t" r="r" b="b"/>
              <a:pathLst>
                <a:path w="593089" h="408939">
                  <a:moveTo>
                    <a:pt x="592721" y="4088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53003" y="2971801"/>
              <a:ext cx="95250" cy="84455"/>
            </a:xfrm>
            <a:custGeom>
              <a:avLst/>
              <a:gdLst/>
              <a:ahLst/>
              <a:cxnLst/>
              <a:rect l="l" t="t" r="r" b="b"/>
              <a:pathLst>
                <a:path w="95250" h="84455">
                  <a:moveTo>
                    <a:pt x="0" y="0"/>
                  </a:moveTo>
                  <a:lnTo>
                    <a:pt x="46228" y="83959"/>
                  </a:lnTo>
                  <a:lnTo>
                    <a:pt x="47040" y="32448"/>
                  </a:lnTo>
                  <a:lnTo>
                    <a:pt x="94894" y="13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43865" y="1174940"/>
            <a:ext cx="6917055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6820" algn="l"/>
                <a:tab pos="458787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	Cut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952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43921" y="4114589"/>
            <a:ext cx="8028940" cy="16351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Times New Roman"/>
                <a:cs typeface="Times New Roman"/>
              </a:rPr>
              <a:t>Consider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unique simple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388620">
              <a:lnSpc>
                <a:spcPts val="3460"/>
              </a:lnSpc>
              <a:spcBef>
                <a:spcPts val="1205"/>
              </a:spcBef>
            </a:pPr>
            <a:r>
              <a:rPr sz="3200" spc="-5" dirty="0">
                <a:latin typeface="Times New Roman"/>
                <a:cs typeface="Times New Roman"/>
              </a:rPr>
              <a:t>Swap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 edge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connects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087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65" y="1174940"/>
            <a:ext cx="6917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6820" algn="l"/>
                <a:tab pos="458787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	Cut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2437" y="3279776"/>
            <a:ext cx="191770" cy="191135"/>
            <a:chOff x="452437" y="3279776"/>
            <a:chExt cx="191770" cy="191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3304793"/>
              <a:ext cx="166877" cy="1661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3279776"/>
              <a:ext cx="165100" cy="1651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52437" y="3729037"/>
            <a:ext cx="191770" cy="191770"/>
            <a:chOff x="452437" y="3729037"/>
            <a:chExt cx="191770" cy="1917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3753611"/>
              <a:ext cx="166877" cy="1668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3729037"/>
              <a:ext cx="165100" cy="1651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10577" y="3480072"/>
            <a:ext cx="1319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92262" y="1366837"/>
            <a:ext cx="6516370" cy="2398395"/>
            <a:chOff x="1592262" y="1366837"/>
            <a:chExt cx="6516370" cy="23983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9363" y="2385060"/>
              <a:ext cx="166877" cy="1668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4662" y="2360613"/>
              <a:ext cx="165100" cy="1651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2116" y="2753867"/>
              <a:ext cx="166115" cy="1661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7287" y="2728913"/>
              <a:ext cx="165100" cy="1651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82775" y="2498725"/>
              <a:ext cx="571500" cy="257175"/>
            </a:xfrm>
            <a:custGeom>
              <a:avLst/>
              <a:gdLst/>
              <a:ahLst/>
              <a:cxnLst/>
              <a:rect l="l" t="t" r="r" b="b"/>
              <a:pathLst>
                <a:path w="571500" h="257175">
                  <a:moveTo>
                    <a:pt x="0" y="0"/>
                  </a:moveTo>
                  <a:lnTo>
                    <a:pt x="571500" y="257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6964" y="2756916"/>
              <a:ext cx="166877" cy="1661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2262" y="2732088"/>
              <a:ext cx="165100" cy="1651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2600" y="2811463"/>
              <a:ext cx="679450" cy="3175"/>
            </a:xfrm>
            <a:custGeom>
              <a:avLst/>
              <a:gdLst/>
              <a:ahLst/>
              <a:cxnLst/>
              <a:rect l="l" t="t" r="r" b="b"/>
              <a:pathLst>
                <a:path w="679450" h="3175">
                  <a:moveTo>
                    <a:pt x="0" y="3175"/>
                  </a:moveTo>
                  <a:lnTo>
                    <a:pt x="679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2515" y="3121914"/>
              <a:ext cx="166115" cy="1668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17687" y="3097213"/>
              <a:ext cx="165100" cy="165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55800" y="2867025"/>
              <a:ext cx="498475" cy="257175"/>
            </a:xfrm>
            <a:custGeom>
              <a:avLst/>
              <a:gdLst/>
              <a:ahLst/>
              <a:cxnLst/>
              <a:rect l="l" t="t" r="r" b="b"/>
              <a:pathLst>
                <a:path w="498475" h="257175">
                  <a:moveTo>
                    <a:pt x="0" y="257175"/>
                  </a:moveTo>
                  <a:lnTo>
                    <a:pt x="4984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93364" y="2753867"/>
              <a:ext cx="166877" cy="1661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68662" y="2728913"/>
              <a:ext cx="165100" cy="1651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87625" y="2811463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69564" y="2223516"/>
              <a:ext cx="166877" cy="1661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4862" y="2198688"/>
              <a:ext cx="165100" cy="1651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51212" y="2359025"/>
              <a:ext cx="76200" cy="374650"/>
            </a:xfrm>
            <a:custGeom>
              <a:avLst/>
              <a:gdLst/>
              <a:ahLst/>
              <a:cxnLst/>
              <a:rect l="l" t="t" r="r" b="b"/>
              <a:pathLst>
                <a:path w="76200" h="374650">
                  <a:moveTo>
                    <a:pt x="0" y="374650"/>
                  </a:moveTo>
                  <a:lnTo>
                    <a:pt x="762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07764" y="2982467"/>
              <a:ext cx="166877" cy="1661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83062" y="2957513"/>
              <a:ext cx="165100" cy="1651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429000" y="2811463"/>
              <a:ext cx="781050" cy="173355"/>
            </a:xfrm>
            <a:custGeom>
              <a:avLst/>
              <a:gdLst/>
              <a:ahLst/>
              <a:cxnLst/>
              <a:rect l="l" t="t" r="r" b="b"/>
              <a:pathLst>
                <a:path w="781050" h="173355">
                  <a:moveTo>
                    <a:pt x="0" y="0"/>
                  </a:moveTo>
                  <a:lnTo>
                    <a:pt x="781050" y="1730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7764" y="3592067"/>
              <a:ext cx="166877" cy="1661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83062" y="3567112"/>
              <a:ext cx="165100" cy="1651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50564" y="3595116"/>
              <a:ext cx="166877" cy="1661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862" y="3570287"/>
              <a:ext cx="165100" cy="1651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808412" y="3095625"/>
              <a:ext cx="401955" cy="479425"/>
            </a:xfrm>
            <a:custGeom>
              <a:avLst/>
              <a:gdLst/>
              <a:ahLst/>
              <a:cxnLst/>
              <a:rect l="l" t="t" r="r" b="b"/>
              <a:pathLst>
                <a:path w="401954" h="479425">
                  <a:moveTo>
                    <a:pt x="401637" y="0"/>
                  </a:moveTo>
                  <a:lnTo>
                    <a:pt x="0" y="479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65612" y="311785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68011" y="3598164"/>
              <a:ext cx="166877" cy="16687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43437" y="3573462"/>
              <a:ext cx="165100" cy="1651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321175" y="3095625"/>
              <a:ext cx="405130" cy="482600"/>
            </a:xfrm>
            <a:custGeom>
              <a:avLst/>
              <a:gdLst/>
              <a:ahLst/>
              <a:cxnLst/>
              <a:rect l="l" t="t" r="r" b="b"/>
              <a:pathLst>
                <a:path w="405129" h="482600">
                  <a:moveTo>
                    <a:pt x="0" y="0"/>
                  </a:moveTo>
                  <a:lnTo>
                    <a:pt x="404812" y="482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61916" y="2296668"/>
              <a:ext cx="166115" cy="16611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37087" y="2271713"/>
              <a:ext cx="165100" cy="1651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47715" y="2680716"/>
              <a:ext cx="166115" cy="16611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22887" y="2655888"/>
              <a:ext cx="165100" cy="1651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797425" y="2354263"/>
              <a:ext cx="552450" cy="328930"/>
            </a:xfrm>
            <a:custGeom>
              <a:avLst/>
              <a:gdLst/>
              <a:ahLst/>
              <a:cxnLst/>
              <a:rect l="l" t="t" r="r" b="b"/>
              <a:pathLst>
                <a:path w="552450" h="328930">
                  <a:moveTo>
                    <a:pt x="0" y="0"/>
                  </a:moveTo>
                  <a:lnTo>
                    <a:pt x="552450" y="328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88964" y="2375916"/>
              <a:ext cx="166876" cy="16611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4262" y="2351088"/>
              <a:ext cx="165100" cy="1651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461000" y="2433637"/>
              <a:ext cx="708025" cy="249554"/>
            </a:xfrm>
            <a:custGeom>
              <a:avLst/>
              <a:gdLst/>
              <a:ahLst/>
              <a:cxnLst/>
              <a:rect l="l" t="t" r="r" b="b"/>
              <a:pathLst>
                <a:path w="708025" h="249555">
                  <a:moveTo>
                    <a:pt x="0" y="249237"/>
                  </a:moveTo>
                  <a:lnTo>
                    <a:pt x="7080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92011" y="2991611"/>
              <a:ext cx="166877" cy="16687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7437" y="2967038"/>
              <a:ext cx="165100" cy="1651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246813" y="2511425"/>
              <a:ext cx="3175" cy="460375"/>
            </a:xfrm>
            <a:custGeom>
              <a:avLst/>
              <a:gdLst/>
              <a:ahLst/>
              <a:cxnLst/>
              <a:rect l="l" t="t" r="r" b="b"/>
              <a:pathLst>
                <a:path w="3175" h="460375">
                  <a:moveTo>
                    <a:pt x="0" y="0"/>
                  </a:moveTo>
                  <a:lnTo>
                    <a:pt x="3175" y="460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30211" y="2296668"/>
              <a:ext cx="166876" cy="16611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5637" y="2271713"/>
              <a:ext cx="165100" cy="1651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324600" y="2354263"/>
              <a:ext cx="685800" cy="79375"/>
            </a:xfrm>
            <a:custGeom>
              <a:avLst/>
              <a:gdLst/>
              <a:ahLst/>
              <a:cxnLst/>
              <a:rect l="l" t="t" r="r" b="b"/>
              <a:pathLst>
                <a:path w="685800" h="79375">
                  <a:moveTo>
                    <a:pt x="0" y="79375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35011" y="2833116"/>
              <a:ext cx="166876" cy="16611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0437" y="2808288"/>
              <a:ext cx="165100" cy="1651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088188" y="2432050"/>
              <a:ext cx="249554" cy="403225"/>
            </a:xfrm>
            <a:custGeom>
              <a:avLst/>
              <a:gdLst/>
              <a:ahLst/>
              <a:cxnLst/>
              <a:rect l="l" t="t" r="r" b="b"/>
              <a:pathLst>
                <a:path w="249554" h="403225">
                  <a:moveTo>
                    <a:pt x="0" y="0"/>
                  </a:moveTo>
                  <a:lnTo>
                    <a:pt x="249237" y="4032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09915" y="1994916"/>
              <a:ext cx="166115" cy="1661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85087" y="1970088"/>
              <a:ext cx="165100" cy="1651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143750" y="2108200"/>
              <a:ext cx="568325" cy="190500"/>
            </a:xfrm>
            <a:custGeom>
              <a:avLst/>
              <a:gdLst/>
              <a:ahLst/>
              <a:cxnLst/>
              <a:rect l="l" t="t" r="r" b="b"/>
              <a:pathLst>
                <a:path w="568325" h="190500">
                  <a:moveTo>
                    <a:pt x="0" y="190500"/>
                  </a:moveTo>
                  <a:lnTo>
                    <a:pt x="5683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41564" y="1391412"/>
              <a:ext cx="166877" cy="16687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16862" y="1366837"/>
              <a:ext cx="165100" cy="1651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823200" y="1527175"/>
              <a:ext cx="176530" cy="469900"/>
            </a:xfrm>
            <a:custGeom>
              <a:avLst/>
              <a:gdLst/>
              <a:ahLst/>
              <a:cxnLst/>
              <a:rect l="l" t="t" r="r" b="b"/>
              <a:pathLst>
                <a:path w="176529" h="469900">
                  <a:moveTo>
                    <a:pt x="0" y="469900"/>
                  </a:moveTo>
                  <a:lnTo>
                    <a:pt x="176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803015" y="283870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343400" y="2794001"/>
            <a:ext cx="1006475" cy="246379"/>
          </a:xfrm>
          <a:custGeom>
            <a:avLst/>
            <a:gdLst/>
            <a:ahLst/>
            <a:cxnLst/>
            <a:rect l="l" t="t" r="r" b="b"/>
            <a:pathLst>
              <a:path w="1006475" h="246380">
                <a:moveTo>
                  <a:pt x="0" y="246062"/>
                </a:moveTo>
                <a:lnTo>
                  <a:pt x="10064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184140" y="3308730"/>
            <a:ext cx="3649979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least-weight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953003" y="2971801"/>
            <a:ext cx="654050" cy="455930"/>
            <a:chOff x="4953003" y="2971801"/>
            <a:chExt cx="654050" cy="455930"/>
          </a:xfrm>
        </p:grpSpPr>
        <p:sp>
          <p:nvSpPr>
            <p:cNvPr id="68" name="object 68"/>
            <p:cNvSpPr/>
            <p:nvPr/>
          </p:nvSpPr>
          <p:spPr>
            <a:xfrm>
              <a:off x="5000042" y="3004248"/>
              <a:ext cx="593090" cy="408940"/>
            </a:xfrm>
            <a:custGeom>
              <a:avLst/>
              <a:gdLst/>
              <a:ahLst/>
              <a:cxnLst/>
              <a:rect l="l" t="t" r="r" b="b"/>
              <a:pathLst>
                <a:path w="593089" h="408939">
                  <a:moveTo>
                    <a:pt x="592721" y="4088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53003" y="2971801"/>
              <a:ext cx="95250" cy="84455"/>
            </a:xfrm>
            <a:custGeom>
              <a:avLst/>
              <a:gdLst/>
              <a:ahLst/>
              <a:cxnLst/>
              <a:rect l="l" t="t" r="r" b="b"/>
              <a:pathLst>
                <a:path w="95250" h="84455">
                  <a:moveTo>
                    <a:pt x="0" y="0"/>
                  </a:moveTo>
                  <a:lnTo>
                    <a:pt x="46228" y="83959"/>
                  </a:lnTo>
                  <a:lnTo>
                    <a:pt x="47040" y="32448"/>
                  </a:lnTo>
                  <a:lnTo>
                    <a:pt x="94894" y="13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44233" y="2152904"/>
            <a:ext cx="5088890" cy="140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952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4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316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43921" y="4114589"/>
            <a:ext cx="8028940" cy="22205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Times New Roman"/>
                <a:cs typeface="Times New Roman"/>
              </a:rPr>
              <a:t>Consider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unique simple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388620">
              <a:lnSpc>
                <a:spcPts val="3460"/>
              </a:lnSpc>
              <a:spcBef>
                <a:spcPts val="1205"/>
              </a:spcBef>
            </a:pPr>
            <a:r>
              <a:rPr sz="3200" spc="-5" dirty="0">
                <a:latin typeface="Times New Roman"/>
                <a:cs typeface="Times New Roman"/>
              </a:rPr>
              <a:t>Swap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 edge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connects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710"/>
              </a:spcBef>
            </a:pP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lighter-weight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spanning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results.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8223250" y="5937250"/>
            <a:ext cx="317500" cy="317500"/>
            <a:chOff x="8223250" y="5937250"/>
            <a:chExt cx="317500" cy="317500"/>
          </a:xfrm>
        </p:grpSpPr>
        <p:sp>
          <p:nvSpPr>
            <p:cNvPr id="73" name="object 73"/>
            <p:cNvSpPr/>
            <p:nvPr/>
          </p:nvSpPr>
          <p:spPr>
            <a:xfrm>
              <a:off x="8229600" y="5943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229600" y="5943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1376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Prim’s</a:t>
            </a:r>
            <a:r>
              <a:rPr spc="-8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125" y="1154811"/>
            <a:ext cx="8016240" cy="40030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3335" marR="5080" indent="-635">
              <a:lnSpc>
                <a:spcPts val="3460"/>
              </a:lnSpc>
              <a:spcBef>
                <a:spcPts val="530"/>
              </a:spcBef>
              <a:tabLst>
                <a:tab pos="7325995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Maintain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</a:t>
            </a:r>
            <a:r>
              <a:rPr sz="3200" spc="-10" dirty="0">
                <a:latin typeface="Times New Roman"/>
                <a:cs typeface="Times New Roman"/>
              </a:rPr>
              <a:t>ri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rit</a:t>
            </a:r>
            <a:r>
              <a:rPr sz="3200" spc="-5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queue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Key  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 of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least-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 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345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latin typeface="Times New Roman"/>
                <a:cs typeface="Times New Roman"/>
              </a:rPr>
              <a:t>for some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arbitrary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while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4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R="3740150" algn="ctr">
              <a:lnSpc>
                <a:spcPct val="100000"/>
              </a:lnSpc>
              <a:tabLst>
                <a:tab pos="45529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do	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4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R="3771265" algn="ctr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for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38493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do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2783" y="5179986"/>
            <a:ext cx="2719705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then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337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3770" y="5129085"/>
            <a:ext cx="24688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2800" spc="-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ECREASE</a:t>
            </a:r>
            <a:r>
              <a:rPr sz="2800" spc="-5" dirty="0">
                <a:latin typeface="Times New Roman"/>
                <a:cs typeface="Times New Roman"/>
              </a:rPr>
              <a:t>-K</a:t>
            </a:r>
            <a:r>
              <a:rPr sz="2000" spc="-5" dirty="0">
                <a:latin typeface="Times New Roman"/>
                <a:cs typeface="Times New Roman"/>
              </a:rPr>
              <a:t>EY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5964427"/>
            <a:ext cx="6296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end,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])}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forms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MST.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4912" y="1547812"/>
            <a:ext cx="911860" cy="765810"/>
            <a:chOff x="3744912" y="1547812"/>
            <a:chExt cx="911860" cy="7658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8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5408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6471" y="1601724"/>
              <a:ext cx="136867" cy="158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6471" y="2025129"/>
              <a:ext cx="200215" cy="1877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31950" y="1629663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7912" y="2614612"/>
            <a:ext cx="3705860" cy="1832610"/>
            <a:chOff x="2347912" y="2614612"/>
            <a:chExt cx="3705860" cy="183261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5383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2668524"/>
              <a:ext cx="137185" cy="1590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3090849"/>
              <a:ext cx="200787" cy="1887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4"/>
              <a:ext cx="454024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3735324"/>
              <a:ext cx="137731" cy="1590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4157586"/>
              <a:ext cx="200990" cy="1888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54392" cy="6172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73217" y="2662428"/>
              <a:ext cx="147129" cy="16469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3217" y="3091268"/>
              <a:ext cx="200228" cy="18837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34951" y="3763264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44912" y="3681412"/>
            <a:ext cx="2265045" cy="1835150"/>
            <a:chOff x="3744912" y="3681412"/>
            <a:chExt cx="2265045" cy="1835150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0668" y="4824983"/>
              <a:ext cx="690371" cy="69113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54316" cy="6111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6471" y="4803647"/>
              <a:ext cx="137363" cy="15805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6471" y="5226977"/>
              <a:ext cx="200444" cy="18779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3" y="3756660"/>
              <a:ext cx="690370" cy="69037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31950" y="4831651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538912" y="2614612"/>
            <a:ext cx="911225" cy="765810"/>
            <a:chOff x="6538912" y="2614612"/>
            <a:chExt cx="911225" cy="765810"/>
          </a:xfrm>
        </p:grpSpPr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54049" cy="6172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9963" y="2662428"/>
              <a:ext cx="147472" cy="16551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963" y="3090456"/>
              <a:ext cx="200571" cy="18919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6538912" y="3681412"/>
            <a:ext cx="911225" cy="765810"/>
            <a:chOff x="6538912" y="3681412"/>
            <a:chExt cx="911225" cy="765810"/>
          </a:xfrm>
        </p:grpSpPr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5833" y="3729228"/>
              <a:ext cx="454239" cy="61721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9963" y="3729228"/>
              <a:ext cx="148069" cy="16553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963" y="4157192"/>
              <a:ext cx="200774" cy="18925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371591" y="3757167"/>
            <a:ext cx="16694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652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678112" y="2117726"/>
            <a:ext cx="2822575" cy="2751455"/>
            <a:chOff x="2678112" y="2117726"/>
            <a:chExt cx="2822575" cy="2751455"/>
          </a:xfrm>
        </p:grpSpPr>
        <p:sp>
          <p:nvSpPr>
            <p:cNvPr id="68" name="object 68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6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3873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165475" y="1913191"/>
            <a:ext cx="2051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1314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	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09551" y="2696463"/>
            <a:ext cx="4556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456055" algn="l"/>
                <a:tab pos="2636520" algn="l"/>
                <a:tab pos="2831465" algn="l"/>
                <a:tab pos="3315970" algn="l"/>
                <a:tab pos="3615054" algn="l"/>
                <a:tab pos="4033520" algn="l"/>
                <a:tab pos="4228465" algn="l"/>
              </a:tabLst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5	</a:t>
            </a:r>
            <a:r>
              <a:rPr sz="4800" spc="-7" baseline="32118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9	</a:t>
            </a:r>
            <a:r>
              <a:rPr sz="4800" spc="-7" baseline="37326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813425" y="3488631"/>
            <a:ext cx="742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4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15</a:t>
            </a:r>
            <a:r>
              <a:rPr sz="3200" u="heavy" spc="90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4912" y="1547812"/>
            <a:ext cx="911860" cy="765810"/>
            <a:chOff x="3744912" y="1547812"/>
            <a:chExt cx="911860" cy="7658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8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5408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6471" y="1601724"/>
              <a:ext cx="136867" cy="158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6471" y="2025129"/>
              <a:ext cx="200215" cy="1877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31950" y="1629663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7912" y="2614612"/>
            <a:ext cx="3705860" cy="1832610"/>
            <a:chOff x="2347912" y="2614612"/>
            <a:chExt cx="3705860" cy="183261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5383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2668524"/>
              <a:ext cx="137185" cy="1590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3090849"/>
              <a:ext cx="200787" cy="1887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4"/>
              <a:ext cx="454024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3735324"/>
              <a:ext cx="137731" cy="1590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4157586"/>
              <a:ext cx="200990" cy="1888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54392" cy="6172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73217" y="2662428"/>
              <a:ext cx="147129" cy="16469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3217" y="3091268"/>
              <a:ext cx="200228" cy="18837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34951" y="3763264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44912" y="3681412"/>
            <a:ext cx="2265045" cy="1835150"/>
            <a:chOff x="3744912" y="3681412"/>
            <a:chExt cx="2265045" cy="1835150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0668" y="4824983"/>
              <a:ext cx="690371" cy="69113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54316" cy="6111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6471" y="4803647"/>
              <a:ext cx="137363" cy="15805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6471" y="5226977"/>
              <a:ext cx="200444" cy="18779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3" y="3756660"/>
              <a:ext cx="690370" cy="69037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31950" y="4831651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538912" y="2614612"/>
            <a:ext cx="911225" cy="765810"/>
            <a:chOff x="6538912" y="2614612"/>
            <a:chExt cx="911225" cy="765810"/>
          </a:xfrm>
        </p:grpSpPr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54049" cy="6172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9963" y="2662428"/>
              <a:ext cx="147472" cy="16551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963" y="3090456"/>
              <a:ext cx="200571" cy="18919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6538912" y="3681412"/>
            <a:ext cx="911225" cy="765810"/>
            <a:chOff x="6538912" y="3681412"/>
            <a:chExt cx="911225" cy="765810"/>
          </a:xfrm>
        </p:grpSpPr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5833" y="3729228"/>
              <a:ext cx="454239" cy="61721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9963" y="3729228"/>
              <a:ext cx="148069" cy="16553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963" y="4157192"/>
              <a:ext cx="200774" cy="18925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371591" y="3757167"/>
            <a:ext cx="16694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652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678112" y="2117726"/>
            <a:ext cx="2822575" cy="2751455"/>
            <a:chOff x="2678112" y="2117726"/>
            <a:chExt cx="2822575" cy="2751455"/>
          </a:xfrm>
        </p:grpSpPr>
        <p:sp>
          <p:nvSpPr>
            <p:cNvPr id="68" name="object 68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6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3873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165475" y="1913191"/>
            <a:ext cx="2051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1314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	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09551" y="2696463"/>
            <a:ext cx="4556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456055" algn="l"/>
                <a:tab pos="2636520" algn="l"/>
                <a:tab pos="2831465" algn="l"/>
                <a:tab pos="3315970" algn="l"/>
                <a:tab pos="3615054" algn="l"/>
                <a:tab pos="4033520" algn="l"/>
                <a:tab pos="4228465" algn="l"/>
              </a:tabLst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5	</a:t>
            </a:r>
            <a:r>
              <a:rPr sz="4800" spc="-7" baseline="32118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9	</a:t>
            </a:r>
            <a:r>
              <a:rPr sz="4800" spc="-7" baseline="37326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813425" y="3488631"/>
            <a:ext cx="742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4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15</a:t>
            </a:r>
            <a:r>
              <a:rPr sz="3200" u="heavy" spc="90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4912" y="1547812"/>
            <a:ext cx="911860" cy="765810"/>
            <a:chOff x="3744912" y="1547812"/>
            <a:chExt cx="911860" cy="7658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8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5408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6471" y="1601724"/>
              <a:ext cx="136867" cy="158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6471" y="2025129"/>
              <a:ext cx="200215" cy="1877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31950" y="1629663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7912" y="2614612"/>
            <a:ext cx="3662045" cy="1832610"/>
            <a:chOff x="2347912" y="2614612"/>
            <a:chExt cx="3662045" cy="183261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5383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2668524"/>
              <a:ext cx="137185" cy="1590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3090849"/>
              <a:ext cx="200787" cy="1887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4"/>
              <a:ext cx="454024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3735324"/>
              <a:ext cx="137731" cy="1590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4157586"/>
              <a:ext cx="200990" cy="1888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34951" y="3763264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17797" y="3681412"/>
            <a:ext cx="2292350" cy="1835150"/>
            <a:chOff x="3717797" y="3681412"/>
            <a:chExt cx="2292350" cy="1835150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20667" y="4824983"/>
              <a:ext cx="690371" cy="69113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02264" y="4803647"/>
              <a:ext cx="512990" cy="6111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17797" y="4803647"/>
              <a:ext cx="259118" cy="61112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3" y="3756660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146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46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873246" y="483165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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538912" y="2614612"/>
            <a:ext cx="911225" cy="765810"/>
            <a:chOff x="6538912" y="2614612"/>
            <a:chExt cx="911225" cy="765810"/>
          </a:xfrm>
        </p:grpSpPr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96023" y="2662428"/>
              <a:ext cx="454049" cy="61721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69963" y="2662428"/>
              <a:ext cx="147472" cy="1655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963" y="3090456"/>
              <a:ext cx="200571" cy="18919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371591" y="3757167"/>
            <a:ext cx="1728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810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678112" y="2117726"/>
            <a:ext cx="3865879" cy="2765425"/>
            <a:chOff x="2678112" y="2117726"/>
            <a:chExt cx="3865879" cy="2765425"/>
          </a:xfrm>
        </p:grpSpPr>
        <p:sp>
          <p:nvSpPr>
            <p:cNvPr id="66" name="object 66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29112" y="4327353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0"/>
                  </a:moveTo>
                  <a:lnTo>
                    <a:pt x="0" y="527215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56096" y="4265615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190588" y="0"/>
                  </a:moveTo>
                  <a:lnTo>
                    <a:pt x="0" y="20459"/>
                  </a:lnTo>
                  <a:lnTo>
                    <a:pt x="94399" y="61734"/>
                  </a:lnTo>
                  <a:lnTo>
                    <a:pt x="92608" y="164744"/>
                  </a:lnTo>
                  <a:lnTo>
                    <a:pt x="19058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165475" y="1913191"/>
            <a:ext cx="2051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1314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	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509551" y="2696463"/>
            <a:ext cx="4556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456055" algn="l"/>
                <a:tab pos="2636520" algn="l"/>
                <a:tab pos="2874645" algn="l"/>
                <a:tab pos="3315970" algn="l"/>
                <a:tab pos="3615054" algn="l"/>
                <a:tab pos="4033520" algn="l"/>
                <a:tab pos="4228465" algn="l"/>
              </a:tabLst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5	</a:t>
            </a:r>
            <a:r>
              <a:rPr sz="4800" spc="-7" baseline="32118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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9	</a:t>
            </a:r>
            <a:r>
              <a:rPr sz="4800" spc="-7" baseline="37326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433832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Adja</a:t>
            </a:r>
            <a:r>
              <a:rPr spc="-10" dirty="0"/>
              <a:t>ce</a:t>
            </a:r>
            <a:r>
              <a:rPr spc="-5" dirty="0"/>
              <a:t>n</a:t>
            </a:r>
            <a:r>
              <a:rPr spc="-10" dirty="0"/>
              <a:t>c</a:t>
            </a:r>
            <a:r>
              <a:rPr spc="-5" dirty="0"/>
              <a:t>y-ma</a:t>
            </a:r>
            <a:r>
              <a:rPr spc="-10" dirty="0"/>
              <a:t>tr</a:t>
            </a:r>
            <a:r>
              <a:rPr spc="-5" dirty="0"/>
              <a:t>ix  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8409" y="2862930"/>
            <a:ext cx="1301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1351661"/>
            <a:ext cx="8378825" cy="17830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adjacency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matrix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{1, 2,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latin typeface="Times New Roman"/>
                <a:cs typeface="Times New Roman"/>
              </a:rPr>
              <a:t>, is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matrix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endParaRPr sz="3200">
              <a:latin typeface="Times New Roman"/>
              <a:cs typeface="Times New Roman"/>
            </a:endParaRPr>
          </a:p>
          <a:p>
            <a:pPr marL="3983990">
              <a:lnSpc>
                <a:spcPts val="3030"/>
              </a:lnSpc>
              <a:tabLst>
                <a:tab pos="444119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4441" y="3109460"/>
            <a:ext cx="2373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5412" y="2676525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228600" y="914400"/>
                </a:moveTo>
                <a:lnTo>
                  <a:pt x="184106" y="908412"/>
                </a:lnTo>
                <a:lnTo>
                  <a:pt x="147775" y="892082"/>
                </a:lnTo>
                <a:lnTo>
                  <a:pt x="123281" y="867862"/>
                </a:lnTo>
                <a:lnTo>
                  <a:pt x="114300" y="838200"/>
                </a:lnTo>
                <a:lnTo>
                  <a:pt x="114300" y="533400"/>
                </a:lnTo>
                <a:lnTo>
                  <a:pt x="105318" y="503737"/>
                </a:lnTo>
                <a:lnTo>
                  <a:pt x="80824" y="479517"/>
                </a:lnTo>
                <a:lnTo>
                  <a:pt x="44493" y="463187"/>
                </a:lnTo>
                <a:lnTo>
                  <a:pt x="0" y="457200"/>
                </a:lnTo>
                <a:lnTo>
                  <a:pt x="44493" y="451212"/>
                </a:lnTo>
                <a:lnTo>
                  <a:pt x="80824" y="434882"/>
                </a:lnTo>
                <a:lnTo>
                  <a:pt x="105318" y="410662"/>
                </a:lnTo>
                <a:lnTo>
                  <a:pt x="114300" y="381000"/>
                </a:lnTo>
                <a:lnTo>
                  <a:pt x="114300" y="76200"/>
                </a:lnTo>
                <a:lnTo>
                  <a:pt x="123281" y="46537"/>
                </a:lnTo>
                <a:lnTo>
                  <a:pt x="147775" y="22317"/>
                </a:lnTo>
                <a:lnTo>
                  <a:pt x="184106" y="5987"/>
                </a:ln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4912" y="1547812"/>
            <a:ext cx="911860" cy="765810"/>
            <a:chOff x="3744912" y="1547812"/>
            <a:chExt cx="911860" cy="7658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8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5408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6471" y="1601724"/>
              <a:ext cx="136867" cy="158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6471" y="2025129"/>
              <a:ext cx="200215" cy="1877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31950" y="1629663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7912" y="2614612"/>
            <a:ext cx="3662045" cy="1832610"/>
            <a:chOff x="2347912" y="2614612"/>
            <a:chExt cx="3662045" cy="183261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5383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2668524"/>
              <a:ext cx="137185" cy="1590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3090849"/>
              <a:ext cx="200787" cy="1887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4"/>
              <a:ext cx="454024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3735324"/>
              <a:ext cx="137731" cy="1590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4157586"/>
              <a:ext cx="200990" cy="1888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34951" y="3763264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17797" y="3681412"/>
            <a:ext cx="2292350" cy="1835150"/>
            <a:chOff x="3717797" y="3681412"/>
            <a:chExt cx="2292350" cy="1835150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20667" y="4824983"/>
              <a:ext cx="690371" cy="69113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02264" y="4803647"/>
              <a:ext cx="512990" cy="6111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17797" y="4803647"/>
              <a:ext cx="259118" cy="61112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3" y="3756660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146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46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873246" y="483165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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538912" y="2614612"/>
            <a:ext cx="911225" cy="765810"/>
            <a:chOff x="6538912" y="2614612"/>
            <a:chExt cx="911225" cy="765810"/>
          </a:xfrm>
        </p:grpSpPr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96023" y="2662428"/>
              <a:ext cx="454049" cy="61721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69963" y="2662428"/>
              <a:ext cx="147472" cy="1655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963" y="3090456"/>
              <a:ext cx="200571" cy="18919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371591" y="3757167"/>
            <a:ext cx="1728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810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678112" y="2117726"/>
            <a:ext cx="3865879" cy="2765425"/>
            <a:chOff x="2678112" y="2117726"/>
            <a:chExt cx="3865879" cy="2765425"/>
          </a:xfrm>
        </p:grpSpPr>
        <p:sp>
          <p:nvSpPr>
            <p:cNvPr id="66" name="object 66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29112" y="4327353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0"/>
                  </a:moveTo>
                  <a:lnTo>
                    <a:pt x="0" y="527215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56096" y="4265615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190588" y="0"/>
                  </a:moveTo>
                  <a:lnTo>
                    <a:pt x="0" y="20459"/>
                  </a:lnTo>
                  <a:lnTo>
                    <a:pt x="94399" y="61734"/>
                  </a:lnTo>
                  <a:lnTo>
                    <a:pt x="92608" y="164744"/>
                  </a:lnTo>
                  <a:lnTo>
                    <a:pt x="19058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165475" y="1913191"/>
            <a:ext cx="2051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1314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	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509551" y="2696463"/>
            <a:ext cx="4556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456055" algn="l"/>
                <a:tab pos="2636520" algn="l"/>
                <a:tab pos="2874645" algn="l"/>
                <a:tab pos="3315970" algn="l"/>
                <a:tab pos="3615054" algn="l"/>
                <a:tab pos="4033520" algn="l"/>
                <a:tab pos="4228465" algn="l"/>
              </a:tabLst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5	</a:t>
            </a:r>
            <a:r>
              <a:rPr sz="4800" spc="-7" baseline="32118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9	</a:t>
            </a:r>
            <a:r>
              <a:rPr sz="4800" spc="-7" baseline="37326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367915" cy="1832610"/>
            <a:chOff x="2347912" y="1547812"/>
            <a:chExt cx="2367915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512761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7797" y="1601724"/>
              <a:ext cx="258889" cy="6111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47912" y="3681412"/>
            <a:ext cx="911225" cy="765810"/>
            <a:chOff x="2347912" y="3681412"/>
            <a:chExt cx="911225" cy="76581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05048" y="3735323"/>
              <a:ext cx="454024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78963" y="3735323"/>
              <a:ext cx="137731" cy="15904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78963" y="4157586"/>
              <a:ext cx="200990" cy="1888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534951" y="3763264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717797" y="4749800"/>
            <a:ext cx="997585" cy="766445"/>
            <a:chOff x="3717797" y="4749800"/>
            <a:chExt cx="997585" cy="766445"/>
          </a:xfrm>
        </p:grpSpPr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20667" y="4824984"/>
              <a:ext cx="690371" cy="69113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512990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7797" y="4803647"/>
              <a:ext cx="259118" cy="6111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873246" y="483165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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667245" y="3757167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678112" y="2103434"/>
            <a:ext cx="3894454" cy="2765425"/>
            <a:chOff x="2678112" y="2103434"/>
            <a:chExt cx="3894454" cy="2765425"/>
          </a:xfrm>
        </p:grpSpPr>
        <p:sp>
          <p:nvSpPr>
            <p:cNvPr id="70" name="object 70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3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821309" y="525754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56077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2443" y="0"/>
                  </a:moveTo>
                  <a:lnTo>
                    <a:pt x="94348" y="103009"/>
                  </a:lnTo>
                  <a:lnTo>
                    <a:pt x="0" y="144398"/>
                  </a:lnTo>
                  <a:lnTo>
                    <a:pt x="190614" y="164642"/>
                  </a:lnTo>
                  <a:lnTo>
                    <a:pt x="92443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873246" y="1629663"/>
            <a:ext cx="432434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</a:t>
            </a:r>
            <a:endParaRPr sz="3200">
              <a:latin typeface="Symbol"/>
              <a:cs typeface="Symbol"/>
            </a:endParaRPr>
          </a:p>
          <a:p>
            <a:pPr marL="92075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300537" y="3298825"/>
            <a:ext cx="2243455" cy="1584325"/>
            <a:chOff x="4300537" y="3298825"/>
            <a:chExt cx="2243455" cy="1584325"/>
          </a:xfrm>
        </p:grpSpPr>
        <p:sp>
          <p:nvSpPr>
            <p:cNvPr id="91" name="object 91"/>
            <p:cNvSpPr/>
            <p:nvPr/>
          </p:nvSpPr>
          <p:spPr>
            <a:xfrm>
              <a:off x="4329112" y="4327353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0"/>
                  </a:moveTo>
                  <a:lnTo>
                    <a:pt x="0" y="527215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56096" y="4265615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190588" y="0"/>
                  </a:moveTo>
                  <a:lnTo>
                    <a:pt x="0" y="20459"/>
                  </a:lnTo>
                  <a:lnTo>
                    <a:pt x="94399" y="61734"/>
                  </a:lnTo>
                  <a:lnTo>
                    <a:pt x="92608" y="164744"/>
                  </a:lnTo>
                  <a:lnTo>
                    <a:pt x="19058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367915" cy="1832610"/>
            <a:chOff x="2347912" y="1547812"/>
            <a:chExt cx="2367915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512761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7797" y="1601724"/>
              <a:ext cx="258889" cy="6111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47912" y="3681412"/>
            <a:ext cx="911225" cy="765810"/>
            <a:chOff x="2347912" y="3681412"/>
            <a:chExt cx="911225" cy="76581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05048" y="3735323"/>
              <a:ext cx="454024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78963" y="3735323"/>
              <a:ext cx="137731" cy="15904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78963" y="4157586"/>
              <a:ext cx="200990" cy="1888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534951" y="3763264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717797" y="4749800"/>
            <a:ext cx="997585" cy="766445"/>
            <a:chOff x="3717797" y="4749800"/>
            <a:chExt cx="997585" cy="766445"/>
          </a:xfrm>
        </p:grpSpPr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20667" y="4824984"/>
              <a:ext cx="690371" cy="69113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512990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7797" y="4803647"/>
              <a:ext cx="259118" cy="6111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873246" y="483165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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667245" y="3757167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678112" y="2117726"/>
            <a:ext cx="1425575" cy="2751455"/>
            <a:chOff x="2678112" y="2117726"/>
            <a:chExt cx="1425575" cy="2751455"/>
          </a:xfrm>
        </p:grpSpPr>
        <p:sp>
          <p:nvSpPr>
            <p:cNvPr id="70" name="object 70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73246" y="1629663"/>
            <a:ext cx="432434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</a:t>
            </a:r>
            <a:endParaRPr sz="3200">
              <a:latin typeface="Symbol"/>
              <a:cs typeface="Symbol"/>
            </a:endParaRPr>
          </a:p>
          <a:p>
            <a:pPr marL="92075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032125" y="2103434"/>
            <a:ext cx="3511550" cy="2780030"/>
            <a:chOff x="3032125" y="2103434"/>
            <a:chExt cx="3511550" cy="2780030"/>
          </a:xfrm>
        </p:grpSpPr>
        <p:sp>
          <p:nvSpPr>
            <p:cNvPr id="85" name="object 85"/>
            <p:cNvSpPr/>
            <p:nvPr/>
          </p:nvSpPr>
          <p:spPr>
            <a:xfrm>
              <a:off x="4329113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821309" y="525754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56077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2443" y="0"/>
                  </a:moveTo>
                  <a:lnTo>
                    <a:pt x="94348" y="103009"/>
                  </a:lnTo>
                  <a:lnTo>
                    <a:pt x="0" y="144398"/>
                  </a:lnTo>
                  <a:lnTo>
                    <a:pt x="190614" y="164642"/>
                  </a:lnTo>
                  <a:lnTo>
                    <a:pt x="92443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329112" y="4327353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0"/>
                  </a:moveTo>
                  <a:lnTo>
                    <a:pt x="0" y="527215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56096" y="4265615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190588" y="0"/>
                  </a:moveTo>
                  <a:lnTo>
                    <a:pt x="0" y="20459"/>
                  </a:lnTo>
                  <a:lnTo>
                    <a:pt x="94399" y="61734"/>
                  </a:lnTo>
                  <a:lnTo>
                    <a:pt x="92608" y="164744"/>
                  </a:lnTo>
                  <a:lnTo>
                    <a:pt x="19058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20289" y="3681412"/>
            <a:ext cx="997585" cy="765810"/>
            <a:chOff x="2320289" y="3681412"/>
            <a:chExt cx="997585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59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05048" y="3735323"/>
              <a:ext cx="512698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20289" y="3735323"/>
              <a:ext cx="259664" cy="6111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352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2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76245" y="376326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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667245" y="3757167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606664" y="2103434"/>
            <a:ext cx="1511935" cy="2765425"/>
            <a:chOff x="2606664" y="2103434"/>
            <a:chExt cx="1511935" cy="2765425"/>
          </a:xfrm>
        </p:grpSpPr>
        <p:sp>
          <p:nvSpPr>
            <p:cNvPr id="71" name="object 71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32110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92400" y="34131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305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06664" y="3298825"/>
              <a:ext cx="171450" cy="172085"/>
            </a:xfrm>
            <a:custGeom>
              <a:avLst/>
              <a:gdLst/>
              <a:ahLst/>
              <a:cxnLst/>
              <a:rect l="l" t="t" r="r" b="b"/>
              <a:pathLst>
                <a:path w="171450" h="172085">
                  <a:moveTo>
                    <a:pt x="85737" y="0"/>
                  </a:moveTo>
                  <a:lnTo>
                    <a:pt x="0" y="171437"/>
                  </a:lnTo>
                  <a:lnTo>
                    <a:pt x="85725" y="114300"/>
                  </a:lnTo>
                  <a:lnTo>
                    <a:pt x="171450" y="171462"/>
                  </a:lnTo>
                  <a:lnTo>
                    <a:pt x="85737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032125" y="2117726"/>
            <a:ext cx="3511550" cy="2751455"/>
            <a:chOff x="3032125" y="2117726"/>
            <a:chExt cx="3511550" cy="2751455"/>
          </a:xfrm>
        </p:grpSpPr>
        <p:sp>
          <p:nvSpPr>
            <p:cNvPr id="89" name="object 89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75225" y="287337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26125" y="287337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20289" y="3681412"/>
            <a:ext cx="997585" cy="765810"/>
            <a:chOff x="2320289" y="3681412"/>
            <a:chExt cx="997585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59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05048" y="3735323"/>
              <a:ext cx="512698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20289" y="3735323"/>
              <a:ext cx="259664" cy="6111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352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2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76245" y="376326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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667245" y="3757167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917825" y="2117726"/>
            <a:ext cx="2343150" cy="2751455"/>
            <a:chOff x="2917825" y="2117726"/>
            <a:chExt cx="2343150" cy="2751455"/>
          </a:xfrm>
        </p:grpSpPr>
        <p:sp>
          <p:nvSpPr>
            <p:cNvPr id="71" name="object 71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06664" y="2103434"/>
            <a:ext cx="3937635" cy="2679700"/>
            <a:chOff x="2606664" y="2103434"/>
            <a:chExt cx="3937635" cy="2679700"/>
          </a:xfrm>
        </p:grpSpPr>
        <p:sp>
          <p:nvSpPr>
            <p:cNvPr id="85" name="object 85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2110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92400" y="34131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305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06664" y="3298825"/>
              <a:ext cx="171450" cy="172085"/>
            </a:xfrm>
            <a:custGeom>
              <a:avLst/>
              <a:gdLst/>
              <a:ahLst/>
              <a:cxnLst/>
              <a:rect l="l" t="t" r="r" b="b"/>
              <a:pathLst>
                <a:path w="171450" h="172085">
                  <a:moveTo>
                    <a:pt x="85737" y="0"/>
                  </a:moveTo>
                  <a:lnTo>
                    <a:pt x="0" y="171437"/>
                  </a:lnTo>
                  <a:lnTo>
                    <a:pt x="85725" y="114300"/>
                  </a:lnTo>
                  <a:lnTo>
                    <a:pt x="171450" y="171462"/>
                  </a:lnTo>
                  <a:lnTo>
                    <a:pt x="85737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20289" y="3681412"/>
            <a:ext cx="997585" cy="765810"/>
            <a:chOff x="2320289" y="3681412"/>
            <a:chExt cx="997585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59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05048" y="3735323"/>
              <a:ext cx="512698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20289" y="3735323"/>
              <a:ext cx="259664" cy="6111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352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2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76245" y="376326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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667245" y="3757167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917825" y="2117726"/>
            <a:ext cx="2343150" cy="2751455"/>
            <a:chOff x="2917825" y="2117726"/>
            <a:chExt cx="2343150" cy="2751455"/>
          </a:xfrm>
        </p:grpSpPr>
        <p:sp>
          <p:nvSpPr>
            <p:cNvPr id="71" name="object 71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06664" y="2103434"/>
            <a:ext cx="3937635" cy="2679700"/>
            <a:chOff x="2606664" y="2103434"/>
            <a:chExt cx="3937635" cy="2679700"/>
          </a:xfrm>
        </p:grpSpPr>
        <p:sp>
          <p:nvSpPr>
            <p:cNvPr id="85" name="object 85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2110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92400" y="34131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305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06664" y="3298825"/>
              <a:ext cx="171450" cy="172085"/>
            </a:xfrm>
            <a:custGeom>
              <a:avLst/>
              <a:gdLst/>
              <a:ahLst/>
              <a:cxnLst/>
              <a:rect l="l" t="t" r="r" b="b"/>
              <a:pathLst>
                <a:path w="171450" h="172085">
                  <a:moveTo>
                    <a:pt x="85737" y="0"/>
                  </a:moveTo>
                  <a:lnTo>
                    <a:pt x="0" y="171437"/>
                  </a:lnTo>
                  <a:lnTo>
                    <a:pt x="85725" y="114300"/>
                  </a:lnTo>
                  <a:lnTo>
                    <a:pt x="171450" y="171462"/>
                  </a:lnTo>
                  <a:lnTo>
                    <a:pt x="85737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47912" y="3681412"/>
            <a:ext cx="868044" cy="765810"/>
            <a:chOff x="2347912" y="3681412"/>
            <a:chExt cx="868044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3"/>
              <a:ext cx="410590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3735323"/>
              <a:ext cx="95059" cy="8539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4231233"/>
              <a:ext cx="158318" cy="11521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77592" y="376326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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03537" y="2117726"/>
            <a:ext cx="4605655" cy="2751455"/>
            <a:chOff x="2903537" y="2117726"/>
            <a:chExt cx="4605655" cy="2751455"/>
          </a:xfrm>
        </p:grpSpPr>
        <p:sp>
          <p:nvSpPr>
            <p:cNvPr id="65" name="object 65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32112" y="4265618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52721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59101" y="4689820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2608" y="0"/>
                  </a:moveTo>
                  <a:lnTo>
                    <a:pt x="94399" y="103009"/>
                  </a:lnTo>
                  <a:lnTo>
                    <a:pt x="0" y="144272"/>
                  </a:lnTo>
                  <a:lnTo>
                    <a:pt x="190588" y="164757"/>
                  </a:lnTo>
                  <a:lnTo>
                    <a:pt x="9260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59" y="3756660"/>
              <a:ext cx="690371" cy="69037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85533" y="3488631"/>
            <a:ext cx="1139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	</a:t>
            </a:r>
            <a:r>
              <a:rPr sz="4800" spc="-7" baseline="-36458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4800" baseline="-36458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78112" y="2103434"/>
            <a:ext cx="3865879" cy="2679700"/>
            <a:chOff x="2678112" y="2103434"/>
            <a:chExt cx="3865879" cy="2679700"/>
          </a:xfrm>
        </p:grpSpPr>
        <p:sp>
          <p:nvSpPr>
            <p:cNvPr id="85" name="object 85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2109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47912" y="3681412"/>
            <a:ext cx="868044" cy="765810"/>
            <a:chOff x="2347912" y="3681412"/>
            <a:chExt cx="868044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3"/>
              <a:ext cx="410590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3735323"/>
              <a:ext cx="95059" cy="8539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4231233"/>
              <a:ext cx="158318" cy="11521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77592" y="376326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03537" y="2117726"/>
            <a:ext cx="4605655" cy="2751455"/>
            <a:chOff x="2903537" y="2117726"/>
            <a:chExt cx="4605655" cy="2751455"/>
          </a:xfrm>
        </p:grpSpPr>
        <p:sp>
          <p:nvSpPr>
            <p:cNvPr id="65" name="object 65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32112" y="4265618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52721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59101" y="4689820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2608" y="0"/>
                  </a:moveTo>
                  <a:lnTo>
                    <a:pt x="94399" y="103009"/>
                  </a:lnTo>
                  <a:lnTo>
                    <a:pt x="0" y="144272"/>
                  </a:lnTo>
                  <a:lnTo>
                    <a:pt x="190588" y="164757"/>
                  </a:lnTo>
                  <a:lnTo>
                    <a:pt x="9260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59" y="3756660"/>
              <a:ext cx="690371" cy="69037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85533" y="3488631"/>
            <a:ext cx="1139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	</a:t>
            </a:r>
            <a:r>
              <a:rPr sz="4800" spc="-7" baseline="-36458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4800" baseline="-36458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78112" y="2103434"/>
            <a:ext cx="3865879" cy="2679700"/>
            <a:chOff x="2678112" y="2103434"/>
            <a:chExt cx="3865879" cy="2679700"/>
          </a:xfrm>
        </p:grpSpPr>
        <p:sp>
          <p:nvSpPr>
            <p:cNvPr id="85" name="object 85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2109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47912" y="3681412"/>
            <a:ext cx="868044" cy="765810"/>
            <a:chOff x="2347912" y="3681412"/>
            <a:chExt cx="868044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3"/>
              <a:ext cx="410590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3735323"/>
              <a:ext cx="95059" cy="8539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4231233"/>
              <a:ext cx="158318" cy="11521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77592" y="376326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03537" y="2117726"/>
            <a:ext cx="4605655" cy="2751455"/>
            <a:chOff x="2903537" y="2117726"/>
            <a:chExt cx="4605655" cy="2751455"/>
          </a:xfrm>
        </p:grpSpPr>
        <p:sp>
          <p:nvSpPr>
            <p:cNvPr id="65" name="object 65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32112" y="4265618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52721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59101" y="4689820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2608" y="0"/>
                  </a:moveTo>
                  <a:lnTo>
                    <a:pt x="94399" y="103009"/>
                  </a:lnTo>
                  <a:lnTo>
                    <a:pt x="0" y="144272"/>
                  </a:lnTo>
                  <a:lnTo>
                    <a:pt x="190588" y="164757"/>
                  </a:lnTo>
                  <a:lnTo>
                    <a:pt x="9260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59" y="3756660"/>
              <a:ext cx="690371" cy="69037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85533" y="3488631"/>
            <a:ext cx="1139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	</a:t>
            </a:r>
            <a:r>
              <a:rPr sz="4800" spc="-7" baseline="-36458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4800" baseline="-36458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78112" y="2103434"/>
            <a:ext cx="3865879" cy="2679700"/>
            <a:chOff x="2678112" y="2103434"/>
            <a:chExt cx="3865879" cy="2679700"/>
          </a:xfrm>
        </p:grpSpPr>
        <p:sp>
          <p:nvSpPr>
            <p:cNvPr id="85" name="object 85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2109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47912" y="3681412"/>
            <a:ext cx="868044" cy="765810"/>
            <a:chOff x="2347912" y="3681412"/>
            <a:chExt cx="868044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3"/>
              <a:ext cx="410590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3735323"/>
              <a:ext cx="95059" cy="8539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4231233"/>
              <a:ext cx="158318" cy="11521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77592" y="376326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03537" y="2117726"/>
            <a:ext cx="4605655" cy="2751455"/>
            <a:chOff x="2903537" y="2117726"/>
            <a:chExt cx="4605655" cy="2751455"/>
          </a:xfrm>
        </p:grpSpPr>
        <p:sp>
          <p:nvSpPr>
            <p:cNvPr id="65" name="object 65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32112" y="4265618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52721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59101" y="4689820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2608" y="0"/>
                  </a:moveTo>
                  <a:lnTo>
                    <a:pt x="94399" y="103009"/>
                  </a:lnTo>
                  <a:lnTo>
                    <a:pt x="0" y="144272"/>
                  </a:lnTo>
                  <a:lnTo>
                    <a:pt x="190588" y="164757"/>
                  </a:lnTo>
                  <a:lnTo>
                    <a:pt x="9260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59" y="3756660"/>
              <a:ext cx="690371" cy="69037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85533" y="3488631"/>
            <a:ext cx="1139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	</a:t>
            </a:r>
            <a:r>
              <a:rPr sz="4800" spc="-7" baseline="-36458" dirty="0">
                <a:solidFill>
                  <a:srgbClr val="008A87"/>
                </a:solidFill>
                <a:latin typeface="Symbol"/>
                <a:cs typeface="Symbol"/>
              </a:rPr>
              <a:t></a:t>
            </a:r>
            <a:endParaRPr sz="4800" baseline="-36458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78112" y="2103434"/>
            <a:ext cx="3865879" cy="2679700"/>
            <a:chOff x="2678112" y="2103434"/>
            <a:chExt cx="3865879" cy="2679700"/>
          </a:xfrm>
        </p:grpSpPr>
        <p:sp>
          <p:nvSpPr>
            <p:cNvPr id="85" name="object 85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2109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433832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Adja</a:t>
            </a:r>
            <a:r>
              <a:rPr spc="-10" dirty="0"/>
              <a:t>ce</a:t>
            </a:r>
            <a:r>
              <a:rPr spc="-5" dirty="0"/>
              <a:t>n</a:t>
            </a:r>
            <a:r>
              <a:rPr spc="-10" dirty="0"/>
              <a:t>c</a:t>
            </a:r>
            <a:r>
              <a:rPr spc="-5" dirty="0"/>
              <a:t>y-ma</a:t>
            </a:r>
            <a:r>
              <a:rPr spc="-10" dirty="0"/>
              <a:t>tr</a:t>
            </a:r>
            <a:r>
              <a:rPr spc="-5" dirty="0"/>
              <a:t>ix  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8409" y="2862930"/>
            <a:ext cx="1301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1351661"/>
            <a:ext cx="8378825" cy="17830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adjacency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matrix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{1, 2,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latin typeface="Times New Roman"/>
                <a:cs typeface="Times New Roman"/>
              </a:rPr>
              <a:t>, is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matrix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endParaRPr sz="3200">
              <a:latin typeface="Times New Roman"/>
              <a:cs typeface="Times New Roman"/>
            </a:endParaRPr>
          </a:p>
          <a:p>
            <a:pPr marL="3983990">
              <a:lnSpc>
                <a:spcPts val="3030"/>
              </a:lnSpc>
              <a:tabLst>
                <a:tab pos="444119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4441" y="3109460"/>
            <a:ext cx="2373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5412" y="2676525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228600" y="914400"/>
                </a:moveTo>
                <a:lnTo>
                  <a:pt x="184106" y="908412"/>
                </a:lnTo>
                <a:lnTo>
                  <a:pt x="147775" y="892082"/>
                </a:lnTo>
                <a:lnTo>
                  <a:pt x="123281" y="867862"/>
                </a:lnTo>
                <a:lnTo>
                  <a:pt x="114300" y="838200"/>
                </a:lnTo>
                <a:lnTo>
                  <a:pt x="114300" y="533400"/>
                </a:lnTo>
                <a:lnTo>
                  <a:pt x="105318" y="503737"/>
                </a:lnTo>
                <a:lnTo>
                  <a:pt x="80824" y="479517"/>
                </a:lnTo>
                <a:lnTo>
                  <a:pt x="44493" y="463187"/>
                </a:lnTo>
                <a:lnTo>
                  <a:pt x="0" y="457200"/>
                </a:lnTo>
                <a:lnTo>
                  <a:pt x="44493" y="451212"/>
                </a:lnTo>
                <a:lnTo>
                  <a:pt x="80824" y="434882"/>
                </a:lnTo>
                <a:lnTo>
                  <a:pt x="105318" y="410662"/>
                </a:lnTo>
                <a:lnTo>
                  <a:pt x="114300" y="381000"/>
                </a:lnTo>
                <a:lnTo>
                  <a:pt x="114300" y="76200"/>
                </a:lnTo>
                <a:lnTo>
                  <a:pt x="123281" y="46537"/>
                </a:lnTo>
                <a:lnTo>
                  <a:pt x="147775" y="22317"/>
                </a:lnTo>
                <a:lnTo>
                  <a:pt x="184106" y="5987"/>
                </a:ln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28637" y="4279391"/>
            <a:ext cx="796290" cy="662940"/>
            <a:chOff x="528637" y="4279391"/>
            <a:chExt cx="796290" cy="6629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265" y="4398263"/>
              <a:ext cx="544067" cy="5440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352" y="4279391"/>
              <a:ext cx="794003" cy="6111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3400" y="43275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400" y="43275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6750" y="3881909"/>
          <a:ext cx="4890770" cy="250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402">
                <a:tc gridSpan="3">
                  <a:txBody>
                    <a:bodyPr/>
                    <a:lstStyle/>
                    <a:p>
                      <a:pPr marR="172720" algn="r">
                        <a:lnSpc>
                          <a:spcPts val="3490"/>
                        </a:lnSpc>
                      </a:pPr>
                      <a:r>
                        <a:rPr sz="32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30">
                <a:tc>
                  <a:txBody>
                    <a:bodyPr/>
                    <a:lstStyle/>
                    <a:p>
                      <a:pPr marL="31750">
                        <a:lnSpc>
                          <a:spcPts val="310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ts val="310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362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600">
                <a:tc>
                  <a:txBody>
                    <a:bodyPr/>
                    <a:lstStyle/>
                    <a:p>
                      <a:pPr marL="31750">
                        <a:lnSpc>
                          <a:spcPts val="36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ts val="36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362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35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ts val="35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5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5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35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528637" y="5346191"/>
            <a:ext cx="796290" cy="662940"/>
            <a:chOff x="528637" y="5346191"/>
            <a:chExt cx="796290" cy="66294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265" y="5465063"/>
              <a:ext cx="544067" cy="5440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352" y="5346191"/>
              <a:ext cx="794003" cy="6111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3400" y="53943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" y="53943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57237" y="4860925"/>
            <a:ext cx="85725" cy="533400"/>
            <a:chOff x="757237" y="4860925"/>
            <a:chExt cx="85725" cy="533400"/>
          </a:xfrm>
        </p:grpSpPr>
        <p:sp>
          <p:nvSpPr>
            <p:cNvPr id="19" name="object 19"/>
            <p:cNvSpPr/>
            <p:nvPr/>
          </p:nvSpPr>
          <p:spPr>
            <a:xfrm>
              <a:off x="800100" y="4860925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0"/>
                  </a:moveTo>
                  <a:lnTo>
                    <a:pt x="0" y="476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7237" y="530860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9012" y="4279391"/>
            <a:ext cx="1478915" cy="1729739"/>
            <a:chOff x="989012" y="4279391"/>
            <a:chExt cx="1478915" cy="1729739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7266" y="4398263"/>
              <a:ext cx="544067" cy="5440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351" y="4279391"/>
              <a:ext cx="794003" cy="6111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76400" y="43275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6400" y="43275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23950" y="4594224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66800" y="45513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7266" y="5465063"/>
              <a:ext cx="544067" cy="5440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351" y="5346191"/>
              <a:ext cx="794003" cy="61112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76400" y="53943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76400" y="53943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31481" y="4783137"/>
              <a:ext cx="723265" cy="650875"/>
            </a:xfrm>
            <a:custGeom>
              <a:avLst/>
              <a:gdLst/>
              <a:ahLst/>
              <a:cxnLst/>
              <a:rect l="l" t="t" r="r" b="b"/>
              <a:pathLst>
                <a:path w="723264" h="650875">
                  <a:moveTo>
                    <a:pt x="722706" y="0"/>
                  </a:moveTo>
                  <a:lnTo>
                    <a:pt x="0" y="6507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9012" y="5382892"/>
              <a:ext cx="92710" cy="89535"/>
            </a:xfrm>
            <a:custGeom>
              <a:avLst/>
              <a:gdLst/>
              <a:ahLst/>
              <a:cxnLst/>
              <a:rect l="l" t="t" r="r" b="b"/>
              <a:pathLst>
                <a:path w="92709" h="89535">
                  <a:moveTo>
                    <a:pt x="35026" y="0"/>
                  </a:moveTo>
                  <a:lnTo>
                    <a:pt x="0" y="89217"/>
                  </a:lnTo>
                  <a:lnTo>
                    <a:pt x="92379" y="63703"/>
                  </a:lnTo>
                  <a:lnTo>
                    <a:pt x="42468" y="50977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3950" y="5661024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66800" y="56181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895600" y="3948112"/>
            <a:ext cx="2667000" cy="2438400"/>
            <a:chOff x="2895600" y="3948112"/>
            <a:chExt cx="2667000" cy="2438400"/>
          </a:xfrm>
        </p:grpSpPr>
        <p:sp>
          <p:nvSpPr>
            <p:cNvPr id="37" name="object 37"/>
            <p:cNvSpPr/>
            <p:nvPr/>
          </p:nvSpPr>
          <p:spPr>
            <a:xfrm>
              <a:off x="3429000" y="3948112"/>
              <a:ext cx="0" cy="2438400"/>
            </a:xfrm>
            <a:custGeom>
              <a:avLst/>
              <a:gdLst/>
              <a:ahLst/>
              <a:cxnLst/>
              <a:rect l="l" t="t" r="r" b="b"/>
              <a:pathLst>
                <a:path h="2438400">
                  <a:moveTo>
                    <a:pt x="0" y="0"/>
                  </a:moveTo>
                  <a:lnTo>
                    <a:pt x="0" y="24384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95600" y="4405312"/>
              <a:ext cx="2667000" cy="0"/>
            </a:xfrm>
            <a:custGeom>
              <a:avLst/>
              <a:gdLst/>
              <a:ahLst/>
              <a:cxnLst/>
              <a:rect l="l" t="t" r="r" b="b"/>
              <a:pathLst>
                <a:path w="2667000">
                  <a:moveTo>
                    <a:pt x="0" y="0"/>
                  </a:moveTo>
                  <a:lnTo>
                    <a:pt x="26670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49340" y="4396422"/>
            <a:ext cx="2481580" cy="1389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650"/>
              </a:lnSpc>
              <a:spcBef>
                <a:spcPts val="95"/>
              </a:spcBef>
            </a:pP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2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age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ts val="3450"/>
              </a:lnSpc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dense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ts val="3640"/>
              </a:lnSpc>
            </a:pPr>
            <a:r>
              <a:rPr sz="3200" spc="-5" dirty="0">
                <a:latin typeface="Times New Roman"/>
                <a:cs typeface="Times New Roman"/>
              </a:rPr>
              <a:t>representation.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5384" y="1191577"/>
            <a:ext cx="596519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arbitrary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583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2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2182495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922270">
              <a:lnSpc>
                <a:spcPct val="100000"/>
              </a:lnSpc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99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Prim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5384" y="1191577"/>
            <a:ext cx="596519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arbitrary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583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2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2182495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922270">
              <a:lnSpc>
                <a:spcPct val="100000"/>
              </a:lnSpc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99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Prim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0" y="1304925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0747" y="1494980"/>
            <a:ext cx="74358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5244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total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5384" y="1191577"/>
            <a:ext cx="596519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arbitrary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583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2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2182495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922270">
              <a:lnSpc>
                <a:spcPct val="100000"/>
              </a:lnSpc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99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Prim</a:t>
            </a:r>
          </a:p>
        </p:txBody>
      </p:sp>
      <p:sp>
        <p:nvSpPr>
          <p:cNvPr id="4" name="object 4"/>
          <p:cNvSpPr/>
          <p:nvPr/>
        </p:nvSpPr>
        <p:spPr>
          <a:xfrm>
            <a:off x="1311275" y="2681287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3619" y="3410330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0" y="1304925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10747" y="1494980"/>
            <a:ext cx="74358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5244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total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5384" y="1191577"/>
            <a:ext cx="511175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arbitrary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8833" y="3325126"/>
            <a:ext cx="505206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3901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457834" algn="ctr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2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631825" algn="ctr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62890" algn="ctr">
              <a:lnSpc>
                <a:spcPct val="100000"/>
              </a:lnSpc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99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Prim</a:t>
            </a:r>
          </a:p>
        </p:txBody>
      </p:sp>
      <p:sp>
        <p:nvSpPr>
          <p:cNvPr id="5" name="object 5"/>
          <p:cNvSpPr/>
          <p:nvPr/>
        </p:nvSpPr>
        <p:spPr>
          <a:xfrm>
            <a:off x="3276600" y="3443287"/>
            <a:ext cx="304800" cy="1600200"/>
          </a:xfrm>
          <a:custGeom>
            <a:avLst/>
            <a:gdLst/>
            <a:ahLst/>
            <a:cxnLst/>
            <a:rect l="l" t="t" r="r" b="b"/>
            <a:pathLst>
              <a:path w="304800" h="1600200">
                <a:moveTo>
                  <a:pt x="304800" y="1600200"/>
                </a:moveTo>
                <a:lnTo>
                  <a:pt x="256631" y="1593401"/>
                </a:lnTo>
                <a:lnTo>
                  <a:pt x="214796" y="1574471"/>
                </a:lnTo>
                <a:lnTo>
                  <a:pt x="181805" y="1545604"/>
                </a:lnTo>
                <a:lnTo>
                  <a:pt x="160169" y="1508998"/>
                </a:lnTo>
                <a:lnTo>
                  <a:pt x="152400" y="1466850"/>
                </a:lnTo>
                <a:lnTo>
                  <a:pt x="152400" y="933450"/>
                </a:lnTo>
                <a:lnTo>
                  <a:pt x="144630" y="891301"/>
                </a:lnTo>
                <a:lnTo>
                  <a:pt x="122994" y="854695"/>
                </a:lnTo>
                <a:lnTo>
                  <a:pt x="90003" y="825828"/>
                </a:lnTo>
                <a:lnTo>
                  <a:pt x="48168" y="806898"/>
                </a:lnTo>
                <a:lnTo>
                  <a:pt x="0" y="800100"/>
                </a:lnTo>
                <a:lnTo>
                  <a:pt x="48168" y="793301"/>
                </a:lnTo>
                <a:lnTo>
                  <a:pt x="90003" y="774371"/>
                </a:lnTo>
                <a:lnTo>
                  <a:pt x="122994" y="745504"/>
                </a:lnTo>
                <a:lnTo>
                  <a:pt x="144630" y="708898"/>
                </a:lnTo>
                <a:lnTo>
                  <a:pt x="152400" y="666750"/>
                </a:lnTo>
                <a:lnTo>
                  <a:pt x="152400" y="133350"/>
                </a:lnTo>
                <a:lnTo>
                  <a:pt x="160169" y="91201"/>
                </a:lnTo>
                <a:lnTo>
                  <a:pt x="181805" y="54595"/>
                </a:lnTo>
                <a:lnTo>
                  <a:pt x="214796" y="25728"/>
                </a:lnTo>
                <a:lnTo>
                  <a:pt x="256631" y="6798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1108" y="3704018"/>
            <a:ext cx="13950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2420" marR="5080" indent="-300355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1275" y="2681287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3619" y="3410330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0" y="1304925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0747" y="1494980"/>
            <a:ext cx="74358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5244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total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800" y="4281488"/>
            <a:ext cx="2514600" cy="381000"/>
          </a:xfrm>
          <a:custGeom>
            <a:avLst/>
            <a:gdLst/>
            <a:ahLst/>
            <a:cxnLst/>
            <a:rect l="l" t="t" r="r" b="b"/>
            <a:pathLst>
              <a:path w="2514600" h="381000">
                <a:moveTo>
                  <a:pt x="2451100" y="0"/>
                </a:moveTo>
                <a:lnTo>
                  <a:pt x="63500" y="0"/>
                </a:ln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0" y="317500"/>
                </a:lnTo>
                <a:lnTo>
                  <a:pt x="4990" y="342214"/>
                </a:lnTo>
                <a:lnTo>
                  <a:pt x="18600" y="362399"/>
                </a:lnTo>
                <a:lnTo>
                  <a:pt x="38785" y="376009"/>
                </a:lnTo>
                <a:lnTo>
                  <a:pt x="63500" y="381000"/>
                </a:lnTo>
                <a:lnTo>
                  <a:pt x="2451100" y="381000"/>
                </a:lnTo>
                <a:lnTo>
                  <a:pt x="2475814" y="376009"/>
                </a:lnTo>
                <a:lnTo>
                  <a:pt x="2495999" y="362399"/>
                </a:lnTo>
                <a:lnTo>
                  <a:pt x="2509609" y="342214"/>
                </a:lnTo>
                <a:lnTo>
                  <a:pt x="2514600" y="317500"/>
                </a:lnTo>
                <a:lnTo>
                  <a:pt x="2514600" y="63500"/>
                </a:lnTo>
                <a:lnTo>
                  <a:pt x="2509609" y="38785"/>
                </a:lnTo>
                <a:lnTo>
                  <a:pt x="2495999" y="18600"/>
                </a:lnTo>
                <a:lnTo>
                  <a:pt x="2475814" y="4990"/>
                </a:lnTo>
                <a:lnTo>
                  <a:pt x="24511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7040" y="5203191"/>
            <a:ext cx="80308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Handshaking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Lemma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implicit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ECREASE</a:t>
            </a:r>
            <a:r>
              <a:rPr sz="2800" spc="-10" dirty="0">
                <a:latin typeface="Times New Roman"/>
                <a:cs typeface="Times New Roman"/>
              </a:rPr>
              <a:t>-K</a:t>
            </a:r>
            <a:r>
              <a:rPr sz="2000" spc="-10" dirty="0">
                <a:latin typeface="Times New Roman"/>
                <a:cs typeface="Times New Roman"/>
              </a:rPr>
              <a:t>EY</a:t>
            </a:r>
            <a:r>
              <a:rPr sz="2800" spc="-10" dirty="0">
                <a:latin typeface="Times New Roman"/>
                <a:cs typeface="Times New Roman"/>
              </a:rPr>
              <a:t>’s.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48512" y="4662491"/>
            <a:ext cx="122555" cy="624205"/>
            <a:chOff x="7148512" y="4662491"/>
            <a:chExt cx="122555" cy="624205"/>
          </a:xfrm>
        </p:grpSpPr>
        <p:sp>
          <p:nvSpPr>
            <p:cNvPr id="5" name="object 5"/>
            <p:cNvSpPr/>
            <p:nvPr/>
          </p:nvSpPr>
          <p:spPr>
            <a:xfrm>
              <a:off x="7162800" y="4719193"/>
              <a:ext cx="69215" cy="553085"/>
            </a:xfrm>
            <a:custGeom>
              <a:avLst/>
              <a:gdLst/>
              <a:ahLst/>
              <a:cxnLst/>
              <a:rect l="l" t="t" r="r" b="b"/>
              <a:pathLst>
                <a:path w="69215" h="553085">
                  <a:moveTo>
                    <a:pt x="0" y="552894"/>
                  </a:moveTo>
                  <a:lnTo>
                    <a:pt x="69113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85833" y="4662491"/>
              <a:ext cx="85090" cy="90805"/>
            </a:xfrm>
            <a:custGeom>
              <a:avLst/>
              <a:gdLst/>
              <a:ahLst/>
              <a:cxnLst/>
              <a:rect l="l" t="t" r="r" b="b"/>
              <a:pathLst>
                <a:path w="85090" h="90804">
                  <a:moveTo>
                    <a:pt x="53162" y="0"/>
                  </a:moveTo>
                  <a:lnTo>
                    <a:pt x="0" y="79743"/>
                  </a:lnTo>
                  <a:lnTo>
                    <a:pt x="46075" y="56705"/>
                  </a:lnTo>
                  <a:lnTo>
                    <a:pt x="85064" y="90373"/>
                  </a:lnTo>
                  <a:lnTo>
                    <a:pt x="5316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45384" y="1191577"/>
            <a:ext cx="511175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arbitrary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833" y="3325126"/>
            <a:ext cx="505206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3901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457834" algn="ctr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2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631825" algn="ctr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62890" algn="ctr">
              <a:lnSpc>
                <a:spcPct val="100000"/>
              </a:lnSpc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99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Prim</a:t>
            </a:r>
          </a:p>
        </p:txBody>
      </p:sp>
      <p:sp>
        <p:nvSpPr>
          <p:cNvPr id="10" name="object 10"/>
          <p:cNvSpPr/>
          <p:nvPr/>
        </p:nvSpPr>
        <p:spPr>
          <a:xfrm>
            <a:off x="3276600" y="3443287"/>
            <a:ext cx="304800" cy="1600200"/>
          </a:xfrm>
          <a:custGeom>
            <a:avLst/>
            <a:gdLst/>
            <a:ahLst/>
            <a:cxnLst/>
            <a:rect l="l" t="t" r="r" b="b"/>
            <a:pathLst>
              <a:path w="304800" h="1600200">
                <a:moveTo>
                  <a:pt x="304800" y="1600200"/>
                </a:moveTo>
                <a:lnTo>
                  <a:pt x="256631" y="1593401"/>
                </a:lnTo>
                <a:lnTo>
                  <a:pt x="214796" y="1574471"/>
                </a:lnTo>
                <a:lnTo>
                  <a:pt x="181805" y="1545604"/>
                </a:lnTo>
                <a:lnTo>
                  <a:pt x="160169" y="1508998"/>
                </a:lnTo>
                <a:lnTo>
                  <a:pt x="152400" y="1466850"/>
                </a:lnTo>
                <a:lnTo>
                  <a:pt x="152400" y="933450"/>
                </a:lnTo>
                <a:lnTo>
                  <a:pt x="144630" y="891301"/>
                </a:lnTo>
                <a:lnTo>
                  <a:pt x="122994" y="854695"/>
                </a:lnTo>
                <a:lnTo>
                  <a:pt x="90003" y="825828"/>
                </a:lnTo>
                <a:lnTo>
                  <a:pt x="48168" y="806898"/>
                </a:lnTo>
                <a:lnTo>
                  <a:pt x="0" y="800100"/>
                </a:lnTo>
                <a:lnTo>
                  <a:pt x="48168" y="793301"/>
                </a:lnTo>
                <a:lnTo>
                  <a:pt x="90003" y="774371"/>
                </a:lnTo>
                <a:lnTo>
                  <a:pt x="122994" y="745504"/>
                </a:lnTo>
                <a:lnTo>
                  <a:pt x="144630" y="708898"/>
                </a:lnTo>
                <a:lnTo>
                  <a:pt x="152400" y="666750"/>
                </a:lnTo>
                <a:lnTo>
                  <a:pt x="152400" y="133350"/>
                </a:lnTo>
                <a:lnTo>
                  <a:pt x="160169" y="91201"/>
                </a:lnTo>
                <a:lnTo>
                  <a:pt x="181805" y="54595"/>
                </a:lnTo>
                <a:lnTo>
                  <a:pt x="214796" y="25728"/>
                </a:lnTo>
                <a:lnTo>
                  <a:pt x="256631" y="6798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61108" y="3704018"/>
            <a:ext cx="13950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2420" marR="5080" indent="-300355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11275" y="2681287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3619" y="3410330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6000" y="1304925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10747" y="1494980"/>
            <a:ext cx="74358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5244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total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8800" y="4281488"/>
            <a:ext cx="2514600" cy="1005205"/>
            <a:chOff x="5638800" y="4281488"/>
            <a:chExt cx="2514600" cy="1005205"/>
          </a:xfrm>
        </p:grpSpPr>
        <p:sp>
          <p:nvSpPr>
            <p:cNvPr id="3" name="object 3"/>
            <p:cNvSpPr/>
            <p:nvPr/>
          </p:nvSpPr>
          <p:spPr>
            <a:xfrm>
              <a:off x="5638800" y="4281488"/>
              <a:ext cx="2514600" cy="381000"/>
            </a:xfrm>
            <a:custGeom>
              <a:avLst/>
              <a:gdLst/>
              <a:ahLst/>
              <a:cxnLst/>
              <a:rect l="l" t="t" r="r" b="b"/>
              <a:pathLst>
                <a:path w="2514600" h="381000">
                  <a:moveTo>
                    <a:pt x="2451100" y="0"/>
                  </a:moveTo>
                  <a:lnTo>
                    <a:pt x="63500" y="0"/>
                  </a:lnTo>
                  <a:lnTo>
                    <a:pt x="38785" y="4990"/>
                  </a:lnTo>
                  <a:lnTo>
                    <a:pt x="18600" y="18600"/>
                  </a:lnTo>
                  <a:lnTo>
                    <a:pt x="4990" y="38785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14"/>
                  </a:lnTo>
                  <a:lnTo>
                    <a:pt x="18600" y="362399"/>
                  </a:lnTo>
                  <a:lnTo>
                    <a:pt x="38785" y="376009"/>
                  </a:lnTo>
                  <a:lnTo>
                    <a:pt x="63500" y="381000"/>
                  </a:lnTo>
                  <a:lnTo>
                    <a:pt x="2451100" y="381000"/>
                  </a:lnTo>
                  <a:lnTo>
                    <a:pt x="2475814" y="376009"/>
                  </a:lnTo>
                  <a:lnTo>
                    <a:pt x="2495999" y="362399"/>
                  </a:lnTo>
                  <a:lnTo>
                    <a:pt x="2509609" y="342214"/>
                  </a:lnTo>
                  <a:lnTo>
                    <a:pt x="2514600" y="317500"/>
                  </a:lnTo>
                  <a:lnTo>
                    <a:pt x="2514600" y="63500"/>
                  </a:lnTo>
                  <a:lnTo>
                    <a:pt x="2509609" y="38785"/>
                  </a:lnTo>
                  <a:lnTo>
                    <a:pt x="2495999" y="18600"/>
                  </a:lnTo>
                  <a:lnTo>
                    <a:pt x="2475814" y="4990"/>
                  </a:lnTo>
                  <a:lnTo>
                    <a:pt x="24511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62800" y="4719192"/>
              <a:ext cx="69215" cy="553085"/>
            </a:xfrm>
            <a:custGeom>
              <a:avLst/>
              <a:gdLst/>
              <a:ahLst/>
              <a:cxnLst/>
              <a:rect l="l" t="t" r="r" b="b"/>
              <a:pathLst>
                <a:path w="69215" h="553085">
                  <a:moveTo>
                    <a:pt x="0" y="552894"/>
                  </a:moveTo>
                  <a:lnTo>
                    <a:pt x="69113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85833" y="4662491"/>
              <a:ext cx="85090" cy="90805"/>
            </a:xfrm>
            <a:custGeom>
              <a:avLst/>
              <a:gdLst/>
              <a:ahLst/>
              <a:cxnLst/>
              <a:rect l="l" t="t" r="r" b="b"/>
              <a:pathLst>
                <a:path w="85090" h="90804">
                  <a:moveTo>
                    <a:pt x="53162" y="0"/>
                  </a:moveTo>
                  <a:lnTo>
                    <a:pt x="0" y="79743"/>
                  </a:lnTo>
                  <a:lnTo>
                    <a:pt x="46075" y="56705"/>
                  </a:lnTo>
                  <a:lnTo>
                    <a:pt x="85064" y="90373"/>
                  </a:lnTo>
                  <a:lnTo>
                    <a:pt x="5316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45384" y="1191577"/>
            <a:ext cx="511175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arbitrary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8833" y="3325126"/>
            <a:ext cx="505206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3901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457834" algn="ctr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2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631825" algn="ctr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62890" algn="ctr">
              <a:lnSpc>
                <a:spcPct val="100000"/>
              </a:lnSpc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99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Prim</a:t>
            </a:r>
          </a:p>
        </p:txBody>
      </p:sp>
      <p:sp>
        <p:nvSpPr>
          <p:cNvPr id="9" name="object 9"/>
          <p:cNvSpPr/>
          <p:nvPr/>
        </p:nvSpPr>
        <p:spPr>
          <a:xfrm>
            <a:off x="3276600" y="3443287"/>
            <a:ext cx="304800" cy="1600200"/>
          </a:xfrm>
          <a:custGeom>
            <a:avLst/>
            <a:gdLst/>
            <a:ahLst/>
            <a:cxnLst/>
            <a:rect l="l" t="t" r="r" b="b"/>
            <a:pathLst>
              <a:path w="304800" h="1600200">
                <a:moveTo>
                  <a:pt x="304800" y="1600200"/>
                </a:moveTo>
                <a:lnTo>
                  <a:pt x="256631" y="1593401"/>
                </a:lnTo>
                <a:lnTo>
                  <a:pt x="214796" y="1574471"/>
                </a:lnTo>
                <a:lnTo>
                  <a:pt x="181805" y="1545604"/>
                </a:lnTo>
                <a:lnTo>
                  <a:pt x="160169" y="1508998"/>
                </a:lnTo>
                <a:lnTo>
                  <a:pt x="152400" y="1466850"/>
                </a:lnTo>
                <a:lnTo>
                  <a:pt x="152400" y="933450"/>
                </a:lnTo>
                <a:lnTo>
                  <a:pt x="144630" y="891301"/>
                </a:lnTo>
                <a:lnTo>
                  <a:pt x="122994" y="854695"/>
                </a:lnTo>
                <a:lnTo>
                  <a:pt x="90003" y="825828"/>
                </a:lnTo>
                <a:lnTo>
                  <a:pt x="48168" y="806898"/>
                </a:lnTo>
                <a:lnTo>
                  <a:pt x="0" y="800100"/>
                </a:lnTo>
                <a:lnTo>
                  <a:pt x="48168" y="793301"/>
                </a:lnTo>
                <a:lnTo>
                  <a:pt x="90003" y="774371"/>
                </a:lnTo>
                <a:lnTo>
                  <a:pt x="122994" y="745504"/>
                </a:lnTo>
                <a:lnTo>
                  <a:pt x="144630" y="708898"/>
                </a:lnTo>
                <a:lnTo>
                  <a:pt x="152400" y="666750"/>
                </a:lnTo>
                <a:lnTo>
                  <a:pt x="152400" y="133350"/>
                </a:lnTo>
                <a:lnTo>
                  <a:pt x="160169" y="91201"/>
                </a:lnTo>
                <a:lnTo>
                  <a:pt x="181805" y="54595"/>
                </a:lnTo>
                <a:lnTo>
                  <a:pt x="214796" y="25728"/>
                </a:lnTo>
                <a:lnTo>
                  <a:pt x="256631" y="6798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61108" y="3704018"/>
            <a:ext cx="13950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2420" marR="5080" indent="-300355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1275" y="2681287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6240" y="4999828"/>
            <a:ext cx="8228330" cy="137541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700"/>
              </a:spcBef>
            </a:pPr>
            <a:r>
              <a:rPr sz="2800" spc="-5" dirty="0">
                <a:latin typeface="Times New Roman"/>
                <a:cs typeface="Times New Roman"/>
              </a:rPr>
              <a:t>Handshaking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Lemma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implicit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ECREASE</a:t>
            </a:r>
            <a:r>
              <a:rPr sz="2800" spc="-10" dirty="0">
                <a:latin typeface="Times New Roman"/>
                <a:cs typeface="Times New Roman"/>
              </a:rPr>
              <a:t>-K</a:t>
            </a:r>
            <a:r>
              <a:rPr sz="2000" spc="-10" dirty="0">
                <a:latin typeface="Times New Roman"/>
                <a:cs typeface="Times New Roman"/>
              </a:rPr>
              <a:t>EY</a:t>
            </a:r>
            <a:r>
              <a:rPr sz="2800" spc="-10" dirty="0">
                <a:latin typeface="Times New Roman"/>
                <a:cs typeface="Times New Roman"/>
              </a:rPr>
              <a:t>’s.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30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619" y="3410330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6000" y="1304925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10747" y="1494980"/>
            <a:ext cx="74358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5244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total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539" y="289813"/>
            <a:ext cx="6872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Analysis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of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Prim</a:t>
            </a:r>
            <a:r>
              <a:rPr sz="4400" b="1" spc="-1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(continued)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940" y="1549082"/>
            <a:ext cx="82029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1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872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Prim</a:t>
            </a:r>
            <a:r>
              <a:rPr spc="-1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549082"/>
            <a:ext cx="8228330" cy="1494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3885"/>
              </a:spcBef>
              <a:tabLst>
                <a:tab pos="1039494" algn="l"/>
                <a:tab pos="3477895" algn="l"/>
                <a:tab pos="6429375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</a:t>
            </a:r>
            <a:endParaRPr sz="4800" baseline="1736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3127374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872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Prim</a:t>
            </a:r>
            <a:r>
              <a:rPr spc="-1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549082"/>
            <a:ext cx="8228330" cy="223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318135" marR="401955" indent="196850" algn="ctr">
              <a:lnSpc>
                <a:spcPct val="150900"/>
              </a:lnSpc>
              <a:spcBef>
                <a:spcPts val="1930"/>
              </a:spcBef>
              <a:tabLst>
                <a:tab pos="1449070" algn="l"/>
                <a:tab pos="2205990" algn="l"/>
                <a:tab pos="3887470" algn="l"/>
                <a:tab pos="4753610" algn="l"/>
                <a:tab pos="6838950" algn="l"/>
                <a:tab pos="6869430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 </a:t>
            </a:r>
            <a:r>
              <a:rPr sz="4800" spc="-67" baseline="1736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rr</a:t>
            </a:r>
            <a:r>
              <a:rPr sz="3200" spc="-5" dirty="0">
                <a:latin typeface="Times New Roman"/>
                <a:cs typeface="Times New Roman"/>
              </a:rPr>
              <a:t>ay</a:t>
            </a:r>
            <a:r>
              <a:rPr sz="3200" dirty="0">
                <a:latin typeface="Times New Roman"/>
                <a:cs typeface="Times New Roman"/>
              </a:rPr>
              <a:t>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2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3127374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872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Prim</a:t>
            </a:r>
            <a:r>
              <a:rPr spc="-1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549082"/>
            <a:ext cx="8228330" cy="1494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3885"/>
              </a:spcBef>
              <a:tabLst>
                <a:tab pos="1039494" algn="l"/>
                <a:tab pos="3477895" algn="l"/>
                <a:tab pos="6429375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</a:t>
            </a:r>
            <a:endParaRPr sz="4800" baseline="1736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537" y="3121218"/>
            <a:ext cx="1064260" cy="172593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indent="101600">
              <a:lnSpc>
                <a:spcPct val="100000"/>
              </a:lnSpc>
              <a:spcBef>
                <a:spcPts val="1225"/>
              </a:spcBef>
            </a:pPr>
            <a:r>
              <a:rPr sz="3200" spc="-5" dirty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  <a:p>
            <a:pPr marL="147955" marR="5080" indent="-135890">
              <a:lnSpc>
                <a:spcPts val="3460"/>
              </a:lnSpc>
              <a:spcBef>
                <a:spcPts val="1555"/>
              </a:spcBef>
            </a:pP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y  heap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6207" y="3265977"/>
            <a:ext cx="6151880" cy="138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95"/>
              </a:spcBef>
              <a:tabLst>
                <a:tab pos="2773680" algn="l"/>
                <a:tab pos="48895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035"/>
              </a:spcBef>
              <a:tabLst>
                <a:tab pos="2561590" algn="l"/>
                <a:tab pos="461137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3127374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70523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Adjacency-list</a:t>
            </a:r>
            <a:r>
              <a:rPr spc="-30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91259"/>
            <a:ext cx="8444865" cy="95059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-635">
              <a:lnSpc>
                <a:spcPts val="3440"/>
              </a:lnSpc>
              <a:spcBef>
                <a:spcPts val="545"/>
              </a:spcBef>
            </a:pPr>
            <a:r>
              <a:rPr sz="3200" spc="-5" dirty="0">
                <a:latin typeface="Times New Roman"/>
                <a:cs typeface="Times New Roman"/>
              </a:rPr>
              <a:t>An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adjacency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list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adjacent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6437" y="2186939"/>
            <a:ext cx="1939289" cy="1731010"/>
            <a:chOff x="1976437" y="2186939"/>
            <a:chExt cx="1939289" cy="1731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065" y="2305811"/>
              <a:ext cx="544067" cy="5448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8152" y="2186939"/>
              <a:ext cx="793991" cy="6111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81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1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065" y="3372611"/>
              <a:ext cx="544067" cy="5448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8152" y="3253752"/>
              <a:ext cx="793991" cy="61111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81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1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5066" y="2305811"/>
              <a:ext cx="544067" cy="5448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152" y="2186939"/>
              <a:ext cx="793991" cy="6111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4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4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5066" y="3372611"/>
              <a:ext cx="544067" cy="54482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152" y="3253752"/>
              <a:ext cx="793991" cy="61111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24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24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33600" y="2207260"/>
            <a:ext cx="137160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506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	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5506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	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05037" y="2459034"/>
            <a:ext cx="1011555" cy="1152525"/>
            <a:chOff x="2205037" y="2459034"/>
            <a:chExt cx="1011555" cy="1152525"/>
          </a:xfrm>
        </p:grpSpPr>
        <p:sp>
          <p:nvSpPr>
            <p:cNvPr id="23" name="object 23"/>
            <p:cNvSpPr/>
            <p:nvPr/>
          </p:nvSpPr>
          <p:spPr>
            <a:xfrm>
              <a:off x="2247900" y="2768600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0"/>
                  </a:moveTo>
                  <a:lnTo>
                    <a:pt x="0" y="476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5037" y="32162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1750" y="2501900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4600" y="24590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9281" y="2690813"/>
              <a:ext cx="723265" cy="650875"/>
            </a:xfrm>
            <a:custGeom>
              <a:avLst/>
              <a:gdLst/>
              <a:ahLst/>
              <a:cxnLst/>
              <a:rect l="l" t="t" r="r" b="b"/>
              <a:pathLst>
                <a:path w="723264" h="650875">
                  <a:moveTo>
                    <a:pt x="722706" y="0"/>
                  </a:moveTo>
                  <a:lnTo>
                    <a:pt x="0" y="6507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6812" y="3290567"/>
              <a:ext cx="92710" cy="89535"/>
            </a:xfrm>
            <a:custGeom>
              <a:avLst/>
              <a:gdLst/>
              <a:ahLst/>
              <a:cxnLst/>
              <a:rect l="l" t="t" r="r" b="b"/>
              <a:pathLst>
                <a:path w="92710" h="89535">
                  <a:moveTo>
                    <a:pt x="35026" y="0"/>
                  </a:moveTo>
                  <a:lnTo>
                    <a:pt x="0" y="89217"/>
                  </a:lnTo>
                  <a:lnTo>
                    <a:pt x="92379" y="63703"/>
                  </a:lnTo>
                  <a:lnTo>
                    <a:pt x="42468" y="50977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1750" y="3568700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5258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49152" y="2154427"/>
            <a:ext cx="218884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{2,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[2]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[3]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[4]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{3}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872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Prim</a:t>
            </a:r>
            <a:r>
              <a:rPr spc="-1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549082"/>
            <a:ext cx="8228330" cy="1494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3885"/>
              </a:spcBef>
              <a:tabLst>
                <a:tab pos="1039494" algn="l"/>
                <a:tab pos="3477895" algn="l"/>
                <a:tab pos="6429375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</a:t>
            </a:r>
            <a:endParaRPr sz="4800" baseline="1736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603" y="3121218"/>
            <a:ext cx="1629410" cy="277685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3200" spc="-5" dirty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  <a:p>
            <a:pPr marL="293370" marR="289560" algn="ctr">
              <a:lnSpc>
                <a:spcPts val="3460"/>
              </a:lnSpc>
              <a:spcBef>
                <a:spcPts val="1555"/>
              </a:spcBef>
            </a:pP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y  heap</a:t>
            </a:r>
            <a:endParaRPr sz="3200">
              <a:latin typeface="Times New Roman"/>
              <a:cs typeface="Times New Roman"/>
            </a:endParaRPr>
          </a:p>
          <a:p>
            <a:pPr marL="12700" marR="5080" algn="ctr">
              <a:lnSpc>
                <a:spcPts val="3460"/>
              </a:lnSpc>
              <a:spcBef>
                <a:spcPts val="1355"/>
              </a:spcBef>
            </a:pPr>
            <a:r>
              <a:rPr sz="3200" spc="-10" dirty="0">
                <a:latin typeface="Times New Roman"/>
                <a:cs typeface="Times New Roman"/>
              </a:rPr>
              <a:t>Fi</a:t>
            </a:r>
            <a:r>
              <a:rPr sz="3200" spc="-5" dirty="0">
                <a:latin typeface="Times New Roman"/>
                <a:cs typeface="Times New Roman"/>
              </a:rPr>
              <a:t>bonacci  heap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4470" y="3265977"/>
            <a:ext cx="57010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585720" algn="l"/>
                <a:tab pos="470154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4633" y="4138955"/>
            <a:ext cx="1651635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3460"/>
              </a:lnSpc>
              <a:spcBef>
                <a:spcPts val="294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3200" spc="-5" dirty="0">
                <a:latin typeface="Times New Roman"/>
                <a:cs typeface="Times New Roman"/>
              </a:rPr>
              <a:t>amo</a:t>
            </a:r>
            <a:r>
              <a:rPr sz="3200" spc="-10" dirty="0">
                <a:latin typeface="Times New Roman"/>
                <a:cs typeface="Times New Roman"/>
              </a:rPr>
              <a:t>rti</a:t>
            </a:r>
            <a:r>
              <a:rPr sz="3200" spc="-5" dirty="0">
                <a:latin typeface="Times New Roman"/>
                <a:cs typeface="Times New Roman"/>
              </a:rPr>
              <a:t>zed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8831" y="4138866"/>
            <a:ext cx="1651635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  <a:spcBef>
                <a:spcPts val="251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amortized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5994" y="4138866"/>
            <a:ext cx="2206625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  <a:spcBef>
                <a:spcPts val="251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worst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3127374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547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dirty="0"/>
              <a:t>MST	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65" y="1409953"/>
            <a:ext cx="798766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Times New Roman"/>
                <a:cs typeface="Times New Roman"/>
              </a:rPr>
              <a:t>Kruskal’s</a:t>
            </a:r>
            <a:r>
              <a:rPr sz="3200" spc="-5" dirty="0">
                <a:latin typeface="Times New Roman"/>
                <a:cs typeface="Times New Roman"/>
              </a:rPr>
              <a:t> algorithm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CLRS):</a:t>
            </a:r>
            <a:endParaRPr sz="3200">
              <a:latin typeface="Times New Roman"/>
              <a:cs typeface="Times New Roman"/>
            </a:endParaRPr>
          </a:p>
          <a:p>
            <a:pPr marL="236220" marR="5080" indent="-224154">
              <a:lnSpc>
                <a:spcPct val="100000"/>
              </a:lnSpc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Uses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disjoint-set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data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structure</a:t>
            </a:r>
            <a:r>
              <a:rPr sz="3200" b="1" i="1" spc="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(see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CLRS,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Ch.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21).</a:t>
            </a:r>
            <a:endParaRPr sz="3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Runn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ti</a:t>
            </a:r>
            <a:r>
              <a:rPr sz="3200" spc="-5" dirty="0">
                <a:latin typeface="Times New Roman"/>
                <a:cs typeface="Times New Roman"/>
              </a:rPr>
              <a:t>me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547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dirty="0"/>
              <a:t>MST	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65" y="1409953"/>
            <a:ext cx="7987665" cy="4258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Times New Roman"/>
                <a:cs typeface="Times New Roman"/>
              </a:rPr>
              <a:t>Kruskal’s</a:t>
            </a:r>
            <a:r>
              <a:rPr sz="3200" spc="-5" dirty="0">
                <a:latin typeface="Times New Roman"/>
                <a:cs typeface="Times New Roman"/>
              </a:rPr>
              <a:t> algorithm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CLRS):</a:t>
            </a:r>
            <a:endParaRPr sz="3200">
              <a:latin typeface="Times New Roman"/>
              <a:cs typeface="Times New Roman"/>
            </a:endParaRPr>
          </a:p>
          <a:p>
            <a:pPr marL="236220" marR="5080" indent="-224154">
              <a:lnSpc>
                <a:spcPct val="100000"/>
              </a:lnSpc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Uses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disjoint-set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data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structure</a:t>
            </a:r>
            <a:r>
              <a:rPr sz="3200" b="1" i="1" spc="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(see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CLRS,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Ch.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21).</a:t>
            </a:r>
            <a:endParaRPr sz="3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Runn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ti</a:t>
            </a:r>
            <a:r>
              <a:rPr sz="3200" spc="-5" dirty="0">
                <a:latin typeface="Times New Roman"/>
                <a:cs typeface="Times New Roman"/>
              </a:rPr>
              <a:t>me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200" spc="-5" dirty="0">
                <a:latin typeface="Times New Roman"/>
                <a:cs typeface="Times New Roman"/>
              </a:rPr>
              <a:t>Best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date: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30" dirty="0">
                <a:latin typeface="Times New Roman"/>
                <a:cs typeface="Times New Roman"/>
              </a:rPr>
              <a:t>Karger,</a:t>
            </a:r>
            <a:r>
              <a:rPr sz="3200" spc="-5" dirty="0">
                <a:latin typeface="Times New Roman"/>
                <a:cs typeface="Times New Roman"/>
              </a:rPr>
              <a:t> Klein,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Tarjan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[1993].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Randomized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5717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expected time.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B2D7F18-B223-9E7B-CDE6-0E19CF830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Minimum Weight Spanning Trees</a:t>
            </a:r>
          </a:p>
        </p:txBody>
      </p:sp>
      <p:sp>
        <p:nvSpPr>
          <p:cNvPr id="6147" name="Text Box 4">
            <a:extLst>
              <a:ext uri="{FF2B5EF4-FFF2-40B4-BE49-F238E27FC236}">
                <a16:creationId xmlns:a16="http://schemas.microsoft.com/office/drawing/2014/main" id="{85D7CA10-A8B5-CADC-76B7-10D99BDE3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24400"/>
            <a:ext cx="7315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hlink"/>
                </a:solidFill>
              </a:rPr>
              <a:t>Problem:</a:t>
            </a:r>
            <a:r>
              <a:rPr lang="en-US" altLang="en-US" sz="2000"/>
              <a:t>  Given a connected graph with non-negative weights on the edges, find a spanning tree  T  for which the sum of the weights on the edges in  T  is as small as possible.</a:t>
            </a:r>
          </a:p>
        </p:txBody>
      </p:sp>
      <p:pic>
        <p:nvPicPr>
          <p:cNvPr id="6148" name="Picture 5" descr="webfig-13">
            <a:extLst>
              <a:ext uri="{FF2B5EF4-FFF2-40B4-BE49-F238E27FC236}">
                <a16:creationId xmlns:a16="http://schemas.microsoft.com/office/drawing/2014/main" id="{75AAC6D8-FA73-183C-D58C-F6FCB271C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40576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1E788912-B73B-7C49-DEC7-370ADAC27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Links Will Form a Spanning Tree</a:t>
            </a:r>
          </a:p>
        </p:txBody>
      </p:sp>
      <p:sp>
        <p:nvSpPr>
          <p:cNvPr id="5123" name="Text Box 6">
            <a:extLst>
              <a:ext uri="{FF2B5EF4-FFF2-40B4-BE49-F238E27FC236}">
                <a16:creationId xmlns:a16="http://schemas.microsoft.com/office/drawing/2014/main" id="{73D6107A-9CBE-9A15-99C0-28DC9296E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7315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Cost (T) = 47 + 23 + 75 + 74 + 55 + 74  + 79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                 = 427</a:t>
            </a:r>
          </a:p>
        </p:txBody>
      </p:sp>
      <p:pic>
        <p:nvPicPr>
          <p:cNvPr id="5124" name="Picture 8" descr="webfig-14">
            <a:extLst>
              <a:ext uri="{FF2B5EF4-FFF2-40B4-BE49-F238E27FC236}">
                <a16:creationId xmlns:a16="http://schemas.microsoft.com/office/drawing/2014/main" id="{D4A8F9F1-16DE-D9B0-EBB9-0960AC3B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93382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206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49D2A9-E66F-F910-DC4A-C8E464F49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Not Try </a:t>
            </a:r>
            <a:r>
              <a:rPr lang="en-US" altLang="en-US" i="1">
                <a:solidFill>
                  <a:schemeClr val="hlink"/>
                </a:solidFill>
              </a:rPr>
              <a:t>All</a:t>
            </a:r>
            <a:r>
              <a:rPr lang="en-US" altLang="en-US"/>
              <a:t> Possibilities?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BFBF490-8CDE-8C07-187B-089973330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8043863" cy="3352800"/>
          </a:xfrm>
        </p:spPr>
        <p:txBody>
          <a:bodyPr/>
          <a:lstStyle/>
          <a:p>
            <a:pPr eaLnBrk="1" hangingPunct="1"/>
            <a:r>
              <a:rPr lang="en-US" altLang="en-US" sz="2000"/>
              <a:t>Suppose the graph has  </a:t>
            </a:r>
            <a:r>
              <a:rPr lang="en-US" altLang="en-US" sz="2000" i="1"/>
              <a:t>n</a:t>
            </a:r>
            <a:r>
              <a:rPr lang="en-US" altLang="en-US" sz="2000"/>
              <a:t>  vertices.  Then the number of possible spanning trees can be as large as  </a:t>
            </a:r>
            <a:r>
              <a:rPr lang="en-US" altLang="en-US" sz="2000" i="1"/>
              <a:t>n</a:t>
            </a:r>
            <a:r>
              <a:rPr lang="en-US" altLang="en-US" sz="2000"/>
              <a:t> </a:t>
            </a:r>
            <a:r>
              <a:rPr lang="en-US" altLang="en-US" sz="2000" i="1" baseline="30000"/>
              <a:t>n</a:t>
            </a:r>
            <a:r>
              <a:rPr lang="en-US" altLang="en-US" sz="2000" baseline="30000"/>
              <a:t>-2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 sz="2000"/>
              <a:t>When  </a:t>
            </a:r>
            <a:r>
              <a:rPr lang="en-US" altLang="en-US" sz="2000" i="1"/>
              <a:t>n</a:t>
            </a:r>
            <a:r>
              <a:rPr lang="en-US" altLang="en-US" sz="2000"/>
              <a:t> = 75, this means that the number of spanning trees can be as large as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7576562804644601479086318651590413464814067\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83308840339247043281018024279971356804708193\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5219466686248779296875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D0520DDF-D997-7D3C-A14F-36663D7AE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Kruskal’s Algorithm (Avoid Cycles)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D22AE9FF-4527-C0DF-9839-F987223AD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895600"/>
            <a:ext cx="7967663" cy="2362200"/>
          </a:xfrm>
        </p:spPr>
        <p:txBody>
          <a:bodyPr/>
          <a:lstStyle/>
          <a:p>
            <a:pPr eaLnBrk="1" hangingPunct="1"/>
            <a:r>
              <a:rPr lang="en-US" altLang="en-US" sz="2000"/>
              <a:t>Sort the edges by weight</a:t>
            </a:r>
          </a:p>
          <a:p>
            <a:pPr eaLnBrk="1" hangingPunct="1"/>
            <a:r>
              <a:rPr lang="en-US" altLang="en-US" sz="2000"/>
              <a:t>Build a spanning forest (that eventually becomes a tree) by adding the edge of minimum weight which when added to those already chosen does not form a cycle.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04B8BFB6-DB28-9676-D2EE-27449BE23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Kruskal – Step 1</a:t>
            </a:r>
          </a:p>
        </p:txBody>
      </p:sp>
      <p:pic>
        <p:nvPicPr>
          <p:cNvPr id="9219" name="Picture 6" descr="webfig-13a">
            <a:extLst>
              <a:ext uri="{FF2B5EF4-FFF2-40B4-BE49-F238E27FC236}">
                <a16:creationId xmlns:a16="http://schemas.microsoft.com/office/drawing/2014/main" id="{2937BB5B-9885-39B4-85A7-C5976B411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1530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4931D9-C249-736B-15FF-C927DD0D5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Kruskal – Step 2</a:t>
            </a:r>
          </a:p>
        </p:txBody>
      </p:sp>
      <p:pic>
        <p:nvPicPr>
          <p:cNvPr id="10243" name="Picture 4" descr="webfig-13b">
            <a:extLst>
              <a:ext uri="{FF2B5EF4-FFF2-40B4-BE49-F238E27FC236}">
                <a16:creationId xmlns:a16="http://schemas.microsoft.com/office/drawing/2014/main" id="{C16CBF3B-9157-42B3-142E-33511B728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9530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1199376-D2A7-378D-E7E5-3A15ED3AA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Kruskal – Step 3</a:t>
            </a:r>
          </a:p>
        </p:txBody>
      </p:sp>
      <p:pic>
        <p:nvPicPr>
          <p:cNvPr id="11267" name="Picture 4" descr="webfig-13c">
            <a:extLst>
              <a:ext uri="{FF2B5EF4-FFF2-40B4-BE49-F238E27FC236}">
                <a16:creationId xmlns:a16="http://schemas.microsoft.com/office/drawing/2014/main" id="{09E070A4-7C2A-46E6-9517-B44CDBD02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0006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70523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Adjacency-list</a:t>
            </a:r>
            <a:r>
              <a:rPr spc="-30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91259"/>
            <a:ext cx="8444865" cy="95059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-635">
              <a:lnSpc>
                <a:spcPts val="3440"/>
              </a:lnSpc>
              <a:spcBef>
                <a:spcPts val="545"/>
              </a:spcBef>
            </a:pPr>
            <a:r>
              <a:rPr sz="3200" spc="-5" dirty="0">
                <a:latin typeface="Times New Roman"/>
                <a:cs typeface="Times New Roman"/>
              </a:rPr>
              <a:t>An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adjacency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list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adjacent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6437" y="2186939"/>
            <a:ext cx="1939289" cy="1731010"/>
            <a:chOff x="1976437" y="2186939"/>
            <a:chExt cx="1939289" cy="1731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065" y="2305811"/>
              <a:ext cx="544067" cy="5448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8152" y="2186939"/>
              <a:ext cx="793991" cy="6111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81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1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065" y="3372611"/>
              <a:ext cx="544067" cy="5448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8152" y="3253752"/>
              <a:ext cx="793991" cy="61111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81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1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5066" y="2305811"/>
              <a:ext cx="544067" cy="5448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152" y="2186939"/>
              <a:ext cx="793991" cy="6111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4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4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5066" y="3372611"/>
              <a:ext cx="544067" cy="54482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152" y="3253752"/>
              <a:ext cx="793991" cy="61111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24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24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33600" y="2207260"/>
            <a:ext cx="137160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506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	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5506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	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05037" y="2459034"/>
            <a:ext cx="1011555" cy="1152525"/>
            <a:chOff x="2205037" y="2459034"/>
            <a:chExt cx="1011555" cy="1152525"/>
          </a:xfrm>
        </p:grpSpPr>
        <p:sp>
          <p:nvSpPr>
            <p:cNvPr id="23" name="object 23"/>
            <p:cNvSpPr/>
            <p:nvPr/>
          </p:nvSpPr>
          <p:spPr>
            <a:xfrm>
              <a:off x="2247900" y="2768600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0"/>
                  </a:moveTo>
                  <a:lnTo>
                    <a:pt x="0" y="476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5037" y="32162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1750" y="2501900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4600" y="24590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9281" y="2690813"/>
              <a:ext cx="723265" cy="650875"/>
            </a:xfrm>
            <a:custGeom>
              <a:avLst/>
              <a:gdLst/>
              <a:ahLst/>
              <a:cxnLst/>
              <a:rect l="l" t="t" r="r" b="b"/>
              <a:pathLst>
                <a:path w="723264" h="650875">
                  <a:moveTo>
                    <a:pt x="722706" y="0"/>
                  </a:moveTo>
                  <a:lnTo>
                    <a:pt x="0" y="6507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6812" y="3290567"/>
              <a:ext cx="92710" cy="89535"/>
            </a:xfrm>
            <a:custGeom>
              <a:avLst/>
              <a:gdLst/>
              <a:ahLst/>
              <a:cxnLst/>
              <a:rect l="l" t="t" r="r" b="b"/>
              <a:pathLst>
                <a:path w="92710" h="89535">
                  <a:moveTo>
                    <a:pt x="35026" y="0"/>
                  </a:moveTo>
                  <a:lnTo>
                    <a:pt x="0" y="89217"/>
                  </a:lnTo>
                  <a:lnTo>
                    <a:pt x="92379" y="63703"/>
                  </a:lnTo>
                  <a:lnTo>
                    <a:pt x="42468" y="50977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1750" y="3568700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5258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49152" y="2154427"/>
            <a:ext cx="218884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{2,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[2]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[3]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[4]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{3}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3540" y="3955160"/>
            <a:ext cx="715200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3335" marR="5080" indent="-1270">
              <a:lnSpc>
                <a:spcPts val="3460"/>
              </a:lnSpc>
              <a:spcBef>
                <a:spcPts val="530"/>
              </a:spcBef>
            </a:pP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</a:t>
            </a:r>
            <a:r>
              <a:rPr sz="3200" spc="-10" dirty="0">
                <a:latin typeface="Times New Roman"/>
                <a:cs typeface="Times New Roman"/>
              </a:rPr>
              <a:t>ir</a:t>
            </a:r>
            <a:r>
              <a:rPr sz="3200" spc="-5" dirty="0">
                <a:latin typeface="Times New Roman"/>
                <a:cs typeface="Times New Roman"/>
              </a:rPr>
              <a:t>ec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aph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deg</a:t>
            </a:r>
            <a:r>
              <a:rPr sz="3200" i="1" spc="-13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  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digraphs,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out-degree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E264FA8-0A65-B4ED-5509-1E4186F51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Kruskal – Step 4</a:t>
            </a:r>
          </a:p>
        </p:txBody>
      </p:sp>
      <p:pic>
        <p:nvPicPr>
          <p:cNvPr id="12291" name="Picture 4" descr="webfig-13d">
            <a:extLst>
              <a:ext uri="{FF2B5EF4-FFF2-40B4-BE49-F238E27FC236}">
                <a16:creationId xmlns:a16="http://schemas.microsoft.com/office/drawing/2014/main" id="{26282C0E-5164-544C-4F49-815F41575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229225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16A708B-B306-1359-5FC1-B7BB4AEFA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Kruskal – Step 5</a:t>
            </a:r>
          </a:p>
        </p:txBody>
      </p:sp>
      <p:pic>
        <p:nvPicPr>
          <p:cNvPr id="13315" name="Picture 4" descr="webfig-13e">
            <a:extLst>
              <a:ext uri="{FF2B5EF4-FFF2-40B4-BE49-F238E27FC236}">
                <a16:creationId xmlns:a16="http://schemas.microsoft.com/office/drawing/2014/main" id="{46BEECDB-2AFA-788E-32DA-EF5F65279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30542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A42AD1E-1C7A-D791-1AEA-79DB2CF2D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Kruskal – Step 6</a:t>
            </a:r>
          </a:p>
        </p:txBody>
      </p:sp>
      <p:pic>
        <p:nvPicPr>
          <p:cNvPr id="14339" name="Picture 4" descr="webfig-13f">
            <a:extLst>
              <a:ext uri="{FF2B5EF4-FFF2-40B4-BE49-F238E27FC236}">
                <a16:creationId xmlns:a16="http://schemas.microsoft.com/office/drawing/2014/main" id="{601B600A-B0F1-159C-AE89-9DE67D8E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229225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C64C3CE7-1D59-5D4D-BF53-2774122A7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Avoiding Cycles Matters</a:t>
            </a:r>
          </a:p>
        </p:txBody>
      </p:sp>
      <p:sp>
        <p:nvSpPr>
          <p:cNvPr id="15363" name="Text Box 5">
            <a:extLst>
              <a:ext uri="{FF2B5EF4-FFF2-40B4-BE49-F238E27FC236}">
                <a16:creationId xmlns:a16="http://schemas.microsoft.com/office/drawing/2014/main" id="{C2EB671C-27CA-3166-64B1-BAE77906E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24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Up to this point, we have simply taken the edges in order of their weight.  But now we will have to reject an edge since it forms a cycle when added to those already chosen.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D5F61D30-08B3-C64F-3D80-6763EEB04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Forms a Cycle</a:t>
            </a:r>
          </a:p>
        </p:txBody>
      </p:sp>
      <p:pic>
        <p:nvPicPr>
          <p:cNvPr id="16387" name="Picture 5" descr="webfig-13g">
            <a:extLst>
              <a:ext uri="{FF2B5EF4-FFF2-40B4-BE49-F238E27FC236}">
                <a16:creationId xmlns:a16="http://schemas.microsoft.com/office/drawing/2014/main" id="{81156E0F-5A69-9306-EE80-994055ED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30542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6">
            <a:extLst>
              <a:ext uri="{FF2B5EF4-FFF2-40B4-BE49-F238E27FC236}">
                <a16:creationId xmlns:a16="http://schemas.microsoft.com/office/drawing/2014/main" id="{92460A20-EC67-C26C-150B-CFE5F498F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10200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So we cannot take the blue edge having weight  55.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C7B5C5-3F7A-6610-B12E-EF083FCE7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Kruskal – Step 7    </a:t>
            </a:r>
            <a:r>
              <a:rPr lang="en-US" altLang="en-US" i="1">
                <a:solidFill>
                  <a:schemeClr val="hlink"/>
                </a:solidFill>
              </a:rPr>
              <a:t>DONE!!</a:t>
            </a:r>
          </a:p>
        </p:txBody>
      </p:sp>
      <p:pic>
        <p:nvPicPr>
          <p:cNvPr id="17411" name="Picture 4" descr="webfig-13h">
            <a:extLst>
              <a:ext uri="{FF2B5EF4-FFF2-40B4-BE49-F238E27FC236}">
                <a16:creationId xmlns:a16="http://schemas.microsoft.com/office/drawing/2014/main" id="{9A6CF409-AF44-3FA9-FD4E-23F2B7622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381625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5">
            <a:extLst>
              <a:ext uri="{FF2B5EF4-FFF2-40B4-BE49-F238E27FC236}">
                <a16:creationId xmlns:a16="http://schemas.microsoft.com/office/drawing/2014/main" id="{C97BE691-1A91-3E3E-4A18-CC566106A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86400"/>
            <a:ext cx="830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Weight (T) = 23 + 29 + 31 + 32 + 47 + 54 + 66 = </a:t>
            </a:r>
            <a:r>
              <a:rPr lang="en-US" altLang="en-US" sz="2000" b="1"/>
              <a:t>282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70523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Adjacency-list</a:t>
            </a:r>
            <a:r>
              <a:rPr spc="-30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91259"/>
            <a:ext cx="8444865" cy="95059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-635">
              <a:lnSpc>
                <a:spcPts val="3440"/>
              </a:lnSpc>
              <a:spcBef>
                <a:spcPts val="545"/>
              </a:spcBef>
            </a:pPr>
            <a:r>
              <a:rPr sz="3200" spc="-5" dirty="0">
                <a:latin typeface="Times New Roman"/>
                <a:cs typeface="Times New Roman"/>
              </a:rPr>
              <a:t>An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adjacency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list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adjacent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6437" y="2186939"/>
            <a:ext cx="1939289" cy="1731010"/>
            <a:chOff x="1976437" y="2186939"/>
            <a:chExt cx="1939289" cy="1731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065" y="2305811"/>
              <a:ext cx="544067" cy="5448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8152" y="2186939"/>
              <a:ext cx="793991" cy="6111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81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1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065" y="3372611"/>
              <a:ext cx="544067" cy="5448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8152" y="3253752"/>
              <a:ext cx="793991" cy="61111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81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1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5066" y="2305811"/>
              <a:ext cx="544067" cy="5448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152" y="2186939"/>
              <a:ext cx="793991" cy="6111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4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4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5066" y="3372611"/>
              <a:ext cx="544067" cy="54482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152" y="3253752"/>
              <a:ext cx="793991" cy="61111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24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24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33600" y="2207260"/>
            <a:ext cx="137160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506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	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5506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	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05037" y="2459034"/>
            <a:ext cx="1011555" cy="1152525"/>
            <a:chOff x="2205037" y="2459034"/>
            <a:chExt cx="1011555" cy="1152525"/>
          </a:xfrm>
        </p:grpSpPr>
        <p:sp>
          <p:nvSpPr>
            <p:cNvPr id="23" name="object 23"/>
            <p:cNvSpPr/>
            <p:nvPr/>
          </p:nvSpPr>
          <p:spPr>
            <a:xfrm>
              <a:off x="2247900" y="2768600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0"/>
                  </a:moveTo>
                  <a:lnTo>
                    <a:pt x="0" y="476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5037" y="32162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1750" y="2501900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4600" y="24590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9281" y="2690813"/>
              <a:ext cx="723265" cy="650875"/>
            </a:xfrm>
            <a:custGeom>
              <a:avLst/>
              <a:gdLst/>
              <a:ahLst/>
              <a:cxnLst/>
              <a:rect l="l" t="t" r="r" b="b"/>
              <a:pathLst>
                <a:path w="723264" h="650875">
                  <a:moveTo>
                    <a:pt x="722706" y="0"/>
                  </a:moveTo>
                  <a:lnTo>
                    <a:pt x="0" y="6507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6812" y="3290567"/>
              <a:ext cx="92710" cy="89535"/>
            </a:xfrm>
            <a:custGeom>
              <a:avLst/>
              <a:gdLst/>
              <a:ahLst/>
              <a:cxnLst/>
              <a:rect l="l" t="t" r="r" b="b"/>
              <a:pathLst>
                <a:path w="92710" h="89535">
                  <a:moveTo>
                    <a:pt x="35026" y="0"/>
                  </a:moveTo>
                  <a:lnTo>
                    <a:pt x="0" y="89217"/>
                  </a:lnTo>
                  <a:lnTo>
                    <a:pt x="92379" y="63703"/>
                  </a:lnTo>
                  <a:lnTo>
                    <a:pt x="42468" y="50977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1750" y="3568700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5258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49152" y="2154427"/>
            <a:ext cx="218884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{2,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[2]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[3]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[4]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{3}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8140" y="3955160"/>
            <a:ext cx="8228965" cy="24358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735" marR="1056640" indent="-1270" algn="just">
              <a:lnSpc>
                <a:spcPts val="3460"/>
              </a:lnSpc>
              <a:spcBef>
                <a:spcPts val="530"/>
              </a:spcBef>
            </a:pP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</a:t>
            </a:r>
            <a:r>
              <a:rPr sz="3200" spc="-10" dirty="0">
                <a:latin typeface="Times New Roman"/>
                <a:cs typeface="Times New Roman"/>
              </a:rPr>
              <a:t>ir</a:t>
            </a:r>
            <a:r>
              <a:rPr sz="3200" spc="-5" dirty="0">
                <a:latin typeface="Times New Roman"/>
                <a:cs typeface="Times New Roman"/>
              </a:rPr>
              <a:t>ec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aph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deg</a:t>
            </a:r>
            <a:r>
              <a:rPr sz="3200" i="1" spc="-13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  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digraphs,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out-degree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8100" marR="30480" algn="just">
              <a:lnSpc>
                <a:spcPct val="89900"/>
              </a:lnSpc>
              <a:spcBef>
                <a:spcPts val="127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Handshaking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Lemma: </a:t>
            </a: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3150" i="1" spc="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15" baseline="-21164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150" i="1" spc="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i="1" spc="41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degree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2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undirected graphs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adjacency lists use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storage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—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sparse</a:t>
            </a:r>
            <a:r>
              <a:rPr sz="3200" b="1" i="1" spc="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representation.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0185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Minimum</a:t>
            </a:r>
            <a:r>
              <a:rPr spc="-35" dirty="0"/>
              <a:t> </a:t>
            </a:r>
            <a:r>
              <a:rPr spc="-5" dirty="0"/>
              <a:t>spanning</a:t>
            </a:r>
            <a:r>
              <a:rPr spc="-20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65" y="1513586"/>
            <a:ext cx="8075930" cy="18300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705"/>
              </a:spcBef>
              <a:tabLst>
                <a:tab pos="129667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Input:	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connected,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undirected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Arial MT"/>
                <a:cs typeface="Arial MT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marR="90805" indent="-226060">
              <a:lnSpc>
                <a:spcPts val="3460"/>
              </a:lnSpc>
              <a:spcBef>
                <a:spcPts val="254"/>
              </a:spcBef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25" dirty="0">
                <a:latin typeface="Times New Roman"/>
                <a:cs typeface="Times New Roman"/>
              </a:rPr>
              <a:t>simplicity,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distinct. (CLRS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covers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general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case.)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0185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Minimum</a:t>
            </a:r>
            <a:r>
              <a:rPr spc="-35" dirty="0"/>
              <a:t> </a:t>
            </a:r>
            <a:r>
              <a:rPr spc="-5" dirty="0"/>
              <a:t>spanning</a:t>
            </a:r>
            <a:r>
              <a:rPr spc="-20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65" y="1513586"/>
            <a:ext cx="8249920" cy="416750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400" marR="166370">
              <a:lnSpc>
                <a:spcPts val="3240"/>
              </a:lnSpc>
              <a:spcBef>
                <a:spcPts val="705"/>
              </a:spcBef>
              <a:tabLst>
                <a:tab pos="130937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Input:	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connected,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undirected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Arial MT"/>
                <a:cs typeface="Arial MT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0825" marR="252095" indent="-226060">
              <a:lnSpc>
                <a:spcPts val="3460"/>
              </a:lnSpc>
              <a:spcBef>
                <a:spcPts val="254"/>
              </a:spcBef>
              <a:buClr>
                <a:srgbClr val="CC0000"/>
              </a:buClr>
              <a:buChar char="•"/>
              <a:tabLst>
                <a:tab pos="269875" algn="l"/>
              </a:tabLst>
            </a:pP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25" dirty="0">
                <a:latin typeface="Times New Roman"/>
                <a:cs typeface="Times New Roman"/>
              </a:rPr>
              <a:t>simplicity,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distinct. (CLRS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covers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general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case.)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25400" marR="17780">
              <a:lnSpc>
                <a:spcPts val="3460"/>
              </a:lnSpc>
              <a:spcBef>
                <a:spcPts val="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Output:</a:t>
            </a:r>
            <a:r>
              <a:rPr sz="3200" b="1" spc="-1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spanning tree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—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—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minimum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weight:</a:t>
            </a:r>
            <a:endParaRPr sz="3200">
              <a:latin typeface="Times New Roman"/>
              <a:cs typeface="Times New Roman"/>
            </a:endParaRPr>
          </a:p>
          <a:p>
            <a:pPr marR="33655" algn="ctr">
              <a:lnSpc>
                <a:spcPts val="5045"/>
              </a:lnSpc>
              <a:tabLst>
                <a:tab pos="1478280" algn="l"/>
              </a:tabLst>
            </a:pPr>
            <a:r>
              <a:rPr sz="32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11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7200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087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0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8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4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97155" algn="ctr">
              <a:lnSpc>
                <a:spcPct val="100000"/>
              </a:lnSpc>
              <a:spcBef>
                <a:spcPts val="140"/>
              </a:spcBef>
            </a:pPr>
            <a:r>
              <a:rPr sz="2400" spc="-3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3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3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3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3338</Words>
  <Application>Microsoft Office PowerPoint</Application>
  <PresentationFormat>On-screen Show (4:3)</PresentationFormat>
  <Paragraphs>641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Arial MT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Office Theme</vt:lpstr>
      <vt:lpstr>PowerPoint Presentation</vt:lpstr>
      <vt:lpstr>Graphs (review)</vt:lpstr>
      <vt:lpstr>Adjacency-matrix  representation</vt:lpstr>
      <vt:lpstr>Adjacency-matrix  representation</vt:lpstr>
      <vt:lpstr>Adjacency-list representation</vt:lpstr>
      <vt:lpstr>Adjacency-list representation</vt:lpstr>
      <vt:lpstr>Adjacency-list representation</vt:lpstr>
      <vt:lpstr>Minimum spanning trees</vt:lpstr>
      <vt:lpstr>Minimum spanning trees</vt:lpstr>
      <vt:lpstr>Example of MST</vt:lpstr>
      <vt:lpstr>Example of MST</vt:lpstr>
      <vt:lpstr>Optimal substructure</vt:lpstr>
      <vt:lpstr>Optimal substructure</vt:lpstr>
      <vt:lpstr>Optimal substructure</vt:lpstr>
      <vt:lpstr>Optimal substructure</vt:lpstr>
      <vt:lpstr>Optimal substructure</vt:lpstr>
      <vt:lpstr>Proof of optimal substructure</vt:lpstr>
      <vt:lpstr>Proof of optimal substructure</vt:lpstr>
      <vt:lpstr>Proof of optimal substructure</vt:lpstr>
      <vt:lpstr>Hallmark for “greedy”  algorithms</vt:lpstr>
      <vt:lpstr>Hallmark for “greedy”  algorithms</vt:lpstr>
      <vt:lpstr>Proof of theorem</vt:lpstr>
      <vt:lpstr>Proof of theorem</vt:lpstr>
      <vt:lpstr>Proof of theorem</vt:lpstr>
      <vt:lpstr>Proof of theorem</vt:lpstr>
      <vt:lpstr>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Analysis of Prim</vt:lpstr>
      <vt:lpstr>Analysis of Prim</vt:lpstr>
      <vt:lpstr>Analysis of Prim</vt:lpstr>
      <vt:lpstr>Analysis of Prim</vt:lpstr>
      <vt:lpstr>Analysis of Prim</vt:lpstr>
      <vt:lpstr>Analysis of Prim</vt:lpstr>
      <vt:lpstr>PowerPoint Presentation</vt:lpstr>
      <vt:lpstr>Analysis of Prim (continued)</vt:lpstr>
      <vt:lpstr>Analysis of Prim (continued)</vt:lpstr>
      <vt:lpstr>Analysis of Prim (continued)</vt:lpstr>
      <vt:lpstr>Analysis of Prim (continued)</vt:lpstr>
      <vt:lpstr>MST algorithms</vt:lpstr>
      <vt:lpstr>MST algorithms</vt:lpstr>
      <vt:lpstr>Minimum Weight Spanning Trees</vt:lpstr>
      <vt:lpstr>Links Will Form a Spanning Tree</vt:lpstr>
      <vt:lpstr>Why Not Try All Possibilities?</vt:lpstr>
      <vt:lpstr>Kruskal’s Algorithm (Avoid Cycles)</vt:lpstr>
      <vt:lpstr>Kruskal – Step 1</vt:lpstr>
      <vt:lpstr>Kruskal – Step 2</vt:lpstr>
      <vt:lpstr>Kruskal – Step 3</vt:lpstr>
      <vt:lpstr>Kruskal – Step 4</vt:lpstr>
      <vt:lpstr>Kruskal – Step 5</vt:lpstr>
      <vt:lpstr>Kruskal – Step 6</vt:lpstr>
      <vt:lpstr>Why Avoiding Cycles Matters</vt:lpstr>
      <vt:lpstr>Forms a Cycle</vt:lpstr>
      <vt:lpstr>Kruskal – Step 7    DONE!!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 Singh</dc:creator>
  <cp:lastModifiedBy>Yeshwant Singh</cp:lastModifiedBy>
  <cp:revision>5</cp:revision>
  <dcterms:created xsi:type="dcterms:W3CDTF">2023-09-13T04:01:49Z</dcterms:created>
  <dcterms:modified xsi:type="dcterms:W3CDTF">2023-10-20T06:37:56Z</dcterms:modified>
</cp:coreProperties>
</file>