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5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2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14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7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42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88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91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2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2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6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8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7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3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BB7998-62B4-40D1-886E-02715A8E29F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2DB35C-C068-4563-A8BD-401CD3BB1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0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45D5-3277-498D-F241-D734C87E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-1026623"/>
            <a:ext cx="8001000" cy="297180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Task#08 </a:t>
            </a:r>
            <a:r>
              <a:rPr lang="en-IN" b="1" dirty="0"/>
              <a:t>- </a:t>
            </a:r>
            <a:r>
              <a:rPr lang="en-IN" b="1" dirty="0">
                <a:solidFill>
                  <a:srgbClr val="002060"/>
                </a:solidFill>
              </a:rPr>
              <a:t>Extempore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A2AA9-9038-D3CE-AD2B-4CF89A62D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4418984"/>
          </a:xfrm>
        </p:spPr>
        <p:txBody>
          <a:bodyPr>
            <a:normAutofit/>
          </a:bodyPr>
          <a:lstStyle/>
          <a:p>
            <a:pPr lvl="1" algn="l"/>
            <a:r>
              <a:rPr lang="en-IN" sz="3200" dirty="0">
                <a:solidFill>
                  <a:schemeClr val="tx2"/>
                </a:solidFill>
              </a:rPr>
              <a:t> </a:t>
            </a:r>
            <a:r>
              <a:rPr lang="en-IN" sz="1600" b="1" i="1" dirty="0">
                <a:solidFill>
                  <a:schemeClr val="tx2"/>
                </a:solidFill>
              </a:rPr>
              <a:t>T.BHAVANI-23781 A05F0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U.G.WAJIHA-23781A05F1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V.LAHARI-23781A05F5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V.YESHWITHA-23781 A05F6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V.P.LALITHA-23781A05F7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V.SIREESHA-23781A05F8</a:t>
            </a:r>
          </a:p>
          <a:p>
            <a:pPr lvl="1" algn="l"/>
            <a:r>
              <a:rPr lang="en-IN" sz="1600" b="1" i="1" dirty="0">
                <a:solidFill>
                  <a:schemeClr val="tx2"/>
                </a:solidFill>
              </a:rPr>
              <a:t>V.SUPRAJA-23781A05F9</a:t>
            </a:r>
          </a:p>
          <a:p>
            <a:endParaRPr lang="en-IN" sz="1600" dirty="0"/>
          </a:p>
          <a:p>
            <a:endParaRPr lang="en-IN" sz="32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E2A0D-5E72-5A4B-1E39-92EBC2213848}"/>
              </a:ext>
            </a:extLst>
          </p:cNvPr>
          <p:cNvSpPr txBox="1"/>
          <p:nvPr/>
        </p:nvSpPr>
        <p:spPr>
          <a:xfrm>
            <a:off x="684212" y="2340524"/>
            <a:ext cx="749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Extempore: IT in Automobile, Metro Rail, and Avionics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965BB-5775-D565-0616-0DE07315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77" y="1646891"/>
            <a:ext cx="4179711" cy="44673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5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09F5D5-103F-80A8-FC5A-12D94CAB46C7}"/>
              </a:ext>
            </a:extLst>
          </p:cNvPr>
          <p:cNvSpPr txBox="1"/>
          <p:nvPr/>
        </p:nvSpPr>
        <p:spPr>
          <a:xfrm>
            <a:off x="1612668" y="332345"/>
            <a:ext cx="6109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 IT in Automobile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9F9BB-61CC-2290-8DA9-204B0DCD31AA}"/>
              </a:ext>
            </a:extLst>
          </p:cNvPr>
          <p:cNvSpPr txBox="1"/>
          <p:nvPr/>
        </p:nvSpPr>
        <p:spPr>
          <a:xfrm>
            <a:off x="2959329" y="3021887"/>
            <a:ext cx="95263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Introduction: </a:t>
            </a:r>
          </a:p>
          <a:p>
            <a:r>
              <a:rPr lang="en-US" sz="2000" dirty="0"/>
              <a:t>      The automotive industry has undergone significant transformations with                           	the integration of IT.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Key Applications:</a:t>
            </a:r>
          </a:p>
          <a:p>
            <a:r>
              <a:rPr lang="en-US" sz="2000" dirty="0"/>
              <a:t>       Navigation and Infotainment Systems    - Advanced Driver-Assistance     	Systems (ADAS)       -  Vehicle-to-Everything (V2X) Communication    - 	Autonomous Vehicles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Benefits:</a:t>
            </a:r>
          </a:p>
          <a:p>
            <a:r>
              <a:rPr lang="en-US" sz="2000" dirty="0"/>
              <a:t>     Enhanced safety, improved driver experience, increased efficiency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443CC-1EE3-A401-3251-FD2307C2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09" y="411832"/>
            <a:ext cx="4201409" cy="26302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FEE896-6ADF-996E-170C-4AA1DCA21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9" y="2347415"/>
            <a:ext cx="2756494" cy="31430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21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D5C064-D26B-0EC8-2BC3-79C316562416}"/>
              </a:ext>
            </a:extLst>
          </p:cNvPr>
          <p:cNvSpPr txBox="1"/>
          <p:nvPr/>
        </p:nvSpPr>
        <p:spPr>
          <a:xfrm>
            <a:off x="378228" y="3355046"/>
            <a:ext cx="85995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 IT plays a vital role in the efficient operation of metro rail systems.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Key Applications: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    - Automated Fare Collection Systems    - Train Control and Signaling Systems    - Passenger Information Systems    - Smart Card and Mobile Payment Systems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Benefits: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Improved passenger experience, increased efficiency, enhanced safety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DD2FA-111E-93EB-DEC4-A5DCD6BCB9C0}"/>
              </a:ext>
            </a:extLst>
          </p:cNvPr>
          <p:cNvSpPr txBox="1"/>
          <p:nvPr/>
        </p:nvSpPr>
        <p:spPr>
          <a:xfrm>
            <a:off x="810491" y="640632"/>
            <a:ext cx="6109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IT in Metro Rail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2D50F-6DB4-DF0F-6C76-80CA6969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90" y="1559985"/>
            <a:ext cx="4007892" cy="20353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CE8A0-F8F8-E94D-656F-0A0F97D17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96" y="450376"/>
            <a:ext cx="3866211" cy="3998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854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50B20-5E7F-89C6-EC8C-F1FBD7E5F828}"/>
              </a:ext>
            </a:extLst>
          </p:cNvPr>
          <p:cNvSpPr txBox="1"/>
          <p:nvPr/>
        </p:nvSpPr>
        <p:spPr>
          <a:xfrm>
            <a:off x="164869" y="704795"/>
            <a:ext cx="6109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IT in Avionics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70334-9A7C-E787-4946-C314F220ADA3}"/>
              </a:ext>
            </a:extLst>
          </p:cNvPr>
          <p:cNvSpPr txBox="1"/>
          <p:nvPr/>
        </p:nvSpPr>
        <p:spPr>
          <a:xfrm>
            <a:off x="164869" y="3132388"/>
            <a:ext cx="87962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Introduction: </a:t>
            </a:r>
          </a:p>
          <a:p>
            <a:r>
              <a:rPr lang="en-US" dirty="0"/>
              <a:t>    IT is crucial in the aviation industry, enabling safe and efficient flight   	operations.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Key Applications:    </a:t>
            </a:r>
          </a:p>
          <a:p>
            <a:r>
              <a:rPr lang="en-US" dirty="0"/>
              <a:t>	- Flight Management Systems    - Air Traffic Control Systems    - Navigation 	 and Communication Systems    - Aircraft Health Monitoring Systems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Benefits:</a:t>
            </a:r>
          </a:p>
          <a:p>
            <a:r>
              <a:rPr lang="en-US" dirty="0"/>
              <a:t>	 Enhanced safety, improved efficiency, reduced costs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6CD3B-4D84-3BD3-0503-8AB6C04A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96" y="1535792"/>
            <a:ext cx="3884249" cy="1838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04666-FF7D-A9F6-06D1-7095DD761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101" y="863290"/>
            <a:ext cx="3168030" cy="39774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711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B7519A-E0F5-ECFA-9C78-0478BCBA0B30}"/>
              </a:ext>
            </a:extLst>
          </p:cNvPr>
          <p:cNvSpPr txBox="1"/>
          <p:nvPr/>
        </p:nvSpPr>
        <p:spPr>
          <a:xfrm>
            <a:off x="426719" y="863661"/>
            <a:ext cx="6109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Future Outlook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B374D-E2FC-3461-15F4-57C72B5E51E6}"/>
              </a:ext>
            </a:extLst>
          </p:cNvPr>
          <p:cNvSpPr txBox="1"/>
          <p:nvPr/>
        </p:nvSpPr>
        <p:spPr>
          <a:xfrm>
            <a:off x="426719" y="3216393"/>
            <a:ext cx="6759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Emerging Trends:    </a:t>
            </a:r>
          </a:p>
          <a:p>
            <a:r>
              <a:rPr lang="en-US" dirty="0"/>
              <a:t>Artificial Intelligence (AI) and Machine Learning (ML)	- Internet of Things (IoT)    - Blockchain- Future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Applications:    </a:t>
            </a:r>
          </a:p>
          <a:p>
            <a:r>
              <a:rPr lang="en-US" dirty="0"/>
              <a:t>Autonomous vehicles and drones    - Smart airports    and metro stations    - Predictive maintenance and quality control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47C98-03D6-3E85-F0E6-79414F6D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46" y="2388359"/>
            <a:ext cx="2976727" cy="34938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60FD0-15FD-4AF5-290F-345DDEB6E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74" y="1333283"/>
            <a:ext cx="2886478" cy="1743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4998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21185-BDFD-BA66-75FA-8513F3281E85}"/>
              </a:ext>
            </a:extLst>
          </p:cNvPr>
          <p:cNvSpPr txBox="1"/>
          <p:nvPr/>
        </p:nvSpPr>
        <p:spPr>
          <a:xfrm>
            <a:off x="1093124" y="721421"/>
            <a:ext cx="610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71ADB-931E-3AA0-137F-EF4B0F0C2FD6}"/>
              </a:ext>
            </a:extLst>
          </p:cNvPr>
          <p:cNvSpPr txBox="1"/>
          <p:nvPr/>
        </p:nvSpPr>
        <p:spPr>
          <a:xfrm>
            <a:off x="842818" y="1529649"/>
            <a:ext cx="901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IT has transformed the automobile, metro rail, and avionics industries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0055D-6AB4-A8DB-3852-027AF1333535}"/>
              </a:ext>
            </a:extLst>
          </p:cNvPr>
          <p:cNvSpPr txBox="1"/>
          <p:nvPr/>
        </p:nvSpPr>
        <p:spPr>
          <a:xfrm>
            <a:off x="2414847" y="4146311"/>
            <a:ext cx="61098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583426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286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Slice</vt:lpstr>
      <vt:lpstr>Task#08 - Extempore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Kumar</dc:creator>
  <cp:lastModifiedBy>Vijay Kumar</cp:lastModifiedBy>
  <cp:revision>1</cp:revision>
  <dcterms:created xsi:type="dcterms:W3CDTF">2025-02-13T21:18:05Z</dcterms:created>
  <dcterms:modified xsi:type="dcterms:W3CDTF">2025-02-13T21:56:15Z</dcterms:modified>
</cp:coreProperties>
</file>