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oboto Mono" panose="020B0604020202020204" charset="0"/>
      <p:regular r:id="rId26"/>
      <p:bold r:id="rId27"/>
      <p:italic r:id="rId28"/>
      <p:boldItalic r:id="rId29"/>
    </p:embeddedFont>
    <p:embeddedFont>
      <p:font typeface="Source Sans Pro" panose="020B050303040302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6a49640d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6a49640d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6a49640d5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6a49640d5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6a49640d5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6a49640d5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6a49640d5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6a49640d5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6a49640d5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6a49640d5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6a49640d5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6a49640d5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6a49640d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6a49640d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6a49640d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6a49640d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6a49640d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6a49640d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6a49640d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6a49640d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6a49640d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6a49640d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6a49640d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6a49640d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6a49640d5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6a49640d5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6a49640d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6a49640d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6a49640d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6a49640d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6a49640d5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6a49640d5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6a49640d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6a49640d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6a49640d5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6a49640d5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25725" y="1194925"/>
            <a:ext cx="33144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Job Connect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25725" y="1932725"/>
            <a:ext cx="4429800" cy="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Year Project by Group 14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481600" y="3736725"/>
            <a:ext cx="5168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Priyanshu Burman -  10800220058</a:t>
            </a:r>
            <a:br>
              <a:rPr lang="en" sz="1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Sathi Ruidas            -    10800220069</a:t>
            </a:r>
            <a:br>
              <a:rPr lang="en" sz="1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Abhijit Shaw            -    10800220081</a:t>
            </a:r>
            <a:br>
              <a:rPr lang="en" sz="1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Joy Chakraborty    -    10800220083</a:t>
            </a:r>
            <a:endParaRPr sz="1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175" y="654300"/>
            <a:ext cx="1423725" cy="16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271600" y="517825"/>
            <a:ext cx="6108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Asansol Engineering College</a:t>
            </a:r>
            <a:endParaRPr sz="36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471275" y="2971575"/>
            <a:ext cx="8183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Mentored By: Dr. Anup Kumar Mukhopadhyay </a:t>
            </a:r>
            <a:endParaRPr sz="2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85875" y="3782925"/>
            <a:ext cx="6237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Branch: Information Technology</a:t>
            </a:r>
            <a:br>
              <a:rPr lang="en" sz="2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Session: [ 2020 - 2024 ]</a:t>
            </a:r>
            <a:endParaRPr sz="2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Paper Code: PROJ - CS881</a:t>
            </a:r>
            <a:endParaRPr sz="2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Side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 </a:t>
            </a:r>
            <a:r>
              <a:rPr lang="en">
                <a:solidFill>
                  <a:schemeClr val="dk2"/>
                </a:solidFill>
              </a:rPr>
              <a:t> ${ Initiating “serverHello” }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500" y="2074997"/>
            <a:ext cx="4869001" cy="15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Applicant Data Models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            </a:t>
            </a:r>
            <a:r>
              <a:rPr lang="en" sz="1600" b="1">
                <a:solidFill>
                  <a:schemeClr val="dk2"/>
                </a:solidFill>
              </a:rPr>
              <a:t>Applicant Data Model  </a:t>
            </a:r>
            <a:r>
              <a:rPr lang="en" sz="1600">
                <a:solidFill>
                  <a:schemeClr val="dk2"/>
                </a:solidFill>
              </a:rPr>
              <a:t>                                                                               </a:t>
            </a:r>
            <a:r>
              <a:rPr lang="en" sz="1600" b="1">
                <a:solidFill>
                  <a:schemeClr val="dk2"/>
                </a:solidFill>
              </a:rPr>
              <a:t>Jobs Data Model</a:t>
            </a:r>
            <a:br>
              <a:rPr lang="en" sz="1600">
                <a:solidFill>
                  <a:schemeClr val="dk2"/>
                </a:solidFill>
              </a:rPr>
            </a:b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&gt; </a:t>
            </a:r>
            <a:r>
              <a:rPr lang="en" sz="1600" b="1">
                <a:solidFill>
                  <a:schemeClr val="dk2"/>
                </a:solidFill>
              </a:rPr>
              <a:t>Work:</a:t>
            </a:r>
            <a:r>
              <a:rPr lang="en" sz="1600">
                <a:solidFill>
                  <a:schemeClr val="dk2"/>
                </a:solidFill>
              </a:rPr>
              <a:t> Stores all attributes related to applicants               &gt;</a:t>
            </a:r>
            <a:r>
              <a:rPr lang="en" sz="1600" b="1">
                <a:solidFill>
                  <a:schemeClr val="dk2"/>
                </a:solidFill>
              </a:rPr>
              <a:t>Work:</a:t>
            </a:r>
            <a:r>
              <a:rPr lang="en" sz="1600">
                <a:solidFill>
                  <a:schemeClr val="dk2"/>
                </a:solidFill>
              </a:rPr>
              <a:t> Stores data related to jobs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&gt; </a:t>
            </a:r>
            <a:r>
              <a:rPr lang="en" sz="1600" b="1">
                <a:solidFill>
                  <a:schemeClr val="dk2"/>
                </a:solidFill>
              </a:rPr>
              <a:t>Collection name:</a:t>
            </a:r>
            <a:r>
              <a:rPr lang="en" sz="1600">
                <a:solidFill>
                  <a:schemeClr val="dk2"/>
                </a:solidFill>
              </a:rPr>
              <a:t> jobapplicantinfos                                       &gt;</a:t>
            </a:r>
            <a:r>
              <a:rPr lang="en" sz="1600" b="1">
                <a:solidFill>
                  <a:schemeClr val="dk2"/>
                </a:solidFill>
              </a:rPr>
              <a:t>Collection name:</a:t>
            </a:r>
            <a:r>
              <a:rPr lang="en" sz="1600">
                <a:solidFill>
                  <a:schemeClr val="dk2"/>
                </a:solidFill>
              </a:rPr>
              <a:t> jobs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l="119" r="129"/>
          <a:stretch/>
        </p:blipFill>
        <p:spPr>
          <a:xfrm>
            <a:off x="398275" y="1217445"/>
            <a:ext cx="3322746" cy="173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8" name="Google Shape;138;p23"/>
          <p:cNvPicPr preferRelativeResize="0"/>
          <p:nvPr/>
        </p:nvPicPr>
        <p:blipFill rotWithShape="1">
          <a:blip r:embed="rId4">
            <a:alphaModFix/>
          </a:blip>
          <a:srcRect t="199" b="199"/>
          <a:stretch/>
        </p:blipFill>
        <p:spPr>
          <a:xfrm>
            <a:off x="5282150" y="1226113"/>
            <a:ext cx="3322748" cy="1715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Data Models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            </a:t>
            </a:r>
            <a:r>
              <a:rPr lang="en" sz="1600" b="1">
                <a:solidFill>
                  <a:schemeClr val="dk2"/>
                </a:solidFill>
              </a:rPr>
              <a:t>Authentication Data Model  </a:t>
            </a:r>
            <a:r>
              <a:rPr lang="en" sz="1600">
                <a:solidFill>
                  <a:schemeClr val="dk2"/>
                </a:solidFill>
              </a:rPr>
              <a:t>                                                                    </a:t>
            </a:r>
            <a:r>
              <a:rPr lang="en" sz="1600" b="1">
                <a:solidFill>
                  <a:schemeClr val="dk2"/>
                </a:solidFill>
              </a:rPr>
              <a:t>Company Data Model</a:t>
            </a:r>
            <a:br>
              <a:rPr lang="en" sz="1600">
                <a:solidFill>
                  <a:schemeClr val="dk2"/>
                </a:solidFill>
              </a:rPr>
            </a:b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&gt; </a:t>
            </a:r>
            <a:r>
              <a:rPr lang="en" sz="1600" b="1">
                <a:solidFill>
                  <a:schemeClr val="dk2"/>
                </a:solidFill>
              </a:rPr>
              <a:t>Work:</a:t>
            </a:r>
            <a:r>
              <a:rPr lang="en" sz="1600">
                <a:solidFill>
                  <a:schemeClr val="dk2"/>
                </a:solidFill>
              </a:rPr>
              <a:t> Stores all attributes related to authentication      &gt;</a:t>
            </a:r>
            <a:r>
              <a:rPr lang="en" sz="1600" b="1">
                <a:solidFill>
                  <a:schemeClr val="dk2"/>
                </a:solidFill>
              </a:rPr>
              <a:t>Work:</a:t>
            </a:r>
            <a:r>
              <a:rPr lang="en" sz="1600">
                <a:solidFill>
                  <a:schemeClr val="dk2"/>
                </a:solidFill>
              </a:rPr>
              <a:t> Stores data related to componies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&gt; </a:t>
            </a:r>
            <a:r>
              <a:rPr lang="en" sz="1600" b="1">
                <a:solidFill>
                  <a:schemeClr val="dk2"/>
                </a:solidFill>
              </a:rPr>
              <a:t>Collection name:</a:t>
            </a:r>
            <a:r>
              <a:rPr lang="en" sz="1600">
                <a:solidFill>
                  <a:schemeClr val="dk2"/>
                </a:solidFill>
              </a:rPr>
              <a:t> userauths                                                       &gt;</a:t>
            </a:r>
            <a:r>
              <a:rPr lang="en" sz="1600" b="1">
                <a:solidFill>
                  <a:schemeClr val="dk2"/>
                </a:solidFill>
              </a:rPr>
              <a:t>Collection name:</a:t>
            </a:r>
            <a:r>
              <a:rPr lang="en" sz="1600">
                <a:solidFill>
                  <a:schemeClr val="dk2"/>
                </a:solidFill>
              </a:rPr>
              <a:t>   recruiterinfos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75" y="1217445"/>
            <a:ext cx="3322748" cy="173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150" y="1226113"/>
            <a:ext cx="3322748" cy="17150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Side Routes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Authentication and User Management</a:t>
            </a:r>
            <a:endParaRPr sz="1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 Route: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/api/auth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Endpoints:</a:t>
            </a:r>
            <a:endParaRPr sz="1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POST /signup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POST /login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File Handling (Resume and Profile)</a:t>
            </a:r>
            <a:endParaRPr sz="1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 Route: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/api/files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Endpoints:</a:t>
            </a:r>
            <a:endParaRPr sz="1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POST /resume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POST /profile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GET /resume/:file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GET /profile/:file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 Through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Let’s quickly have brief demo of our product. The </a:t>
            </a:r>
            <a:r>
              <a:rPr lang="en" sz="1600" b="1">
                <a:solidFill>
                  <a:schemeClr val="dk2"/>
                </a:solidFill>
              </a:rPr>
              <a:t>Job Connect!</a:t>
            </a:r>
            <a:endParaRPr sz="16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Integration Issues: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Faced challenges integrating frontend with backend; sought help from YouTube tutorials.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Authentication: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Struggled with custom authentication; learned and solved via YouTube tutorials.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Styling: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Difficulties in achieving simple yet appealing styles; utilized W3Schools resources.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5394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 Peer-to-Peer Interview Portal:</a:t>
            </a:r>
            <a:endParaRPr sz="5394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4236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5394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One-on-One Interviews:</a:t>
            </a:r>
            <a:endParaRPr sz="5394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4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39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Facilitate real-time interviews using WebRTC technology.</a:t>
            </a:r>
            <a:endParaRPr sz="5394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4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39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Enable seamless interaction between employers and candidates.</a:t>
            </a:r>
            <a:endParaRPr sz="5394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5394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 Integrated Code Editor: </a:t>
            </a:r>
            <a:endParaRPr sz="5394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4236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5394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 for Multiple Languages:</a:t>
            </a:r>
            <a:endParaRPr sz="5394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4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39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Provide an integrated code editor.</a:t>
            </a:r>
            <a:endParaRPr sz="5394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4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39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Languages supported: C++, Java, Python.</a:t>
            </a:r>
            <a:endParaRPr sz="5394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5394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 Enhanced User Experience:</a:t>
            </a:r>
            <a:endParaRPr sz="5394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4236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5394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Smooth and Intuitive Interface:</a:t>
            </a:r>
            <a:endParaRPr sz="5394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4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39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Ensure a user-friendly design.</a:t>
            </a:r>
            <a:endParaRPr sz="5394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4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39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Focus on enhancing the overall user experience.</a:t>
            </a:r>
            <a:endParaRPr sz="5394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Job Connect offers a robust platform for job seekers and employers, streamlining the job search and recruitment processes.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use of the MERN stack ensures a scalable and maintainable solution, capable of handling a growing user base and evolving requirements.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3436950" y="1671375"/>
            <a:ext cx="2270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200"/>
              <a:t>QnA </a:t>
            </a:r>
            <a:endParaRPr sz="7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1942350"/>
            <a:ext cx="85206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giving us an opportunity to present :)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100" y="3364375"/>
            <a:ext cx="1654518" cy="163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Overview: </a:t>
            </a:r>
            <a:br>
              <a:rPr lang="en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Job Connect is a comprehensive platform designed to seamlessly connect job seekers with employers, facilitating efficient job searching, applications, and recruitment processes.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Goals:</a:t>
            </a:r>
            <a:endParaRPr b="1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Provide a user-friendly interface for job seekers to easily find and apply for jobs.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Enable employers to post job vacancies and manage applications efficiently.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Purpose: </a:t>
            </a:r>
            <a:br>
              <a:rPr lang="en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Bridge the gap between job seekers and employers through a streamlined and intuitive online portal.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Frontend: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React.js, Material-UI, Axios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Backend: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Node.js, Express.js, MongoDB Atlas (Mongoose)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Authentication: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bcrypt, JWT, Passport.js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Middleware &amp; Utilities: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body-parser, cors, express-session, Multer, crypto, uuid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25" y="1230850"/>
            <a:ext cx="6167350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Frontend: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React.js components structured for modularity and reusability.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Backend: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Node.js and Express.js powering the server-side logic and API endpoints.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Database: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MongoDB Atlas for persistent data storage.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&lt; Initiating the “clientHello” /&gt;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l="-1080" t="8220" r="1080" b="-8219"/>
          <a:stretch/>
        </p:blipFill>
        <p:spPr>
          <a:xfrm>
            <a:off x="2720275" y="1892337"/>
            <a:ext cx="3703452" cy="1936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&amp; Sign In User Interfaces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Sign Up</a:t>
            </a:r>
            <a:r>
              <a:rPr lang="en" dirty="0">
                <a:solidFill>
                  <a:schemeClr val="dk2"/>
                </a:solidFill>
              </a:rPr>
              <a:t>  				</a:t>
            </a:r>
            <a:r>
              <a:rPr lang="en" b="1" dirty="0">
                <a:solidFill>
                  <a:schemeClr val="dk2"/>
                </a:solidFill>
              </a:rPr>
              <a:t>Sign In</a:t>
            </a:r>
            <a:endParaRPr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Applicant</a:t>
            </a:r>
            <a:r>
              <a:rPr lang="en" dirty="0">
                <a:solidFill>
                  <a:schemeClr val="dk2"/>
                </a:solidFill>
              </a:rPr>
              <a:t> 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Recruiter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050" y="1828000"/>
            <a:ext cx="2789189" cy="14359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200" y="1836025"/>
            <a:ext cx="2817250" cy="143593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8200" y="3601126"/>
            <a:ext cx="2817250" cy="14541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050" y="3550525"/>
            <a:ext cx="2789189" cy="14359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 UI Implementation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Applicant</a:t>
            </a:r>
            <a:r>
              <a:rPr lang="en" dirty="0"/>
              <a:t> 				 </a:t>
            </a:r>
            <a:r>
              <a:rPr lang="en" b="1" dirty="0">
                <a:solidFill>
                  <a:schemeClr val="dk2"/>
                </a:solidFill>
              </a:rPr>
              <a:t>Recruiter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50" y="2138475"/>
            <a:ext cx="3803749" cy="1969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775" y="2138475"/>
            <a:ext cx="3846348" cy="1969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Applicant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Recruiter 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588" y="3268300"/>
            <a:ext cx="3113696" cy="1631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600" y="3245575"/>
            <a:ext cx="3113700" cy="16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8126" y="1352600"/>
            <a:ext cx="3200623" cy="1631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8600" y="1352611"/>
            <a:ext cx="3113700" cy="160878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600</Words>
  <Application>Microsoft Office PowerPoint</Application>
  <PresentationFormat>On-screen Show (16:9)</PresentationFormat>
  <Paragraphs>123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Raleway</vt:lpstr>
      <vt:lpstr>Arial</vt:lpstr>
      <vt:lpstr>Source Sans Pro</vt:lpstr>
      <vt:lpstr>Roboto Mono</vt:lpstr>
      <vt:lpstr>Plum</vt:lpstr>
      <vt:lpstr>Job Connect</vt:lpstr>
      <vt:lpstr>Introduction</vt:lpstr>
      <vt:lpstr>Technology Stack</vt:lpstr>
      <vt:lpstr>SWOT Analysis</vt:lpstr>
      <vt:lpstr>System Architecture</vt:lpstr>
      <vt:lpstr>Client Side</vt:lpstr>
      <vt:lpstr>Sign Up &amp; Sign In User Interfaces</vt:lpstr>
      <vt:lpstr>Jobs UI Implementation</vt:lpstr>
      <vt:lpstr>Key Components</vt:lpstr>
      <vt:lpstr>Server Side</vt:lpstr>
      <vt:lpstr>Applicant Data Models</vt:lpstr>
      <vt:lpstr>Company Data Models</vt:lpstr>
      <vt:lpstr>Server Side Routes</vt:lpstr>
      <vt:lpstr>Project Work Through</vt:lpstr>
      <vt:lpstr>Challenges</vt:lpstr>
      <vt:lpstr>Future Scope</vt:lpstr>
      <vt:lpstr>Conclusion</vt:lpstr>
      <vt:lpstr>QnA </vt:lpstr>
      <vt:lpstr>Thank You!  For giving us an opportunity to present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Connect</dc:title>
  <dc:creator>JOY CHAKRABORTY</dc:creator>
  <cp:lastModifiedBy>JOY CHAKRABORTY</cp:lastModifiedBy>
  <cp:revision>2</cp:revision>
  <dcterms:modified xsi:type="dcterms:W3CDTF">2024-06-19T05:21:50Z</dcterms:modified>
</cp:coreProperties>
</file>