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Raleway" pitchFamily="2" charset="0"/>
      <p:regular r:id="rId22"/>
      <p:bold r:id="rId23"/>
      <p:italic r:id="rId24"/>
      <p:boldItalic r:id="rId25"/>
    </p:embeddedFont>
    <p:embeddedFont>
      <p:font typeface="Roboto Mono" panose="020B0604020202020204" charset="0"/>
      <p:regular r:id="rId26"/>
      <p:bold r:id="rId27"/>
      <p:italic r:id="rId28"/>
      <p:boldItalic r:id="rId29"/>
    </p:embeddedFont>
    <p:embeddedFont>
      <p:font typeface="Source Sans Pro" panose="020B0503030403020204" pitchFamily="34" charset="0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6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e6a49640d5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e6a49640d5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e6a49640d5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e6a49640d5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e6a49640d5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e6a49640d5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e6a49640d5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e6a49640d5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e6a49640d5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e6a49640d5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e6a49640d5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e6a49640d5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e6a49640d5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e6a49640d5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e6a49640d5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e6a49640d5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e6a49640d5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e6a49640d5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e6a49640d5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e6a49640d5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6a49640d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e6a49640d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e6a49640d5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e6a49640d5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e6a49640d5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e6a49640d5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e6a49640d5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e6a49640d5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e6a49640d5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e6a49640d5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e6a49640d5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e6a49640d5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e6a49640d5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e6a49640d5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e6a49640d5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e6a49640d5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l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325723" y="1194925"/>
            <a:ext cx="6397451" cy="79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Job Connect Application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325725" y="1932725"/>
            <a:ext cx="4429800" cy="44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Year Project by Group 14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5481600" y="3736725"/>
            <a:ext cx="51684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Priyanshu Burman -  10800220058</a:t>
            </a:r>
            <a:br>
              <a:rPr lang="en" sz="18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18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Sathi Ruidas            -    10800220069</a:t>
            </a:r>
            <a:br>
              <a:rPr lang="en" sz="18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18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Abhijit Shaw            -    10800220081</a:t>
            </a:r>
            <a:br>
              <a:rPr lang="en" sz="18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18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Joy Chakraborty    -    10800220083</a:t>
            </a:r>
            <a:endParaRPr sz="18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5175" y="654300"/>
            <a:ext cx="1423725" cy="16126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/>
        </p:nvSpPr>
        <p:spPr>
          <a:xfrm>
            <a:off x="271600" y="517825"/>
            <a:ext cx="6108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Asansol Engineering College</a:t>
            </a:r>
            <a:endParaRPr sz="3600" b="1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1471275" y="2971575"/>
            <a:ext cx="81837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Mentored By: Dr. Anup Kumar Mukhopadhyay </a:t>
            </a:r>
            <a:endParaRPr sz="22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485875" y="3782925"/>
            <a:ext cx="62373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Branch: Information Technology</a:t>
            </a:r>
            <a:br>
              <a:rPr lang="en" sz="2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2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Session: [ 2020 - 2024 ]</a:t>
            </a:r>
            <a:endParaRPr sz="22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Paper Code: PROJ - CS881</a:t>
            </a:r>
            <a:endParaRPr sz="22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Side</a:t>
            </a:r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                                                        </a:t>
            </a:r>
            <a:r>
              <a:rPr lang="en">
                <a:solidFill>
                  <a:schemeClr val="dk2"/>
                </a:solidFill>
              </a:rPr>
              <a:t> ${ Initiating “serverHello” }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7500" y="2074997"/>
            <a:ext cx="4869001" cy="157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Applicant Data Models</a:t>
            </a:r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                               </a:t>
            </a:r>
            <a:r>
              <a:rPr lang="en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             </a:t>
            </a:r>
            <a:r>
              <a:rPr lang="en" sz="1600" b="1">
                <a:solidFill>
                  <a:schemeClr val="dk2"/>
                </a:solidFill>
              </a:rPr>
              <a:t>Applicant Data Model  </a:t>
            </a:r>
            <a:r>
              <a:rPr lang="en" sz="1600">
                <a:solidFill>
                  <a:schemeClr val="dk2"/>
                </a:solidFill>
              </a:rPr>
              <a:t>                                                                               </a:t>
            </a:r>
            <a:r>
              <a:rPr lang="en" sz="1600" b="1">
                <a:solidFill>
                  <a:schemeClr val="dk2"/>
                </a:solidFill>
              </a:rPr>
              <a:t>Jobs Data Model</a:t>
            </a:r>
            <a:br>
              <a:rPr lang="en" sz="1600">
                <a:solidFill>
                  <a:schemeClr val="dk2"/>
                </a:solidFill>
              </a:rPr>
            </a:br>
            <a:endParaRPr sz="16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&gt; </a:t>
            </a:r>
            <a:r>
              <a:rPr lang="en" sz="1600" b="1">
                <a:solidFill>
                  <a:schemeClr val="dk2"/>
                </a:solidFill>
              </a:rPr>
              <a:t>Work:</a:t>
            </a:r>
            <a:r>
              <a:rPr lang="en" sz="1600">
                <a:solidFill>
                  <a:schemeClr val="dk2"/>
                </a:solidFill>
              </a:rPr>
              <a:t> Stores all attributes related to applicants               &gt;</a:t>
            </a:r>
            <a:r>
              <a:rPr lang="en" sz="1600" b="1">
                <a:solidFill>
                  <a:schemeClr val="dk2"/>
                </a:solidFill>
              </a:rPr>
              <a:t>Work:</a:t>
            </a:r>
            <a:r>
              <a:rPr lang="en" sz="1600">
                <a:solidFill>
                  <a:schemeClr val="dk2"/>
                </a:solidFill>
              </a:rPr>
              <a:t> Stores data related to jobs</a:t>
            </a:r>
            <a:br>
              <a:rPr lang="en" sz="1600">
                <a:solidFill>
                  <a:schemeClr val="dk2"/>
                </a:solidFill>
              </a:rPr>
            </a:br>
            <a:r>
              <a:rPr lang="en" sz="1600">
                <a:solidFill>
                  <a:schemeClr val="dk2"/>
                </a:solidFill>
              </a:rPr>
              <a:t>&gt; </a:t>
            </a:r>
            <a:r>
              <a:rPr lang="en" sz="1600" b="1">
                <a:solidFill>
                  <a:schemeClr val="dk2"/>
                </a:solidFill>
              </a:rPr>
              <a:t>Collection name:</a:t>
            </a:r>
            <a:r>
              <a:rPr lang="en" sz="1600">
                <a:solidFill>
                  <a:schemeClr val="dk2"/>
                </a:solidFill>
              </a:rPr>
              <a:t> jobapplicantinfos                                       &gt;</a:t>
            </a:r>
            <a:r>
              <a:rPr lang="en" sz="1600" b="1">
                <a:solidFill>
                  <a:schemeClr val="dk2"/>
                </a:solidFill>
              </a:rPr>
              <a:t>Collection name:</a:t>
            </a:r>
            <a:r>
              <a:rPr lang="en" sz="1600">
                <a:solidFill>
                  <a:schemeClr val="dk2"/>
                </a:solidFill>
              </a:rPr>
              <a:t> jobs</a:t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id="137" name="Google Shape;137;p23"/>
          <p:cNvPicPr preferRelativeResize="0"/>
          <p:nvPr/>
        </p:nvPicPr>
        <p:blipFill rotWithShape="1">
          <a:blip r:embed="rId3">
            <a:alphaModFix/>
          </a:blip>
          <a:srcRect l="119" r="129"/>
          <a:stretch/>
        </p:blipFill>
        <p:spPr>
          <a:xfrm>
            <a:off x="398275" y="1217445"/>
            <a:ext cx="3322746" cy="1732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38" name="Google Shape;138;p23"/>
          <p:cNvPicPr preferRelativeResize="0"/>
          <p:nvPr/>
        </p:nvPicPr>
        <p:blipFill rotWithShape="1">
          <a:blip r:embed="rId4">
            <a:alphaModFix/>
          </a:blip>
          <a:srcRect t="199" b="199"/>
          <a:stretch/>
        </p:blipFill>
        <p:spPr>
          <a:xfrm>
            <a:off x="5282150" y="1226113"/>
            <a:ext cx="3322748" cy="17150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Company Data Models</a:t>
            </a:r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                               </a:t>
            </a:r>
            <a:r>
              <a:rPr lang="en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             </a:t>
            </a:r>
            <a:r>
              <a:rPr lang="en" sz="1600" b="1">
                <a:solidFill>
                  <a:schemeClr val="dk2"/>
                </a:solidFill>
              </a:rPr>
              <a:t>Authentication Data Model  </a:t>
            </a:r>
            <a:r>
              <a:rPr lang="en" sz="1600">
                <a:solidFill>
                  <a:schemeClr val="dk2"/>
                </a:solidFill>
              </a:rPr>
              <a:t>                                                                    </a:t>
            </a:r>
            <a:r>
              <a:rPr lang="en" sz="1600" b="1">
                <a:solidFill>
                  <a:schemeClr val="dk2"/>
                </a:solidFill>
              </a:rPr>
              <a:t>Company Data Model</a:t>
            </a:r>
            <a:br>
              <a:rPr lang="en" sz="1600">
                <a:solidFill>
                  <a:schemeClr val="dk2"/>
                </a:solidFill>
              </a:rPr>
            </a:br>
            <a:endParaRPr sz="16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&gt; </a:t>
            </a:r>
            <a:r>
              <a:rPr lang="en" sz="1600" b="1">
                <a:solidFill>
                  <a:schemeClr val="dk2"/>
                </a:solidFill>
              </a:rPr>
              <a:t>Work:</a:t>
            </a:r>
            <a:r>
              <a:rPr lang="en" sz="1600">
                <a:solidFill>
                  <a:schemeClr val="dk2"/>
                </a:solidFill>
              </a:rPr>
              <a:t> Stores all attributes related to authentication      &gt;</a:t>
            </a:r>
            <a:r>
              <a:rPr lang="en" sz="1600" b="1">
                <a:solidFill>
                  <a:schemeClr val="dk2"/>
                </a:solidFill>
              </a:rPr>
              <a:t>Work:</a:t>
            </a:r>
            <a:r>
              <a:rPr lang="en" sz="1600">
                <a:solidFill>
                  <a:schemeClr val="dk2"/>
                </a:solidFill>
              </a:rPr>
              <a:t> Stores data related to componies</a:t>
            </a:r>
            <a:br>
              <a:rPr lang="en" sz="1600">
                <a:solidFill>
                  <a:schemeClr val="dk2"/>
                </a:solidFill>
              </a:rPr>
            </a:br>
            <a:r>
              <a:rPr lang="en" sz="1600">
                <a:solidFill>
                  <a:schemeClr val="dk2"/>
                </a:solidFill>
              </a:rPr>
              <a:t>&gt; </a:t>
            </a:r>
            <a:r>
              <a:rPr lang="en" sz="1600" b="1">
                <a:solidFill>
                  <a:schemeClr val="dk2"/>
                </a:solidFill>
              </a:rPr>
              <a:t>Collection name:</a:t>
            </a:r>
            <a:r>
              <a:rPr lang="en" sz="1600">
                <a:solidFill>
                  <a:schemeClr val="dk2"/>
                </a:solidFill>
              </a:rPr>
              <a:t> userauths                                                       &gt;</a:t>
            </a:r>
            <a:r>
              <a:rPr lang="en" sz="1600" b="1">
                <a:solidFill>
                  <a:schemeClr val="dk2"/>
                </a:solidFill>
              </a:rPr>
              <a:t>Collection name:</a:t>
            </a:r>
            <a:r>
              <a:rPr lang="en" sz="1600">
                <a:solidFill>
                  <a:schemeClr val="dk2"/>
                </a:solidFill>
              </a:rPr>
              <a:t>   recruiterinfos</a:t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275" y="1217445"/>
            <a:ext cx="3322748" cy="1732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46" name="Google Shape;14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2150" y="1226113"/>
            <a:ext cx="3322748" cy="171507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Side Routes</a:t>
            </a:r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AutoNum type="arabicPeriod"/>
            </a:pPr>
            <a:r>
              <a:rPr lang="en"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Authentication and User Management</a:t>
            </a:r>
            <a:endParaRPr sz="16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</a:pPr>
            <a:r>
              <a:rPr lang="en"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Base Route:</a:t>
            </a:r>
            <a:r>
              <a:rPr lang="en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/api/auth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</a:pPr>
            <a:r>
              <a:rPr lang="en"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Endpoints:</a:t>
            </a:r>
            <a:endParaRPr sz="16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POST /signup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POST /login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AutoNum type="arabicPeriod"/>
            </a:pPr>
            <a:r>
              <a:rPr lang="en"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File Handling (Resume and Profile)</a:t>
            </a:r>
            <a:endParaRPr sz="16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</a:pPr>
            <a:r>
              <a:rPr lang="en"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Base Route:</a:t>
            </a:r>
            <a:r>
              <a:rPr lang="en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/api/files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</a:pPr>
            <a:r>
              <a:rPr lang="en"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Endpoints:</a:t>
            </a:r>
            <a:endParaRPr sz="16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POST /resume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POST /profile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GET /resume/:file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GET /profile/:file</a:t>
            </a:r>
            <a:endParaRPr sz="1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Work Through</a:t>
            </a:r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Let’s quickly have brief demo of our product. The </a:t>
            </a:r>
            <a:r>
              <a:rPr lang="en" sz="1600" b="1">
                <a:solidFill>
                  <a:schemeClr val="dk2"/>
                </a:solidFill>
              </a:rPr>
              <a:t>Job Connect!</a:t>
            </a:r>
            <a:endParaRPr sz="1600"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64" name="Google Shape;164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en"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Integration Issues:</a:t>
            </a:r>
            <a:r>
              <a:rPr lang="en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Faced challenges integrating frontend with backend; sought help from YouTube tutorials.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en"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Authentication:</a:t>
            </a:r>
            <a:r>
              <a:rPr lang="en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Struggled with custom authentication; learned and solved via YouTube tutorials.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en"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Styling:</a:t>
            </a:r>
            <a:r>
              <a:rPr lang="en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Difficulties in achieving simple yet appealing styles; utilized W3Schools resources.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</a:t>
            </a:r>
            <a:endParaRPr/>
          </a:p>
        </p:txBody>
      </p:sp>
      <p:sp>
        <p:nvSpPr>
          <p:cNvPr id="170" name="Google Shape;170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5394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&gt; Peer-to-Peer Interview Portal:</a:t>
            </a:r>
            <a:endParaRPr sz="5394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4236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5394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One-on-One Interviews:</a:t>
            </a:r>
            <a:endParaRPr sz="5394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423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○"/>
            </a:pPr>
            <a:r>
              <a:rPr lang="en" sz="539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Facilitate real-time interviews using WebRTC technology.</a:t>
            </a:r>
            <a:endParaRPr sz="5394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423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○"/>
            </a:pPr>
            <a:r>
              <a:rPr lang="en" sz="539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Enable seamless interaction between employers and candidates.</a:t>
            </a:r>
            <a:endParaRPr sz="5394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5394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&gt; Integrated Code Editor: </a:t>
            </a:r>
            <a:endParaRPr sz="5394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4236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5394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Support for Multiple Languages:</a:t>
            </a:r>
            <a:endParaRPr sz="5394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423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○"/>
            </a:pPr>
            <a:r>
              <a:rPr lang="en" sz="539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Provide an integrated code editor.</a:t>
            </a:r>
            <a:endParaRPr sz="5394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423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○"/>
            </a:pPr>
            <a:r>
              <a:rPr lang="en" sz="539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Languages supported: C++, Java, Python.</a:t>
            </a:r>
            <a:endParaRPr sz="5394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5394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&gt; Enhanced User Experience:</a:t>
            </a:r>
            <a:endParaRPr sz="5394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4236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5394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Smooth and Intuitive Interface:</a:t>
            </a:r>
            <a:endParaRPr sz="5394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423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○"/>
            </a:pPr>
            <a:r>
              <a:rPr lang="en" sz="539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Ensure a user-friendly design.</a:t>
            </a:r>
            <a:endParaRPr sz="5394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423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○"/>
            </a:pPr>
            <a:r>
              <a:rPr lang="en" sz="539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Focus on enhancing the overall user experience.</a:t>
            </a:r>
            <a:endParaRPr sz="5394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76" name="Google Shape;176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Job Connect offers a robust platform for job seekers and employers, streamlining the job search and recruitment processes.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use of the MERN stack ensures a scalable and maintainable solution, capable of handling a growing user base and evolving requirements.</a:t>
            </a:r>
            <a:endParaRPr sz="19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>
            <a:spLocks noGrp="1"/>
          </p:cNvSpPr>
          <p:nvPr>
            <p:ph type="title"/>
          </p:nvPr>
        </p:nvSpPr>
        <p:spPr>
          <a:xfrm>
            <a:off x="3436950" y="1671375"/>
            <a:ext cx="22701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7200"/>
              <a:t>QnA </a:t>
            </a:r>
            <a:endParaRPr sz="7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>
            <a:spLocks noGrp="1"/>
          </p:cNvSpPr>
          <p:nvPr>
            <p:ph type="title"/>
          </p:nvPr>
        </p:nvSpPr>
        <p:spPr>
          <a:xfrm>
            <a:off x="311700" y="1942350"/>
            <a:ext cx="8520600" cy="12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giving us an opportunity to present :)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4C7519-6B79-4141-8EDB-B912A07B2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2202" y="3760076"/>
            <a:ext cx="1297792" cy="12844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</a:rPr>
              <a:t>Overview: </a:t>
            </a:r>
            <a:br>
              <a:rPr lang="en">
                <a:solidFill>
                  <a:schemeClr val="dk2"/>
                </a:solidFill>
              </a:rPr>
            </a:br>
            <a:r>
              <a:rPr lang="en" sz="1600">
                <a:solidFill>
                  <a:schemeClr val="dk2"/>
                </a:solidFill>
              </a:rPr>
              <a:t>Job Connect is a comprehensive platform designed to seamlessly connect job seekers with employers, facilitating efficient job searching, applications, and recruitment processes.</a:t>
            </a:r>
            <a:endParaRPr sz="16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</a:rPr>
              <a:t>Goals:</a:t>
            </a:r>
            <a:endParaRPr b="1">
              <a:solidFill>
                <a:schemeClr val="dk2"/>
              </a:solidFill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Provide a user-friendly interface for job seekers to easily find and apply for jobs.</a:t>
            </a:r>
            <a:endParaRPr sz="1600">
              <a:solidFill>
                <a:schemeClr val="dk2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Enable employers to post job vacancies and manage applications efficiently.</a:t>
            </a:r>
            <a:endParaRPr sz="16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>
                <a:solidFill>
                  <a:schemeClr val="dk2"/>
                </a:solidFill>
              </a:rPr>
              <a:t>Purpose: </a:t>
            </a:r>
            <a:br>
              <a:rPr lang="en">
                <a:solidFill>
                  <a:schemeClr val="dk2"/>
                </a:solidFill>
              </a:rPr>
            </a:br>
            <a:r>
              <a:rPr lang="en" sz="1600">
                <a:solidFill>
                  <a:schemeClr val="dk2"/>
                </a:solidFill>
              </a:rPr>
              <a:t>Bridge the gap between job seekers and employers through a streamlined and intuitive online portal.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Stack</a:t>
            </a: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en"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Frontend:</a:t>
            </a:r>
            <a:r>
              <a:rPr lang="en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React.js, Material-UI, Axios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en"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Backend:</a:t>
            </a:r>
            <a:r>
              <a:rPr lang="en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Node.js, Express.js, MongoDB Atlas (Mongoose)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en"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Authentication:</a:t>
            </a:r>
            <a:r>
              <a:rPr lang="en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bcrypt, JWT, Passport.js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en"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Middleware &amp; Utilities:</a:t>
            </a:r>
            <a:r>
              <a:rPr lang="en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body-parser, cors, express-session, Multer, crypto, uuid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4125" y="1230850"/>
            <a:ext cx="6167350" cy="3770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Architecture</a:t>
            </a: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●"/>
            </a:pPr>
            <a:r>
              <a:rPr lang="en" sz="15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Frontend:</a:t>
            </a:r>
            <a:r>
              <a:rPr lang="en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React.js components structured for modularity and reusability.</a:t>
            </a:r>
            <a:endParaRPr sz="1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●"/>
            </a:pPr>
            <a:r>
              <a:rPr lang="en" sz="15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Backend:</a:t>
            </a:r>
            <a:r>
              <a:rPr lang="en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Node.js and Express.js powering the server-side logic and API endpoints.</a:t>
            </a:r>
            <a:endParaRPr sz="1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●"/>
            </a:pPr>
            <a:r>
              <a:rPr lang="en" sz="15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Database:</a:t>
            </a:r>
            <a:r>
              <a:rPr lang="en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MongoDB Atlas for persistent data storage.</a:t>
            </a:r>
            <a:endParaRPr sz="1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Side</a:t>
            </a: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   &lt; Initiating the “clientHello” /&gt;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 rotWithShape="1">
          <a:blip r:embed="rId3">
            <a:alphaModFix/>
          </a:blip>
          <a:srcRect l="-1080" t="8220" r="1080" b="-8219"/>
          <a:stretch/>
        </p:blipFill>
        <p:spPr>
          <a:xfrm>
            <a:off x="2720275" y="1892337"/>
            <a:ext cx="3703452" cy="19366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Up &amp; Sign In User Interfaces</a:t>
            </a:r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22860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2"/>
                </a:solidFill>
              </a:rPr>
              <a:t>Sign Up</a:t>
            </a:r>
            <a:r>
              <a:rPr lang="en" dirty="0">
                <a:solidFill>
                  <a:schemeClr val="dk2"/>
                </a:solidFill>
              </a:rPr>
              <a:t>  				</a:t>
            </a:r>
            <a:r>
              <a:rPr lang="en" b="1" dirty="0">
                <a:solidFill>
                  <a:schemeClr val="dk2"/>
                </a:solidFill>
              </a:rPr>
              <a:t>Sign In</a:t>
            </a:r>
            <a:endParaRPr b="1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2"/>
                </a:solidFill>
              </a:rPr>
              <a:t>Applicant</a:t>
            </a:r>
            <a:r>
              <a:rPr lang="en" dirty="0">
                <a:solidFill>
                  <a:schemeClr val="dk2"/>
                </a:solidFill>
              </a:rPr>
              <a:t> 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 dirty="0">
                <a:solidFill>
                  <a:schemeClr val="dk2"/>
                </a:solidFill>
              </a:rPr>
              <a:t>Recruiter</a:t>
            </a:r>
            <a:endParaRPr b="1" dirty="0">
              <a:solidFill>
                <a:schemeClr val="dk2"/>
              </a:solidFill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1050" y="1828000"/>
            <a:ext cx="2789189" cy="143592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8200" y="1836025"/>
            <a:ext cx="2817250" cy="143593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68200" y="3601126"/>
            <a:ext cx="2817250" cy="145417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1050" y="3550525"/>
            <a:ext cx="2789189" cy="143592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Jobs UI Implementation</a:t>
            </a:r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914400" lvl="0" indent="45720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 dirty="0">
                <a:solidFill>
                  <a:schemeClr val="dk2"/>
                </a:solidFill>
              </a:rPr>
              <a:t>Applicant</a:t>
            </a:r>
            <a:r>
              <a:rPr lang="en" dirty="0"/>
              <a:t> 				 </a:t>
            </a:r>
            <a:r>
              <a:rPr lang="en" b="1" dirty="0">
                <a:solidFill>
                  <a:schemeClr val="dk2"/>
                </a:solidFill>
              </a:rPr>
              <a:t>Recruiter</a:t>
            </a:r>
            <a:endParaRPr b="1" dirty="0">
              <a:solidFill>
                <a:schemeClr val="dk2"/>
              </a:solidFill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950" y="2138475"/>
            <a:ext cx="3803749" cy="1969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2775" y="2138475"/>
            <a:ext cx="3846348" cy="1969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Components</a:t>
            </a:r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</a:rPr>
              <a:t>Applicant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>
                <a:solidFill>
                  <a:schemeClr val="dk2"/>
                </a:solidFill>
              </a:rPr>
              <a:t>Recruiter </a:t>
            </a:r>
            <a:endParaRPr b="1">
              <a:solidFill>
                <a:schemeClr val="dk2"/>
              </a:solidFill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1588" y="3268300"/>
            <a:ext cx="3113696" cy="16315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8600" y="3245575"/>
            <a:ext cx="3113700" cy="162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48126" y="1352600"/>
            <a:ext cx="3200623" cy="16315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18600" y="1352611"/>
            <a:ext cx="3113700" cy="160878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601</Words>
  <Application>Microsoft Office PowerPoint</Application>
  <PresentationFormat>On-screen Show (16:9)</PresentationFormat>
  <Paragraphs>123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Raleway</vt:lpstr>
      <vt:lpstr>Arial</vt:lpstr>
      <vt:lpstr>Roboto Mono</vt:lpstr>
      <vt:lpstr>Source Sans Pro</vt:lpstr>
      <vt:lpstr>Plum</vt:lpstr>
      <vt:lpstr>Job Connect Application</vt:lpstr>
      <vt:lpstr>Introduction</vt:lpstr>
      <vt:lpstr>Technology Stack</vt:lpstr>
      <vt:lpstr>SWOT Analysis</vt:lpstr>
      <vt:lpstr>System Architecture</vt:lpstr>
      <vt:lpstr>Client Side</vt:lpstr>
      <vt:lpstr>Sign Up &amp; Sign In User Interfaces</vt:lpstr>
      <vt:lpstr>Jobs UI Implementation</vt:lpstr>
      <vt:lpstr>Key Components</vt:lpstr>
      <vt:lpstr>Server Side</vt:lpstr>
      <vt:lpstr>Applicant Data Models</vt:lpstr>
      <vt:lpstr>Company Data Models</vt:lpstr>
      <vt:lpstr>Server Side Routes</vt:lpstr>
      <vt:lpstr>Project Work Through</vt:lpstr>
      <vt:lpstr>Challenges</vt:lpstr>
      <vt:lpstr>Future Scope</vt:lpstr>
      <vt:lpstr>Conclusion</vt:lpstr>
      <vt:lpstr>QnA </vt:lpstr>
      <vt:lpstr>Thank You!  For giving us an opportunity to present :)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Connect</dc:title>
  <dc:creator>JOY CHAKRABORTY</dc:creator>
  <cp:lastModifiedBy>JOY CHAKRABORTY</cp:lastModifiedBy>
  <cp:revision>4</cp:revision>
  <dcterms:modified xsi:type="dcterms:W3CDTF">2024-06-24T09:54:26Z</dcterms:modified>
</cp:coreProperties>
</file>