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6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0480-1055-4CE4-9A59-904F0C7AF26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D639-5348-4606-81A4-FBD709AC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4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0480-1055-4CE4-9A59-904F0C7AF26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D639-5348-4606-81A4-FBD709AC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7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0480-1055-4CE4-9A59-904F0C7AF26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D639-5348-4606-81A4-FBD709AC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69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0480-1055-4CE4-9A59-904F0C7AF26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D639-5348-4606-81A4-FBD709AC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13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0480-1055-4CE4-9A59-904F0C7AF26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D639-5348-4606-81A4-FBD709AC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18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0480-1055-4CE4-9A59-904F0C7AF26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D639-5348-4606-81A4-FBD709AC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38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0480-1055-4CE4-9A59-904F0C7AF26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D639-5348-4606-81A4-FBD709AC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1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0480-1055-4CE4-9A59-904F0C7AF26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D639-5348-4606-81A4-FBD709AC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25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0480-1055-4CE4-9A59-904F0C7AF26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D639-5348-4606-81A4-FBD709AC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0480-1055-4CE4-9A59-904F0C7AF26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D639-5348-4606-81A4-FBD709AC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9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0480-1055-4CE4-9A59-904F0C7AF26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D639-5348-4606-81A4-FBD709AC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4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0480-1055-4CE4-9A59-904F0C7AF26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D639-5348-4606-81A4-FBD709AC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0480-1055-4CE4-9A59-904F0C7AF26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D639-5348-4606-81A4-FBD709AC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0480-1055-4CE4-9A59-904F0C7AF26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D639-5348-4606-81A4-FBD709AC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4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0480-1055-4CE4-9A59-904F0C7AF26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D639-5348-4606-81A4-FBD709AC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0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0480-1055-4CE4-9A59-904F0C7AF26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D639-5348-4606-81A4-FBD709AC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7EF0480-1055-4CE4-9A59-904F0C7AF26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3A7D639-5348-4606-81A4-FBD709AC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8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7EF0480-1055-4CE4-9A59-904F0C7AF26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3A7D639-5348-4606-81A4-FBD709AC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7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8822CD-51F4-E9FC-ADA5-3D33A6B4CB4B}"/>
              </a:ext>
            </a:extLst>
          </p:cNvPr>
          <p:cNvSpPr/>
          <p:nvPr/>
        </p:nvSpPr>
        <p:spPr>
          <a:xfrm>
            <a:off x="132849" y="770020"/>
            <a:ext cx="11778414" cy="4459705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LPU Logo - Lovely Professional University Free Vector Download">
            <a:extLst>
              <a:ext uri="{FF2B5EF4-FFF2-40B4-BE49-F238E27FC236}">
                <a16:creationId xmlns:a16="http://schemas.microsoft.com/office/drawing/2014/main" id="{08DC98B6-8B46-465A-0A78-A6CBD22E4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83" y="986588"/>
            <a:ext cx="11666120" cy="409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626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D4F6DC-0097-74EC-F9CA-9E0EDC969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795" y="0"/>
            <a:ext cx="5760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2877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A75837-4612-3000-9BF9-6B5A7252C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257" y="0"/>
            <a:ext cx="5797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77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F17594-9A98-46E7-091B-224F4F8D0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396" y="0"/>
            <a:ext cx="5737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87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4DA3A-E779-AFE1-2DDF-FA36CBDD675E}"/>
              </a:ext>
            </a:extLst>
          </p:cNvPr>
          <p:cNvSpPr txBox="1"/>
          <p:nvPr/>
        </p:nvSpPr>
        <p:spPr>
          <a:xfrm>
            <a:off x="1556085" y="1399998"/>
            <a:ext cx="9200147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92D050"/>
                </a:solidFill>
              </a:rPr>
              <a:t>Conclusion</a:t>
            </a:r>
          </a:p>
          <a:p>
            <a:endParaRPr lang="en-US" sz="3200" b="1" dirty="0">
              <a:solidFill>
                <a:srgbClr val="92D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Sudoku Visualizer is a powerful tool for solving and visualizing Sudoku puzzles.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Its interactive features and real-time feedback make it engaging for users. Future enhancements can further improve functionality and user experience.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application serves as a great foundation for exploring advanced Sudoku solving techniques and visualization methods.</a:t>
            </a:r>
          </a:p>
        </p:txBody>
      </p:sp>
    </p:spTree>
    <p:extLst>
      <p:ext uri="{BB962C8B-B14F-4D97-AF65-F5344CB8AC3E}">
        <p14:creationId xmlns:p14="http://schemas.microsoft.com/office/powerpoint/2010/main" val="2509139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F665E5-1EFE-A715-6934-A41C0604D9F9}"/>
              </a:ext>
            </a:extLst>
          </p:cNvPr>
          <p:cNvSpPr txBox="1"/>
          <p:nvPr/>
        </p:nvSpPr>
        <p:spPr>
          <a:xfrm>
            <a:off x="585537" y="1936902"/>
            <a:ext cx="11020926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600" b="1" dirty="0">
                <a:solidFill>
                  <a:srgbClr val="92D050"/>
                </a:solidFill>
              </a:rPr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87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3F98-171A-91BA-5E32-09917BC01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Sudoku Visualizer Application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CA117-5F8A-5479-DF23-7EA9E5F86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0611"/>
            <a:ext cx="9144000" cy="1977189"/>
          </a:xfrm>
        </p:spPr>
        <p:txBody>
          <a:bodyPr>
            <a:normAutofit/>
          </a:bodyPr>
          <a:lstStyle/>
          <a:p>
            <a:r>
              <a:rPr lang="en-US" dirty="0"/>
              <a:t>Subtitle: An Interactive Tool for Solving and Visualizing Sudoku Puzzles</a:t>
            </a:r>
          </a:p>
          <a:p>
            <a:r>
              <a:rPr lang="en-US" dirty="0"/>
              <a:t>Name: Kriti</a:t>
            </a:r>
          </a:p>
          <a:p>
            <a:r>
              <a:rPr lang="en-US" dirty="0"/>
              <a:t>Reg_No.:12217521</a:t>
            </a:r>
          </a:p>
          <a:p>
            <a:r>
              <a:rPr lang="en-US" dirty="0"/>
              <a:t>Date: 12/07/2024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7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16EB-2ED3-ACB8-6521-19294738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97" y="-176463"/>
            <a:ext cx="9905998" cy="1905000"/>
          </a:xfrm>
        </p:spPr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29F89-690A-407C-60A5-E676352BF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106" y="2091490"/>
            <a:ext cx="8453357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Overview:</a:t>
            </a:r>
          </a:p>
          <a:p>
            <a:r>
              <a:rPr lang="en-US" sz="2000" dirty="0"/>
              <a:t>Introduction to the Sudoku Visualizer application.</a:t>
            </a:r>
          </a:p>
          <a:p>
            <a:r>
              <a:rPr lang="en-US" sz="2000" dirty="0"/>
              <a:t>Purpose: Provide an interactive GUI for solving and visualizing Sudoku puzzles.</a:t>
            </a:r>
          </a:p>
          <a:p>
            <a:pPr marL="0" indent="0">
              <a:buNone/>
            </a:pPr>
            <a:r>
              <a:rPr lang="en-US" sz="2000" dirty="0"/>
              <a:t>Key Features:</a:t>
            </a:r>
          </a:p>
          <a:p>
            <a:r>
              <a:rPr lang="en-US" sz="2000" dirty="0"/>
              <a:t>Random Sudoku puzzle generation.</a:t>
            </a:r>
          </a:p>
          <a:p>
            <a:r>
              <a:rPr lang="en-US" sz="2000" dirty="0"/>
              <a:t>Real-time input validation.</a:t>
            </a:r>
          </a:p>
          <a:p>
            <a:r>
              <a:rPr lang="en-US" sz="2000" dirty="0"/>
              <a:t>Visualization of the solving process.</a:t>
            </a:r>
          </a:p>
          <a:p>
            <a:r>
              <a:rPr lang="en-US" sz="2000" dirty="0"/>
              <a:t>Hint provision.</a:t>
            </a:r>
          </a:p>
          <a:p>
            <a:r>
              <a:rPr lang="en-US" sz="2000" dirty="0"/>
              <a:t>Puzzle reset and adjustable solving speed.</a:t>
            </a:r>
          </a:p>
        </p:txBody>
      </p:sp>
    </p:spTree>
    <p:extLst>
      <p:ext uri="{BB962C8B-B14F-4D97-AF65-F5344CB8AC3E}">
        <p14:creationId xmlns:p14="http://schemas.microsoft.com/office/powerpoint/2010/main" val="193615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2287-B88E-7A44-E543-850E4040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97" y="0"/>
            <a:ext cx="9905998" cy="1905000"/>
          </a:xfrm>
        </p:spPr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04833-2120-40D0-1745-3C74B3597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076" y="1905000"/>
            <a:ext cx="9905998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Core Features:</a:t>
            </a:r>
          </a:p>
          <a:p>
            <a:pPr lvl="1"/>
            <a:r>
              <a:rPr lang="en-US" dirty="0"/>
              <a:t>Random Puzzle Generation: Generates Sudoku puzzles using a backtracking algorithm.</a:t>
            </a:r>
          </a:p>
          <a:p>
            <a:pPr lvl="1"/>
            <a:r>
              <a:rPr lang="en-US" dirty="0"/>
              <a:t>Solver: Visualizes the solving process step-by-step with an adjustable delay.</a:t>
            </a:r>
          </a:p>
          <a:p>
            <a:pPr lvl="1"/>
            <a:r>
              <a:rPr lang="en-US" dirty="0"/>
              <a:t>Hints: Provides valid numbers for empty cells.</a:t>
            </a:r>
          </a:p>
          <a:p>
            <a:pPr lvl="1"/>
            <a:r>
              <a:rPr lang="en-US" dirty="0"/>
              <a:t>Real-time Input Validation: Highlights valid and invalid inputs.</a:t>
            </a:r>
          </a:p>
          <a:p>
            <a:pPr lvl="1"/>
            <a:r>
              <a:rPr lang="en-US" dirty="0"/>
              <a:t>Reset Functionality: Resets the puzzle to its initial state.</a:t>
            </a:r>
          </a:p>
          <a:p>
            <a:pPr lvl="1"/>
            <a:r>
              <a:rPr lang="en-US" dirty="0"/>
              <a:t>Control Buttons: Solve, hint, reset, stop, and exit buttons.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6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2E4813-4884-B89A-F163-026874D51382}"/>
              </a:ext>
            </a:extLst>
          </p:cNvPr>
          <p:cNvSpPr txBox="1"/>
          <p:nvPr/>
        </p:nvSpPr>
        <p:spPr>
          <a:xfrm>
            <a:off x="570982" y="1082842"/>
            <a:ext cx="7257566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92D050"/>
                </a:solidFill>
              </a:rPr>
              <a:t>Technical Details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Class Structure: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SudokuFrame</a:t>
            </a:r>
            <a:r>
              <a:rPr lang="en-US" sz="1200" dirty="0"/>
              <a:t>: Main class extending </a:t>
            </a:r>
            <a:r>
              <a:rPr lang="en-US" sz="1200" dirty="0" err="1"/>
              <a:t>JFrame</a:t>
            </a:r>
            <a:r>
              <a:rPr lang="en-US" sz="1200" dirty="0"/>
              <a:t>, handles GUI and user interactions.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SolverWorker</a:t>
            </a:r>
            <a:r>
              <a:rPr lang="en-US" sz="1200" dirty="0"/>
              <a:t>: Nested class extending </a:t>
            </a:r>
            <a:r>
              <a:rPr lang="en-US" sz="1200" dirty="0" err="1"/>
              <a:t>SwingWorker</a:t>
            </a:r>
            <a:r>
              <a:rPr lang="en-US" sz="1200" dirty="0"/>
              <a:t>, responsible for solving the puzzle in the background.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SudokuGame</a:t>
            </a:r>
            <a:r>
              <a:rPr lang="en-US" sz="1200" dirty="0"/>
              <a:t>: Class for starting the game with start button.</a:t>
            </a:r>
          </a:p>
          <a:p>
            <a:pPr lvl="2"/>
            <a:endParaRPr lang="en-US" sz="1200" dirty="0"/>
          </a:p>
          <a:p>
            <a:pPr lvl="1"/>
            <a:r>
              <a:rPr lang="en-US" sz="1200" dirty="0"/>
              <a:t>Key Methods: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validateInput</a:t>
            </a:r>
            <a:r>
              <a:rPr lang="en-US" sz="1200" dirty="0"/>
              <a:t>(int row, int col): Validates user input and changes cell color.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generateRandomSudoku</a:t>
            </a:r>
            <a:r>
              <a:rPr lang="en-US" sz="1200" dirty="0"/>
              <a:t>(): Generates a random Sudoku puzzle.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solveWithVisualization</a:t>
            </a:r>
            <a:r>
              <a:rPr lang="en-US" sz="1200" dirty="0"/>
              <a:t>(int[][] board): Solves the puzzle with visualization.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resetBoard</a:t>
            </a:r>
            <a:r>
              <a:rPr lang="en-US" sz="1200" dirty="0"/>
              <a:t>(): Resets the board to its initial state.</a:t>
            </a:r>
          </a:p>
          <a:p>
            <a:pPr lvl="1"/>
            <a:r>
              <a:rPr lang="en-US" sz="1200" dirty="0"/>
              <a:t>GUI Components: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JTextField</a:t>
            </a:r>
            <a:r>
              <a:rPr lang="en-US" sz="1200" dirty="0"/>
              <a:t>[][] cells: Sudoku grid cells.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JButton</a:t>
            </a:r>
            <a:r>
              <a:rPr lang="en-US" sz="1200" dirty="0"/>
              <a:t> </a:t>
            </a:r>
            <a:r>
              <a:rPr lang="en-US" sz="1200" dirty="0" err="1"/>
              <a:t>solveButton</a:t>
            </a:r>
            <a:r>
              <a:rPr lang="en-US" sz="1200" dirty="0"/>
              <a:t>, </a:t>
            </a:r>
            <a:r>
              <a:rPr lang="en-US" sz="1200" dirty="0" err="1"/>
              <a:t>hintButton</a:t>
            </a:r>
            <a:r>
              <a:rPr lang="en-US" sz="1200" dirty="0"/>
              <a:t>, </a:t>
            </a:r>
            <a:r>
              <a:rPr lang="en-US" sz="1200" dirty="0" err="1"/>
              <a:t>resetButton</a:t>
            </a:r>
            <a:r>
              <a:rPr lang="en-US" sz="1200" dirty="0"/>
              <a:t>, </a:t>
            </a:r>
            <a:r>
              <a:rPr lang="en-US" sz="1200" dirty="0" err="1"/>
              <a:t>EndButton</a:t>
            </a:r>
            <a:r>
              <a:rPr lang="en-US" sz="1200" dirty="0"/>
              <a:t>, </a:t>
            </a:r>
            <a:r>
              <a:rPr lang="en-US" sz="1200" dirty="0" err="1"/>
              <a:t>stopButton</a:t>
            </a:r>
            <a:r>
              <a:rPr lang="en-US" sz="1200" dirty="0"/>
              <a:t>: Control buttons.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JSlider</a:t>
            </a:r>
            <a:r>
              <a:rPr lang="en-US" sz="1200" dirty="0"/>
              <a:t> </a:t>
            </a:r>
            <a:r>
              <a:rPr lang="en-US" sz="1200" dirty="0" err="1"/>
              <a:t>speedSlider</a:t>
            </a:r>
            <a:r>
              <a:rPr lang="en-US" sz="1200" dirty="0"/>
              <a:t>: Adjusts solving speed.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6907A7-CF0A-ACFB-453A-A85881EF5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052" y="892490"/>
            <a:ext cx="2695520" cy="2827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95F612-B990-5D32-B0CB-DAD7119ED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745" y="3925824"/>
            <a:ext cx="3561589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3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84035B-7D3A-E630-D648-584E971A8D6D}"/>
              </a:ext>
            </a:extLst>
          </p:cNvPr>
          <p:cNvSpPr txBox="1"/>
          <p:nvPr/>
        </p:nvSpPr>
        <p:spPr>
          <a:xfrm>
            <a:off x="1884947" y="1585080"/>
            <a:ext cx="1016267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92D050"/>
                </a:solidFill>
              </a:rPr>
              <a:t>User Experience</a:t>
            </a:r>
          </a:p>
          <a:p>
            <a:endParaRPr lang="en-US" sz="3000" b="1" dirty="0">
              <a:solidFill>
                <a:srgbClr val="92D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Interactive Features: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User-friendly input with real-time feedback.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Visualization of solving process for better understanding.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Adjustable solving speed for user control.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Initial puzzle generation.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Real-time input validation (red for invalid, yellow for valid).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Solving visualization.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Hint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68578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BF8F5D-3617-31D5-5AB4-1906775D3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054" y="0"/>
            <a:ext cx="6523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365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AA3881-3B13-AF73-5031-011629891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127" y="0"/>
            <a:ext cx="5807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44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7DF6AA-855F-E7E5-39EB-6F47766A0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907" y="0"/>
            <a:ext cx="5904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36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Custom 1">
      <a:dk1>
        <a:srgbClr val="FFFFFF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380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Mesh</vt:lpstr>
      <vt:lpstr>PowerPoint Presentation</vt:lpstr>
      <vt:lpstr>Sudoku Visualizer Application </vt:lpstr>
      <vt:lpstr>Introduction</vt:lpstr>
      <vt:lpstr>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Kriti .</dc:creator>
  <cp:lastModifiedBy>Kriti .</cp:lastModifiedBy>
  <cp:revision>4</cp:revision>
  <dcterms:created xsi:type="dcterms:W3CDTF">2024-07-11T03:03:23Z</dcterms:created>
  <dcterms:modified xsi:type="dcterms:W3CDTF">2024-07-12T05:56:41Z</dcterms:modified>
</cp:coreProperties>
</file>