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sldIdLst>
    <p:sldId id="256" r:id="rId24"/>
    <p:sldId id="257" r:id="rId25"/>
    <p:sldId id="258" r:id="rId26"/>
    <p:sldId id="259" r:id="rId27"/>
    <p:sldId id="260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slide" Target="slides/slide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29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14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67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46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8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1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84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4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0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55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2499-53A6-4A7E-B577-F557CFE5E42C}" type="datetimeFigureOut">
              <a:rPr lang="es-MX" smtClean="0"/>
              <a:t>07/02/2018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DE72-C52A-4F2F-AE71-080C7D082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9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customXml" Target="../../customXml/item8.xml"/><Relationship Id="rId18" Type="http://schemas.openxmlformats.org/officeDocument/2006/relationships/customXml" Target="../../customXml/item22.xml"/><Relationship Id="rId3" Type="http://schemas.openxmlformats.org/officeDocument/2006/relationships/customXml" Target="../../customXml/item18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4.xml"/><Relationship Id="rId17" Type="http://schemas.openxmlformats.org/officeDocument/2006/relationships/customXml" Target="../../customXml/item21.xml"/><Relationship Id="rId2" Type="http://schemas.openxmlformats.org/officeDocument/2006/relationships/customXml" Target="../../customXml/item20.xml"/><Relationship Id="rId16" Type="http://schemas.openxmlformats.org/officeDocument/2006/relationships/customXml" Target="../../customXml/item1.xml"/><Relationship Id="rId20" Type="http://schemas.openxmlformats.org/officeDocument/2006/relationships/customXml" Target="../../customXml/item2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15.xml"/><Relationship Id="rId5" Type="http://schemas.openxmlformats.org/officeDocument/2006/relationships/customXml" Target="../../customXml/item10.xml"/><Relationship Id="rId15" Type="http://schemas.openxmlformats.org/officeDocument/2006/relationships/customXml" Target="../../customXml/item17.xml"/><Relationship Id="rId10" Type="http://schemas.openxmlformats.org/officeDocument/2006/relationships/customXml" Target="../../customXml/item3.xml"/><Relationship Id="rId19" Type="http://schemas.openxmlformats.org/officeDocument/2006/relationships/customXml" Target="../../customXml/item12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11.xml"/><Relationship Id="rId14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“Calculadora Básica”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Aplicación que permite calcular operaciones básicas.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59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Funcionalidades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Mensaje de bienvenida</a:t>
            </a:r>
          </a:p>
          <a:p>
            <a:pPr algn="just"/>
            <a:r>
              <a:rPr lang="es-ES" dirty="0" smtClean="0"/>
              <a:t>Calcular la suma de dos números.</a:t>
            </a:r>
          </a:p>
          <a:p>
            <a:pPr algn="just"/>
            <a:r>
              <a:rPr lang="es-ES" dirty="0" smtClean="0"/>
              <a:t>Calcular la resta de dos números.</a:t>
            </a:r>
          </a:p>
          <a:p>
            <a:pPr algn="just"/>
            <a:r>
              <a:rPr lang="es-ES" dirty="0" smtClean="0"/>
              <a:t>Calcular la multiplicación de dos números.</a:t>
            </a:r>
            <a:endParaRPr lang="es-MX" dirty="0" smtClean="0"/>
          </a:p>
          <a:p>
            <a:pPr algn="just"/>
            <a:r>
              <a:rPr lang="es-ES" dirty="0" smtClean="0"/>
              <a:t>Calcular la división de dos números.</a:t>
            </a:r>
          </a:p>
          <a:p>
            <a:pPr algn="just"/>
            <a:r>
              <a:rPr lang="es-ES" dirty="0" smtClean="0"/>
              <a:t>Dar resultado al usuario.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207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Costo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50 pesos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71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Diseño</a:t>
            </a:r>
            <a:endParaRPr lang="es-MX" dirty="0"/>
          </a:p>
        </p:txBody>
      </p:sp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3973515" y="2704563"/>
            <a:ext cx="4294722" cy="4124932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4086642" y="3715152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7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4081077" y="3054128"/>
            <a:ext cx="4106553" cy="302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5008065" y="3701320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8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/>
          <p:cNvSpPr/>
          <p:nvPr>
            <p:custDataLst>
              <p:custData r:id="rId5"/>
            </p:custDataLst>
          </p:nvPr>
        </p:nvSpPr>
        <p:spPr>
          <a:xfrm>
            <a:off x="5979277" y="3688846"/>
            <a:ext cx="568854" cy="5833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9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6"/>
            </p:custDataLst>
          </p:nvPr>
        </p:nvSpPr>
        <p:spPr>
          <a:xfrm>
            <a:off x="4086642" y="4533717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4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7"/>
            </p:custDataLst>
          </p:nvPr>
        </p:nvSpPr>
        <p:spPr>
          <a:xfrm>
            <a:off x="6819150" y="4534073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-</a:t>
            </a:r>
            <a:endParaRPr lang="en-US" sz="28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8"/>
            </p:custDataLst>
          </p:nvPr>
        </p:nvSpPr>
        <p:spPr>
          <a:xfrm>
            <a:off x="5008065" y="4534073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5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9"/>
            </p:custDataLst>
          </p:nvPr>
        </p:nvSpPr>
        <p:spPr>
          <a:xfrm>
            <a:off x="5987497" y="4518045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6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/>
          <p:nvPr>
            <p:custDataLst>
              <p:custData r:id="rId10"/>
            </p:custDataLst>
          </p:nvPr>
        </p:nvSpPr>
        <p:spPr>
          <a:xfrm>
            <a:off x="6819150" y="5373602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latin typeface="Segoe UI" pitchFamily="34" charset="0"/>
                <a:cs typeface="Segoe UI" pitchFamily="34" charset="0"/>
              </a:rPr>
              <a:t>X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/>
          <p:cNvSpPr/>
          <p:nvPr>
            <p:custDataLst>
              <p:custData r:id="rId11"/>
            </p:custDataLst>
          </p:nvPr>
        </p:nvSpPr>
        <p:spPr>
          <a:xfrm>
            <a:off x="4086308" y="5361088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1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12"/>
            </p:custDataLst>
          </p:nvPr>
        </p:nvSpPr>
        <p:spPr>
          <a:xfrm>
            <a:off x="5008065" y="5373603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2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13"/>
            </p:custDataLst>
          </p:nvPr>
        </p:nvSpPr>
        <p:spPr>
          <a:xfrm>
            <a:off x="5979277" y="5373602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3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14"/>
            </p:custDataLst>
          </p:nvPr>
        </p:nvSpPr>
        <p:spPr>
          <a:xfrm>
            <a:off x="4983935" y="6140496"/>
            <a:ext cx="59298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latin typeface="Segoe UI" pitchFamily="34" charset="0"/>
                <a:cs typeface="Segoe UI" pitchFamily="34" charset="0"/>
              </a:rPr>
              <a:t>0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15"/>
            </p:custDataLst>
          </p:nvPr>
        </p:nvSpPr>
        <p:spPr>
          <a:xfrm>
            <a:off x="7585758" y="3701320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CE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6"/>
            </p:custDataLst>
          </p:nvPr>
        </p:nvSpPr>
        <p:spPr>
          <a:xfrm>
            <a:off x="6850912" y="3715152"/>
            <a:ext cx="56885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latin typeface="Segoe UI" pitchFamily="34" charset="0"/>
                <a:cs typeface="Segoe UI" pitchFamily="34" charset="0"/>
              </a:rPr>
              <a:t>+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17"/>
            </p:custDataLst>
          </p:nvPr>
        </p:nvSpPr>
        <p:spPr>
          <a:xfrm>
            <a:off x="7561628" y="4537251"/>
            <a:ext cx="592984" cy="21264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200" b="1" dirty="0">
                <a:latin typeface="Segoe UI" pitchFamily="34" charset="0"/>
                <a:cs typeface="Segoe UI" pitchFamily="34" charset="0"/>
              </a:rPr>
              <a:t>=</a:t>
            </a:r>
            <a:endParaRPr lang="en-US" sz="3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18"/>
            </p:custDataLst>
          </p:nvPr>
        </p:nvSpPr>
        <p:spPr>
          <a:xfrm>
            <a:off x="5963367" y="6129781"/>
            <a:ext cx="59298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latin typeface="Segoe UI" pitchFamily="34" charset="0"/>
                <a:cs typeface="Segoe UI" pitchFamily="34" charset="0"/>
              </a:rPr>
              <a:t>.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/>
          <p:nvPr>
            <p:custDataLst>
              <p:custData r:id="rId19"/>
            </p:custDataLst>
          </p:nvPr>
        </p:nvSpPr>
        <p:spPr>
          <a:xfrm>
            <a:off x="4066329" y="6156023"/>
            <a:ext cx="592984" cy="5708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%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20"/>
            </p:custDataLst>
          </p:nvPr>
        </p:nvSpPr>
        <p:spPr>
          <a:xfrm>
            <a:off x="6819150" y="6123481"/>
            <a:ext cx="568854" cy="5708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800" b="1" dirty="0">
                <a:latin typeface="Segoe UI" pitchFamily="34" charset="0"/>
                <a:cs typeface="Segoe UI" pitchFamily="34" charset="0"/>
              </a:rPr>
              <a:t>÷</a:t>
            </a:r>
            <a:endParaRPr lang="en-US" sz="28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2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4393F787-96E5-4D59-BA9F-68E0EB22D93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11C49AD-EC81-48F6-820E-2FCFD011630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AE98CD7-BB1D-43BB-8060-3DB4F35086E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8275D34-2A51-4102-8269-D66E458857A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9FF8A11-0963-437B-A073-1F9818D6ABB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D2387B6-6F44-4D2B-BFEA-04A5A08B8C8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D324CA6-1E48-4BCB-A240-7AC5C62A640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793BFED-9AD3-4D98-89C8-6B714FC645C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62A77D0-74F8-42FB-AD19-89278AD3ECB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40350ED-D463-42B3-BFE4-A0E7549871C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4DA79D7-FE03-4C40-83C6-C593CDBDF6D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EC258B1-18E7-4B71-8728-37E4A47E4DF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474ED34-09A6-49B4-8E5A-17BD2BFD8D9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AD36EC0-55CB-49F2-918C-A978B8E5ED6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3A2A7FA-A40C-4518-8ED3-4BAC9C3C332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D14E281-A8C4-4DA9-9651-76E2C65FBB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8626DCF-C43A-453C-B853-8F4605A6958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DDB3A1F-71ED-4CC0-9C20-CCDD0B7E731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B698B58-9AA9-4E22-A9BE-5C5E45546D9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7B34071-7D85-4434-B6CC-90160149E26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44D5725-2B95-4050-89F3-25F8882AE98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C9E47B8-AA8D-465F-AD1A-AC9664FFEBE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74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de Office</vt:lpstr>
      <vt:lpstr>“Calculadora Básica”</vt:lpstr>
      <vt:lpstr>Funcionalidades</vt:lpstr>
      <vt:lpstr>Costo</vt:lpstr>
      <vt:lpstr>Diseño</vt:lpstr>
      <vt:lpstr>Desarrollo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“Calculadora Básica”</dc:title>
  <dc:creator>Alumno</dc:creator>
  <cp:lastModifiedBy>ALUMNOS</cp:lastModifiedBy>
  <cp:revision>17</cp:revision>
  <dcterms:created xsi:type="dcterms:W3CDTF">2018-01-30T00:15:04Z</dcterms:created>
  <dcterms:modified xsi:type="dcterms:W3CDTF">2018-02-08T01:25:59Z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