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83" r:id="rId2"/>
    <p:sldMasterId id="2147483695" r:id="rId3"/>
    <p:sldMasterId id="2147483707" r:id="rId4"/>
    <p:sldMasterId id="2147483719" r:id="rId5"/>
  </p:sldMasterIdLst>
  <p:sldIdLst>
    <p:sldId id="256" r:id="rId6"/>
    <p:sldId id="258" r:id="rId7"/>
    <p:sldId id="259" r:id="rId8"/>
    <p:sldId id="263" r:id="rId9"/>
    <p:sldId id="262" r:id="rId10"/>
    <p:sldId id="260" r:id="rId11"/>
    <p:sldId id="265" r:id="rId12"/>
    <p:sldId id="304" r:id="rId13"/>
    <p:sldId id="261" r:id="rId14"/>
    <p:sldId id="292" r:id="rId15"/>
    <p:sldId id="289" r:id="rId16"/>
    <p:sldId id="277" r:id="rId17"/>
    <p:sldId id="267" r:id="rId18"/>
    <p:sldId id="278" r:id="rId19"/>
    <p:sldId id="290" r:id="rId20"/>
    <p:sldId id="291" r:id="rId21"/>
    <p:sldId id="294" r:id="rId22"/>
    <p:sldId id="312" r:id="rId23"/>
    <p:sldId id="303" r:id="rId24"/>
    <p:sldId id="276" r:id="rId25"/>
    <p:sldId id="268" r:id="rId26"/>
    <p:sldId id="285" r:id="rId27"/>
    <p:sldId id="287" r:id="rId28"/>
    <p:sldId id="298" r:id="rId29"/>
    <p:sldId id="269" r:id="rId30"/>
    <p:sldId id="280" r:id="rId31"/>
    <p:sldId id="286" r:id="rId32"/>
    <p:sldId id="299" r:id="rId33"/>
    <p:sldId id="282" r:id="rId34"/>
    <p:sldId id="281" r:id="rId35"/>
    <p:sldId id="270" r:id="rId36"/>
    <p:sldId id="283" r:id="rId37"/>
    <p:sldId id="288" r:id="rId38"/>
    <p:sldId id="300" r:id="rId39"/>
    <p:sldId id="271" r:id="rId40"/>
    <p:sldId id="302" r:id="rId41"/>
    <p:sldId id="310" r:id="rId42"/>
    <p:sldId id="272" r:id="rId43"/>
    <p:sldId id="307" r:id="rId44"/>
    <p:sldId id="306" r:id="rId45"/>
    <p:sldId id="308" r:id="rId46"/>
    <p:sldId id="305" r:id="rId47"/>
    <p:sldId id="311" r:id="rId48"/>
    <p:sldId id="275" r:id="rId49"/>
    <p:sldId id="297" r:id="rId50"/>
    <p:sldId id="274" r:id="rId51"/>
  </p:sldIdLst>
  <p:sldSz cx="12192000" cy="6858000"/>
  <p:notesSz cx="6858000" cy="9144000"/>
  <p:defaultTextStyle>
    <a:defPPr>
      <a:defRPr lang="en-GB"/>
    </a:defPPr>
    <a:lvl1pPr algn="l" defTabSz="449263" rtl="0" fontAlgn="base">
      <a:spcBef>
        <a:spcPct val="0"/>
      </a:spcBef>
      <a:spcAft>
        <a:spcPct val="0"/>
      </a:spcAft>
      <a:buClr>
        <a:srgbClr val="000000"/>
      </a:buClr>
      <a:buSzPct val="100000"/>
      <a:buFont typeface="Times New Roman" panose="02020603050405020304" pitchFamily="18" charset="0"/>
      <a:defRPr sz="1000" kern="12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lgn="l" defTabSz="449263" rtl="0" fontAlgn="base">
      <a:spcBef>
        <a:spcPct val="0"/>
      </a:spcBef>
      <a:spcAft>
        <a:spcPct val="0"/>
      </a:spcAft>
      <a:buClr>
        <a:srgbClr val="000000"/>
      </a:buClr>
      <a:buSzPct val="100000"/>
      <a:buFont typeface="Times New Roman" panose="02020603050405020304" pitchFamily="18" charset="0"/>
      <a:defRPr sz="1000" kern="12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lgn="l" defTabSz="449263" rtl="0" fontAlgn="base">
      <a:spcBef>
        <a:spcPct val="0"/>
      </a:spcBef>
      <a:spcAft>
        <a:spcPct val="0"/>
      </a:spcAft>
      <a:buClr>
        <a:srgbClr val="000000"/>
      </a:buClr>
      <a:buSzPct val="100000"/>
      <a:buFont typeface="Times New Roman" panose="02020603050405020304" pitchFamily="18" charset="0"/>
      <a:defRPr sz="1000" kern="12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lgn="l" defTabSz="449263" rtl="0" fontAlgn="base">
      <a:spcBef>
        <a:spcPct val="0"/>
      </a:spcBef>
      <a:spcAft>
        <a:spcPct val="0"/>
      </a:spcAft>
      <a:buClr>
        <a:srgbClr val="000000"/>
      </a:buClr>
      <a:buSzPct val="100000"/>
      <a:buFont typeface="Times New Roman" panose="02020603050405020304" pitchFamily="18" charset="0"/>
      <a:defRPr sz="1000" kern="12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lgn="l" defTabSz="449263" rtl="0" fontAlgn="base">
      <a:spcBef>
        <a:spcPct val="0"/>
      </a:spcBef>
      <a:spcAft>
        <a:spcPct val="0"/>
      </a:spcAft>
      <a:buClr>
        <a:srgbClr val="000000"/>
      </a:buClr>
      <a:buSzPct val="100000"/>
      <a:buFont typeface="Times New Roman" panose="02020603050405020304" pitchFamily="18" charset="0"/>
      <a:defRPr sz="1000" kern="12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286000" algn="l" defTabSz="914400" rtl="0" eaLnBrk="1" latinLnBrk="0" hangingPunct="1">
      <a:defRPr sz="1000" kern="12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743200" algn="l" defTabSz="914400" rtl="0" eaLnBrk="1" latinLnBrk="0" hangingPunct="1">
      <a:defRPr sz="1000" kern="12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200400" algn="l" defTabSz="914400" rtl="0" eaLnBrk="1" latinLnBrk="0" hangingPunct="1">
      <a:defRPr sz="1000" kern="12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657600" algn="l" defTabSz="914400" rtl="0" eaLnBrk="1" latinLnBrk="0" hangingPunct="1">
      <a:defRPr sz="1000" kern="12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pez,Yesica (ECCC)" initials="L(" lastIdx="10" clrIdx="0">
    <p:extLst>
      <p:ext uri="{19B8F6BF-5375-455C-9EA6-DF929625EA0E}">
        <p15:presenceInfo xmlns:p15="http://schemas.microsoft.com/office/powerpoint/2012/main" userId="S::yesica.lopez@ec.gc.ca::42156cd1-dc96-4859-a9b1-99ceb91ffd69" providerId="AD"/>
      </p:ext>
    </p:extLst>
  </p:cmAuthor>
  <p:cmAuthor id="2" name="Uppal,Vicram (ECCC)" initials="U(" lastIdx="3" clrIdx="1">
    <p:extLst>
      <p:ext uri="{19B8F6BF-5375-455C-9EA6-DF929625EA0E}">
        <p15:presenceInfo xmlns:p15="http://schemas.microsoft.com/office/powerpoint/2012/main" userId="S::vicram.uppal@ec.gc.ca::0cdb901c-44b4-4164-82f2-7683a6c267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F96570-3621-4D3A-BCBE-39DCFAAA681A}" v="84" dt="2021-04-02T16:20:36.210"/>
    <p1510:client id="{0790763F-9CB8-4AA5-8A36-8E35DD35C14E}" v="725" dt="2021-04-02T15:40:21.453"/>
    <p1510:client id="{0B07DDAB-F79D-4669-81A7-9F4E460DFD08}" v="426" dt="2021-04-01T23:25:22.188"/>
    <p1510:client id="{1B76733B-5E84-4C24-9C5F-38B8C0C7BD1F}" v="556" dt="2021-04-02T03:34:59.736"/>
    <p1510:client id="{1B998347-9EC5-452B-8238-6328DEB36797}" v="1005" dt="2021-04-01T23:36:23.405"/>
    <p1510:client id="{1DFB9B4E-783D-41B5-955F-171150F639BE}" v="240" dt="2021-04-01T23:36:38.580"/>
    <p1510:client id="{25129E29-7FAE-406E-A90D-3281D15E04C8}" v="1040" dt="2021-04-02T00:06:27.368"/>
    <p1510:client id="{35F426A6-95D8-4ECB-90ED-13EEFEC0C7DE}" v="263" dt="2021-04-02T01:12:23.216"/>
    <p1510:client id="{370B3870-307E-4302-B214-0595B25D1554}" v="7" dt="2021-03-31T19:53:56.403"/>
    <p1510:client id="{4162BA9F-7075-B000-DDC7-2671DEF3C78A}" v="1" dt="2021-04-02T19:05:36.556"/>
    <p1510:client id="{495BBF70-EB8C-4945-8DB3-9ECC28AC92B9}" v="229" dt="2021-04-02T00:29:53.186"/>
    <p1510:client id="{544F5F5F-2526-43B9-8F5C-93929AC103B0}" v="45" dt="2021-04-02T00:05:35.945"/>
    <p1510:client id="{592FA84B-8C8C-4677-8C80-80B9D883B452}" v="442" dt="2021-04-02T00:26:34.107"/>
    <p1510:client id="{59F7B352-6068-48B2-8616-EFF6C9900B49}" v="356" dt="2021-04-01T22:52:15.359"/>
    <p1510:client id="{71A67352-CA54-DD35-DA1D-CB76CCDF6C0C}" v="322" dt="2021-04-05T22:39:53.198"/>
    <p1510:client id="{83D8F345-90C9-3CFD-F57A-EE3D53B64F63}" v="1882" dt="2021-04-05T22:34:59.495"/>
    <p1510:client id="{848BE251-C9D8-43E6-B4AF-06B6514478B0}" v="34" dt="2021-04-02T16:50:27.198"/>
    <p1510:client id="{948E2741-8510-4A41-A287-EF1FE0E6D2CF}" v="62" dt="2021-04-05T22:27:40.508"/>
    <p1510:client id="{9E7C4C7C-6ACC-4590-80DF-E50B03B7272F}" v="138" dt="2021-04-01T16:08:03.122"/>
    <p1510:client id="{A99B7151-C357-45A6-AE99-8DC559DA2424}" v="17" dt="2021-03-31T20:14:32.759"/>
    <p1510:client id="{AE9550CB-E18A-47AE-A119-EC1B24E104C9}" v="102" dt="2021-04-02T16:57:12.283"/>
    <p1510:client id="{BFD9A5D8-8D9E-4807-B418-D42FD3E3B116}" v="438" dt="2021-04-02T16:02:15.777"/>
    <p1510:client id="{CF52BB9F-F032-B000-B46E-070636563671}" v="208" dt="2021-04-05T17:19:13.977"/>
    <p1510:client id="{D77BA306-B97F-0F12-57A1-AE8AA0F9781C}" v="6375" dt="2021-04-05T22:27:14.323"/>
    <p1510:client id="{E6931E75-95D9-46DE-91BA-989DB748159B}" v="373" dt="2021-04-02T19:01:45.3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microsoft.com/office/2015/10/relationships/revisionInfo" Target="revisionInfo.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4.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half imag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sz="1000"/>
          </a:p>
        </p:txBody>
      </p:sp>
      <p:sp>
        <p:nvSpPr>
          <p:cNvPr id="10" name="Content Placeholder 2"/>
          <p:cNvSpPr>
            <a:spLocks noGrp="1"/>
          </p:cNvSpPr>
          <p:nvPr>
            <p:ph idx="11"/>
          </p:nvPr>
        </p:nvSpPr>
        <p:spPr>
          <a:xfrm>
            <a:off x="6259061" y="753534"/>
            <a:ext cx="5323339" cy="5436540"/>
          </a:xfrm>
        </p:spPr>
        <p:txBody>
          <a:bodyPr/>
          <a:lstStyle>
            <a:lvl1pPr marL="0" indent="0">
              <a:buNone/>
              <a:defRPr>
                <a:latin typeface="Century Gothic" pitchFamily="34" charset="0"/>
              </a:defRPr>
            </a:lvl1pPr>
          </a:lstStyle>
          <a:p>
            <a:pPr lvl="0"/>
            <a:r>
              <a:rPr lang="en-US"/>
              <a:t>Edit Master text styles</a:t>
            </a:r>
          </a:p>
        </p:txBody>
      </p:sp>
      <p:sp>
        <p:nvSpPr>
          <p:cNvPr id="2" name="Title 1"/>
          <p:cNvSpPr>
            <a:spLocks noGrp="1"/>
          </p:cNvSpPr>
          <p:nvPr>
            <p:ph type="ctrTitle"/>
          </p:nvPr>
        </p:nvSpPr>
        <p:spPr>
          <a:xfrm>
            <a:off x="650626" y="753535"/>
            <a:ext cx="5056533" cy="2376252"/>
          </a:xfrm>
        </p:spPr>
        <p:txBody>
          <a:bodyPr>
            <a:normAutofit/>
          </a:bodyPr>
          <a:lstStyle>
            <a:lvl1pPr algn="l">
              <a:defRPr sz="4000" b="0" i="0">
                <a:solidFill>
                  <a:srgbClr val="595959"/>
                </a:solidFill>
                <a:latin typeface="Century Gothic" pitchFamily="34" charset="0"/>
                <a:cs typeface="Century Gothic" pitchFamily="34" charset="0"/>
              </a:defRPr>
            </a:lvl1pPr>
          </a:lstStyle>
          <a:p>
            <a:r>
              <a:rPr lang="en-US"/>
              <a:t>Click to edit Master title style</a:t>
            </a:r>
          </a:p>
        </p:txBody>
      </p:sp>
      <p:sp>
        <p:nvSpPr>
          <p:cNvPr id="3" name="Subtitle 2"/>
          <p:cNvSpPr>
            <a:spLocks noGrp="1"/>
          </p:cNvSpPr>
          <p:nvPr>
            <p:ph type="subTitle" idx="1"/>
          </p:nvPr>
        </p:nvSpPr>
        <p:spPr>
          <a:xfrm>
            <a:off x="650625" y="3336749"/>
            <a:ext cx="5056535" cy="1752600"/>
          </a:xfrm>
        </p:spPr>
        <p:txBody>
          <a:bodyPr>
            <a:normAutofit/>
          </a:bodyPr>
          <a:lstStyle>
            <a:lvl1pPr marL="0" indent="0" algn="l">
              <a:buNone/>
              <a:defRPr sz="2400" b="0" i="0" baseline="0">
                <a:solidFill>
                  <a:srgbClr val="595959"/>
                </a:solidFill>
                <a:latin typeface="Century Gothic" pitchFamily="34" charset="0"/>
                <a:cs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2" name="Slide Number Placeholder 5"/>
          <p:cNvSpPr>
            <a:spLocks noGrp="1"/>
          </p:cNvSpPr>
          <p:nvPr>
            <p:ph type="sldNum" sz="quarter" idx="12"/>
          </p:nvPr>
        </p:nvSpPr>
        <p:spPr/>
        <p:txBody>
          <a:bodyPr/>
          <a:lstStyle>
            <a:lvl1pPr>
              <a:defRPr/>
            </a:lvl1pPr>
          </a:lstStyle>
          <a:p>
            <a:fld id="{C43C7308-4257-465B-B047-D53126E0D7E2}" type="slidenum">
              <a:rPr lang="en-CA" smtClean="0"/>
              <a:t>‹#›</a:t>
            </a:fld>
            <a:endParaRPr lang="en-CA"/>
          </a:p>
        </p:txBody>
      </p:sp>
      <p:pic>
        <p:nvPicPr>
          <p:cNvPr id="14" name="Picture 7"/>
          <p:cNvPicPr>
            <a:picLocks/>
          </p:cNvPicPr>
          <p:nvPr/>
        </p:nvPicPr>
        <p:blipFill>
          <a:blip r:embed="rId2" cstate="print">
            <a:extLst>
              <a:ext uri="{28A0092B-C50C-407E-A947-70E740481C1C}">
                <a14:useLocalDpi xmlns:a14="http://schemas.microsoft.com/office/drawing/2010/main" val="0"/>
              </a:ext>
            </a:extLst>
          </a:blip>
          <a:stretch>
            <a:fillRect/>
          </a:stretch>
        </p:blipFill>
        <p:spPr bwMode="auto">
          <a:xfrm>
            <a:off x="665817" y="3231388"/>
            <a:ext cx="5103408"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15"/>
          <p:cNvCxnSpPr/>
          <p:nvPr/>
        </p:nvCxnSpPr>
        <p:spPr>
          <a:xfrm>
            <a:off x="581933" y="6276975"/>
            <a:ext cx="11000468"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pic>
        <p:nvPicPr>
          <p:cNvPr id="17" name="Picture 7"/>
          <p:cNvPicPr preferRelativeResize="0">
            <a:picLocks/>
          </p:cNvPicPr>
          <p:nvPr/>
        </p:nvPicPr>
        <p:blipFill>
          <a:blip r:embed="rId3" cstate="print">
            <a:extLst>
              <a:ext uri="{28A0092B-C50C-407E-A947-70E740481C1C}">
                <a14:useLocalDpi xmlns:a14="http://schemas.microsoft.com/office/drawing/2010/main" val="0"/>
              </a:ext>
            </a:extLst>
          </a:blip>
          <a:stretch>
            <a:fillRect/>
          </a:stretch>
        </p:blipFill>
        <p:spPr bwMode="auto">
          <a:xfrm>
            <a:off x="581932" y="544183"/>
            <a:ext cx="11006400" cy="46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0100332" y="6359521"/>
            <a:ext cx="1488000" cy="26790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N:\Multimedia\Design\Corporate Look Templates\Branding Elements\Logo\FIP_ECCC\ECCC_c_normal_e.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6852" y="221725"/>
            <a:ext cx="4284211" cy="225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032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7" descr="maple_leaf.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7889876" y="2697164"/>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a:off x="649818"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595959"/>
                </a:solidFill>
              </a:defRPr>
            </a:lvl1pPr>
          </a:lstStyle>
          <a:p>
            <a:r>
              <a:rPr lang="en-US"/>
              <a:t>Click to edit Master title style</a:t>
            </a:r>
          </a:p>
        </p:txBody>
      </p:sp>
      <p:sp>
        <p:nvSpPr>
          <p:cNvPr id="6" name="Slide Number Placeholder 5"/>
          <p:cNvSpPr>
            <a:spLocks noGrp="1"/>
          </p:cNvSpPr>
          <p:nvPr>
            <p:ph type="sldNum" sz="quarter" idx="10"/>
          </p:nvPr>
        </p:nvSpPr>
        <p:spPr/>
        <p:txBody>
          <a:bodyPr/>
          <a:lstStyle>
            <a:lvl1pPr>
              <a:defRPr/>
            </a:lvl1pPr>
          </a:lstStyle>
          <a:p>
            <a:fld id="{C43C7308-4257-465B-B047-D53126E0D7E2}" type="slidenum">
              <a:rPr lang="en-CA" smtClean="0"/>
              <a:t>‹#›</a:t>
            </a:fld>
            <a:endParaRPr lang="en-CA"/>
          </a:p>
        </p:txBody>
      </p:sp>
    </p:spTree>
    <p:extLst>
      <p:ext uri="{BB962C8B-B14F-4D97-AF65-F5344CB8AC3E}">
        <p14:creationId xmlns:p14="http://schemas.microsoft.com/office/powerpoint/2010/main" val="2912243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7" descr="maple_leaf.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7889876" y="2697164"/>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p:cNvCxnSpPr/>
          <p:nvPr/>
        </p:nvCxnSpPr>
        <p:spPr>
          <a:xfrm>
            <a:off x="649818"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5"/>
          <p:cNvSpPr>
            <a:spLocks noGrp="1"/>
          </p:cNvSpPr>
          <p:nvPr>
            <p:ph type="sldNum" sz="quarter" idx="10"/>
          </p:nvPr>
        </p:nvSpPr>
        <p:spPr/>
        <p:txBody>
          <a:bodyPr/>
          <a:lstStyle>
            <a:lvl1pPr>
              <a:defRPr/>
            </a:lvl1pPr>
          </a:lstStyle>
          <a:p>
            <a:fld id="{C43C7308-4257-465B-B047-D53126E0D7E2}" type="slidenum">
              <a:rPr lang="en-CA" smtClean="0"/>
              <a:t>‹#›</a:t>
            </a:fld>
            <a:endParaRPr lang="en-CA"/>
          </a:p>
        </p:txBody>
      </p:sp>
    </p:spTree>
    <p:extLst>
      <p:ext uri="{BB962C8B-B14F-4D97-AF65-F5344CB8AC3E}">
        <p14:creationId xmlns:p14="http://schemas.microsoft.com/office/powerpoint/2010/main" val="1259075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7" descr="maple_leaf.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7889876" y="2697164"/>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a:off x="649818"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1" y="273050"/>
            <a:ext cx="4011084" cy="1162050"/>
          </a:xfrm>
        </p:spPr>
        <p:txBody>
          <a:bodyPr/>
          <a:lstStyle>
            <a:lvl1pPr algn="l">
              <a:defRPr sz="2000" b="0">
                <a:solidFill>
                  <a:srgbClr val="595959"/>
                </a:solidFill>
              </a:defRPr>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buClr>
                <a:srgbClr val="595959"/>
              </a:buClr>
              <a:defRPr sz="2600"/>
            </a:lvl1pPr>
            <a:lvl2pPr>
              <a:buClr>
                <a:srgbClr val="595959"/>
              </a:buClr>
              <a:defRPr sz="2400"/>
            </a:lvl2pPr>
            <a:lvl3pPr>
              <a:buClr>
                <a:srgbClr val="595959"/>
              </a:buClr>
              <a:defRPr sz="2200"/>
            </a:lvl3pPr>
            <a:lvl4pPr>
              <a:buClr>
                <a:srgbClr val="595959"/>
              </a:buClr>
              <a:defRPr sz="2000"/>
            </a:lvl4pPr>
            <a:lvl5pPr>
              <a:buClr>
                <a:srgbClr val="595959"/>
              </a:buClr>
              <a:defRPr sz="18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Slide Number Placeholder 5"/>
          <p:cNvSpPr>
            <a:spLocks noGrp="1"/>
          </p:cNvSpPr>
          <p:nvPr>
            <p:ph type="sldNum" sz="quarter" idx="10"/>
          </p:nvPr>
        </p:nvSpPr>
        <p:spPr/>
        <p:txBody>
          <a:bodyPr/>
          <a:lstStyle>
            <a:lvl1pPr>
              <a:defRPr/>
            </a:lvl1pPr>
          </a:lstStyle>
          <a:p>
            <a:fld id="{C43C7308-4257-465B-B047-D53126E0D7E2}" type="slidenum">
              <a:rPr lang="en-CA" smtClean="0"/>
              <a:t>‹#›</a:t>
            </a:fld>
            <a:endParaRPr lang="en-CA"/>
          </a:p>
        </p:txBody>
      </p:sp>
    </p:spTree>
    <p:extLst>
      <p:ext uri="{BB962C8B-B14F-4D97-AF65-F5344CB8AC3E}">
        <p14:creationId xmlns:p14="http://schemas.microsoft.com/office/powerpoint/2010/main" val="1195862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cxnSp>
        <p:nvCxnSpPr>
          <p:cNvPr id="5" name="Straight Connector 4"/>
          <p:cNvCxnSpPr/>
          <p:nvPr/>
        </p:nvCxnSpPr>
        <p:spPr>
          <a:xfrm>
            <a:off x="649818"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2389717" y="4800600"/>
            <a:ext cx="7315200" cy="566738"/>
          </a:xfrm>
        </p:spPr>
        <p:txBody>
          <a:bodyPr/>
          <a:lstStyle>
            <a:lvl1pPr algn="l">
              <a:defRPr sz="2000" b="0">
                <a:solidFill>
                  <a:srgbClr val="595959"/>
                </a:solidFill>
              </a:defRPr>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solidFill>
                  <a:srgbClr val="595959"/>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solidFill>
                  <a:srgbClr val="595959"/>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Slide Number Placeholder 5"/>
          <p:cNvSpPr>
            <a:spLocks noGrp="1"/>
          </p:cNvSpPr>
          <p:nvPr>
            <p:ph type="sldNum" sz="quarter" idx="10"/>
          </p:nvPr>
        </p:nvSpPr>
        <p:spPr/>
        <p:txBody>
          <a:bodyPr/>
          <a:lstStyle>
            <a:lvl1pPr>
              <a:defRPr/>
            </a:lvl1pPr>
          </a:lstStyle>
          <a:p>
            <a:fld id="{C43C7308-4257-465B-B047-D53126E0D7E2}" type="slidenum">
              <a:rPr lang="en-CA" smtClean="0"/>
              <a:t>‹#›</a:t>
            </a:fld>
            <a:endParaRPr lang="en-CA"/>
          </a:p>
        </p:txBody>
      </p:sp>
    </p:spTree>
    <p:extLst>
      <p:ext uri="{BB962C8B-B14F-4D97-AF65-F5344CB8AC3E}">
        <p14:creationId xmlns:p14="http://schemas.microsoft.com/office/powerpoint/2010/main" val="2372790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p:cNvCxnSpPr/>
          <p:nvPr/>
        </p:nvCxnSpPr>
        <p:spPr>
          <a:xfrm>
            <a:off x="649818"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rgbClr val="595959"/>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buClr>
                <a:srgbClr val="595959"/>
              </a:buClr>
              <a:defRPr/>
            </a:lvl1pPr>
            <a:lvl2pPr>
              <a:buClr>
                <a:srgbClr val="595959"/>
              </a:buClr>
              <a:defRPr/>
            </a:lvl2pPr>
            <a:lvl3pPr>
              <a:buClr>
                <a:srgbClr val="595959"/>
              </a:buClr>
              <a:defRPr/>
            </a:lvl3pPr>
            <a:lvl4pPr>
              <a:buClr>
                <a:srgbClr val="595959"/>
              </a:buClr>
              <a:defRPr/>
            </a:lvl4pPr>
            <a:lvl5pPr>
              <a:buClr>
                <a:srgbClr val="595959"/>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fld id="{C43C7308-4257-465B-B047-D53126E0D7E2}" type="slidenum">
              <a:rPr lang="en-CA" smtClean="0"/>
              <a:t>‹#›</a:t>
            </a:fld>
            <a:endParaRPr lang="en-CA"/>
          </a:p>
        </p:txBody>
      </p:sp>
    </p:spTree>
    <p:extLst>
      <p:ext uri="{BB962C8B-B14F-4D97-AF65-F5344CB8AC3E}">
        <p14:creationId xmlns:p14="http://schemas.microsoft.com/office/powerpoint/2010/main" val="767864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95959"/>
                </a:solidFill>
              </a:defRPr>
            </a:lvl1pPr>
          </a:lstStyle>
          <a:p>
            <a:r>
              <a:rPr lang="en-US"/>
              <a:t>Click to edit Master title style</a:t>
            </a:r>
            <a:endParaRPr lang="en-CA"/>
          </a:p>
        </p:txBody>
      </p:sp>
      <p:sp>
        <p:nvSpPr>
          <p:cNvPr id="3" name="Slide Number Placeholder 2"/>
          <p:cNvSpPr>
            <a:spLocks noGrp="1"/>
          </p:cNvSpPr>
          <p:nvPr>
            <p:ph type="sldNum" sz="quarter" idx="10"/>
          </p:nvPr>
        </p:nvSpPr>
        <p:spPr/>
        <p:txBody>
          <a:bodyPr/>
          <a:lstStyle/>
          <a:p>
            <a:fld id="{C43C7308-4257-465B-B047-D53126E0D7E2}" type="slidenum">
              <a:rPr lang="en-CA" smtClean="0"/>
              <a:t>‹#›</a:t>
            </a:fld>
            <a:endParaRPr lang="en-CA"/>
          </a:p>
        </p:txBody>
      </p:sp>
      <p:cxnSp>
        <p:nvCxnSpPr>
          <p:cNvPr id="4" name="Straight Connector 3"/>
          <p:cNvCxnSpPr/>
          <p:nvPr/>
        </p:nvCxnSpPr>
        <p:spPr>
          <a:xfrm>
            <a:off x="649818"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5812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pic>
        <p:nvPicPr>
          <p:cNvPr id="11" name="Picture 7" descr="maple_leaf.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7889876" y="2697164"/>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a:off x="649818"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595959"/>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buClr>
                <a:srgbClr val="595959"/>
              </a:buClr>
              <a:defRPr sz="2400"/>
            </a:lvl1pPr>
            <a:lvl2pPr>
              <a:buClr>
                <a:srgbClr val="595959"/>
              </a:buClr>
              <a:defRPr sz="2000"/>
            </a:lvl2pPr>
            <a:lvl3pPr>
              <a:buClr>
                <a:srgbClr val="595959"/>
              </a:buClr>
              <a:defRPr sz="1800"/>
            </a:lvl3pPr>
            <a:lvl4pPr>
              <a:buClr>
                <a:srgbClr val="595959"/>
              </a:buClr>
              <a:defRPr sz="1600"/>
            </a:lvl4pPr>
            <a:lvl5pPr>
              <a:buClr>
                <a:srgbClr val="595959"/>
              </a:buCl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buClr>
                <a:srgbClr val="595959"/>
              </a:buClr>
              <a:defRPr sz="2400"/>
            </a:lvl1pPr>
            <a:lvl2pPr>
              <a:buClr>
                <a:srgbClr val="595959"/>
              </a:buClr>
              <a:defRPr sz="2000"/>
            </a:lvl2pPr>
            <a:lvl3pPr>
              <a:buClr>
                <a:srgbClr val="595959"/>
              </a:buClr>
              <a:defRPr sz="1800"/>
            </a:lvl3pPr>
            <a:lvl4pPr>
              <a:buClr>
                <a:srgbClr val="595959"/>
              </a:buClr>
              <a:defRPr sz="1600"/>
            </a:lvl4pPr>
            <a:lvl5pPr>
              <a:buClr>
                <a:srgbClr val="595959"/>
              </a:buCl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p:cNvSpPr>
            <a:spLocks noGrp="1"/>
          </p:cNvSpPr>
          <p:nvPr>
            <p:ph type="sldNum" sz="quarter" idx="10"/>
          </p:nvPr>
        </p:nvSpPr>
        <p:spPr/>
        <p:txBody>
          <a:bodyPr/>
          <a:lstStyle>
            <a:lvl1pPr>
              <a:defRPr/>
            </a:lvl1pPr>
          </a:lstStyle>
          <a:p>
            <a:fld id="{C43C7308-4257-465B-B047-D53126E0D7E2}" type="slidenum">
              <a:rPr lang="en-CA" smtClean="0"/>
              <a:t>‹#›</a:t>
            </a:fld>
            <a:endParaRPr lang="en-CA"/>
          </a:p>
        </p:txBody>
      </p:sp>
    </p:spTree>
    <p:extLst>
      <p:ext uri="{BB962C8B-B14F-4D97-AF65-F5344CB8AC3E}">
        <p14:creationId xmlns:p14="http://schemas.microsoft.com/office/powerpoint/2010/main" val="13040130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pic>
        <p:nvPicPr>
          <p:cNvPr id="11" name="Picture 7" descr="maple_leaf.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7889876" y="2697164"/>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sz="1000"/>
          </a:p>
        </p:txBody>
      </p:sp>
    </p:spTree>
    <p:extLst>
      <p:ext uri="{BB962C8B-B14F-4D97-AF65-F5344CB8AC3E}">
        <p14:creationId xmlns:p14="http://schemas.microsoft.com/office/powerpoint/2010/main" val="30440787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632082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354828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maple_leaf.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7889876" y="2697164"/>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649818"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a:bodyPr>
          <a:lstStyle>
            <a:lvl1pPr algn="l">
              <a:defRPr sz="3600" b="0" i="0">
                <a:solidFill>
                  <a:srgbClr val="595959"/>
                </a:solidFill>
                <a:latin typeface="Century Gothic" pitchFamily="34" charset="0"/>
                <a:cs typeface="Century Gothic" pitchFamily="34" charset="0"/>
              </a:defRPr>
            </a:lvl1pPr>
          </a:lstStyle>
          <a:p>
            <a:r>
              <a:rPr lang="en-US"/>
              <a:t>Click to edit Master title style</a:t>
            </a:r>
          </a:p>
        </p:txBody>
      </p:sp>
      <p:sp>
        <p:nvSpPr>
          <p:cNvPr id="3" name="Content Placeholder 2"/>
          <p:cNvSpPr>
            <a:spLocks noGrp="1"/>
          </p:cNvSpPr>
          <p:nvPr>
            <p:ph idx="1"/>
          </p:nvPr>
        </p:nvSpPr>
        <p:spPr/>
        <p:txBody>
          <a:bodyPr/>
          <a:lstStyle>
            <a:lvl1pPr marL="342900" indent="-342900">
              <a:buClr>
                <a:srgbClr val="595959"/>
              </a:buClr>
              <a:buFont typeface="Arial"/>
              <a:buChar char="•"/>
              <a:defRPr sz="2600" b="0" i="0">
                <a:solidFill>
                  <a:srgbClr val="595959"/>
                </a:solidFill>
                <a:latin typeface="Century Gothic" pitchFamily="34" charset="0"/>
                <a:cs typeface="Century Gothic" pitchFamily="34" charset="0"/>
              </a:defRPr>
            </a:lvl1pPr>
            <a:lvl2pPr marL="742950" indent="-285750">
              <a:buClr>
                <a:srgbClr val="595959"/>
              </a:buClr>
              <a:buFont typeface="Arial"/>
              <a:buChar char="•"/>
              <a:defRPr sz="2400" b="0" i="0">
                <a:solidFill>
                  <a:srgbClr val="595959"/>
                </a:solidFill>
                <a:latin typeface="Century Gothic" pitchFamily="34" charset="0"/>
                <a:cs typeface="Century Gothic" pitchFamily="34" charset="0"/>
              </a:defRPr>
            </a:lvl2pPr>
            <a:lvl3pPr marL="1143000" indent="-228600">
              <a:buClr>
                <a:srgbClr val="595959"/>
              </a:buClr>
              <a:buFont typeface="Arial"/>
              <a:buChar char="•"/>
              <a:defRPr sz="2200" b="0" i="0">
                <a:solidFill>
                  <a:srgbClr val="595959"/>
                </a:solidFill>
                <a:latin typeface="Century Gothic" pitchFamily="34" charset="0"/>
                <a:cs typeface="Century Gothic" pitchFamily="34" charset="0"/>
              </a:defRPr>
            </a:lvl3pPr>
            <a:lvl4pPr marL="1600200" indent="-228600">
              <a:buClr>
                <a:srgbClr val="595959"/>
              </a:buClr>
              <a:buFont typeface="Arial"/>
              <a:buChar char="•"/>
              <a:defRPr sz="2000" b="0" i="0">
                <a:solidFill>
                  <a:srgbClr val="595959"/>
                </a:solidFill>
                <a:latin typeface="Century Gothic" pitchFamily="34" charset="0"/>
                <a:cs typeface="Century Gothic" pitchFamily="34" charset="0"/>
              </a:defRPr>
            </a:lvl4pPr>
            <a:lvl5pPr marL="2057400" indent="-228600">
              <a:buClr>
                <a:srgbClr val="595959"/>
              </a:buClr>
              <a:buFont typeface="Arial"/>
              <a:buChar char="•"/>
              <a:defRPr sz="1800" b="0" i="0">
                <a:solidFill>
                  <a:srgbClr val="595959"/>
                </a:solidFill>
                <a:latin typeface="Century Gothic" pitchFamily="34" charset="0"/>
                <a:cs typeface="Century Gothic"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p:txBody>
          <a:bodyPr/>
          <a:lstStyle>
            <a:lvl1pPr>
              <a:defRPr/>
            </a:lvl1pPr>
          </a:lstStyle>
          <a:p>
            <a:fld id="{C43C7308-4257-465B-B047-D53126E0D7E2}" type="slidenum">
              <a:rPr lang="en-CA" smtClean="0"/>
              <a:t>‹#›</a:t>
            </a:fld>
            <a:endParaRPr lang="en-CA"/>
          </a:p>
        </p:txBody>
      </p:sp>
    </p:spTree>
    <p:extLst>
      <p:ext uri="{BB962C8B-B14F-4D97-AF65-F5344CB8AC3E}">
        <p14:creationId xmlns:p14="http://schemas.microsoft.com/office/powerpoint/2010/main" val="40936759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14915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41352822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1" y="1600200"/>
            <a:ext cx="5382684" cy="4522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600200"/>
            <a:ext cx="5382683" cy="4522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44932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504240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126973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79327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6443490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0746121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43005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7084" y="274638"/>
            <a:ext cx="2741083" cy="58483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274638"/>
            <a:ext cx="8024284" cy="58483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4128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full image">
    <p:spTree>
      <p:nvGrpSpPr>
        <p:cNvPr id="1" name=""/>
        <p:cNvGrpSpPr/>
        <p:nvPr/>
      </p:nvGrpSpPr>
      <p:grpSpPr>
        <a:xfrm>
          <a:off x="0" y="0"/>
          <a:ext cx="0" cy="0"/>
          <a:chOff x="0" y="0"/>
          <a:chExt cx="0" cy="0"/>
        </a:xfrm>
      </p:grpSpPr>
      <p:sp>
        <p:nvSpPr>
          <p:cNvPr id="12" name="Rectangle 11"/>
          <p:cNvSpPr/>
          <p:nvPr/>
        </p:nvSpPr>
        <p:spPr>
          <a:xfrm>
            <a:off x="0" y="0"/>
            <a:ext cx="12192000" cy="694481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sz="1000"/>
          </a:p>
        </p:txBody>
      </p:sp>
      <p:sp>
        <p:nvSpPr>
          <p:cNvPr id="2" name="Title 1"/>
          <p:cNvSpPr>
            <a:spLocks noGrp="1"/>
          </p:cNvSpPr>
          <p:nvPr>
            <p:ph type="ctrTitle"/>
          </p:nvPr>
        </p:nvSpPr>
        <p:spPr>
          <a:xfrm>
            <a:off x="891823" y="1941161"/>
            <a:ext cx="9482667" cy="2376252"/>
          </a:xfrm>
        </p:spPr>
        <p:txBody>
          <a:bodyPr>
            <a:normAutofit/>
          </a:bodyPr>
          <a:lstStyle>
            <a:lvl1pPr algn="l">
              <a:defRPr sz="4000" b="0" i="0">
                <a:solidFill>
                  <a:srgbClr val="595959"/>
                </a:solidFill>
                <a:latin typeface="Century Gothic" pitchFamily="34" charset="0"/>
                <a:cs typeface="Century Gothic" pitchFamily="34" charset="0"/>
              </a:defRPr>
            </a:lvl1pPr>
          </a:lstStyle>
          <a:p>
            <a:r>
              <a:rPr lang="en-US"/>
              <a:t>Click to edit Master title style</a:t>
            </a:r>
          </a:p>
        </p:txBody>
      </p:sp>
      <p:sp>
        <p:nvSpPr>
          <p:cNvPr id="3" name="Subtitle 2"/>
          <p:cNvSpPr>
            <a:spLocks noGrp="1"/>
          </p:cNvSpPr>
          <p:nvPr>
            <p:ph type="subTitle" idx="1"/>
          </p:nvPr>
        </p:nvSpPr>
        <p:spPr>
          <a:xfrm>
            <a:off x="891822" y="4524375"/>
            <a:ext cx="9482668" cy="1752600"/>
          </a:xfrm>
        </p:spPr>
        <p:txBody>
          <a:bodyPr>
            <a:normAutofit/>
          </a:bodyPr>
          <a:lstStyle>
            <a:lvl1pPr marL="0" indent="0" algn="l">
              <a:buNone/>
              <a:defRPr sz="2400" b="0" i="0">
                <a:solidFill>
                  <a:srgbClr val="595959"/>
                </a:solidFill>
                <a:latin typeface="Century Gothic" pitchFamily="34" charset="0"/>
                <a:cs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1" name="Slide Number Placeholder 5"/>
          <p:cNvSpPr>
            <a:spLocks noGrp="1"/>
          </p:cNvSpPr>
          <p:nvPr>
            <p:ph type="sldNum" sz="quarter" idx="12"/>
          </p:nvPr>
        </p:nvSpPr>
        <p:spPr/>
        <p:txBody>
          <a:bodyPr/>
          <a:lstStyle>
            <a:lvl1pPr>
              <a:defRPr/>
            </a:lvl1pPr>
          </a:lstStyle>
          <a:p>
            <a:fld id="{C43C7308-4257-465B-B047-D53126E0D7E2}" type="slidenum">
              <a:rPr lang="en-CA" smtClean="0"/>
              <a:t>‹#›</a:t>
            </a:fld>
            <a:endParaRPr lang="en-CA"/>
          </a:p>
        </p:txBody>
      </p:sp>
      <p:pic>
        <p:nvPicPr>
          <p:cNvPr id="14" name="Picture 7"/>
          <p:cNvPicPr>
            <a:picLocks/>
          </p:cNvPicPr>
          <p:nvPr/>
        </p:nvPicPr>
        <p:blipFill>
          <a:blip r:embed="rId2" cstate="print">
            <a:extLst>
              <a:ext uri="{28A0092B-C50C-407E-A947-70E740481C1C}">
                <a14:useLocalDpi xmlns:a14="http://schemas.microsoft.com/office/drawing/2010/main" val="0"/>
              </a:ext>
            </a:extLst>
          </a:blip>
          <a:stretch>
            <a:fillRect/>
          </a:stretch>
        </p:blipFill>
        <p:spPr bwMode="auto">
          <a:xfrm>
            <a:off x="755467" y="4424289"/>
            <a:ext cx="9742871"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7"/>
          <p:cNvPicPr preferRelativeResize="0">
            <a:picLocks/>
          </p:cNvPicPr>
          <p:nvPr/>
        </p:nvPicPr>
        <p:blipFill>
          <a:blip r:embed="rId3" cstate="print">
            <a:extLst>
              <a:ext uri="{28A0092B-C50C-407E-A947-70E740481C1C}">
                <a14:useLocalDpi xmlns:a14="http://schemas.microsoft.com/office/drawing/2010/main" val="0"/>
              </a:ext>
            </a:extLst>
          </a:blip>
          <a:stretch>
            <a:fillRect/>
          </a:stretch>
        </p:blipFill>
        <p:spPr bwMode="auto">
          <a:xfrm>
            <a:off x="581932" y="544183"/>
            <a:ext cx="11006400" cy="46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0100332" y="6359521"/>
            <a:ext cx="1488000" cy="26790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N:\Multimedia\Design\Corporate Look Templates\Branding Elements\Logo\FIP_ECCC\ECCC_c_normal_e.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6852" y="221725"/>
            <a:ext cx="4284211" cy="225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4550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9966896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34809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1527899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1" y="1600200"/>
            <a:ext cx="5382684" cy="4522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600200"/>
            <a:ext cx="5382683" cy="4522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72880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3207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894038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80711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6723190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9873378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9492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7" descr="maple_leaf.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7889876" y="2697164"/>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963084" y="4406901"/>
            <a:ext cx="10363200" cy="1362075"/>
          </a:xfrm>
        </p:spPr>
        <p:txBody>
          <a:bodyPr anchor="t"/>
          <a:lstStyle>
            <a:lvl1pPr algn="l">
              <a:defRPr sz="4000" b="0" cap="all">
                <a:solidFill>
                  <a:srgbClr val="595959"/>
                </a:solidFill>
                <a:latin typeface="Century Gothic" pitchFamily="34" charset="0"/>
              </a:defRPr>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rgbClr val="595959"/>
                </a:solidFill>
                <a:latin typeface="Century Gothic"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0"/>
          </p:nvPr>
        </p:nvSpPr>
        <p:spPr/>
        <p:txBody>
          <a:bodyPr/>
          <a:lstStyle>
            <a:lvl1pPr>
              <a:defRPr/>
            </a:lvl1pPr>
          </a:lstStyle>
          <a:p>
            <a:fld id="{C43C7308-4257-465B-B047-D53126E0D7E2}" type="slidenum">
              <a:rPr lang="en-CA" smtClean="0"/>
              <a:t>‹#›</a:t>
            </a:fld>
            <a:endParaRPr lang="en-CA"/>
          </a:p>
        </p:txBody>
      </p:sp>
      <p:cxnSp>
        <p:nvCxnSpPr>
          <p:cNvPr id="8" name="Straight Connector 7"/>
          <p:cNvCxnSpPr/>
          <p:nvPr/>
        </p:nvCxnSpPr>
        <p:spPr>
          <a:xfrm>
            <a:off x="649818"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84040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7084" y="274638"/>
            <a:ext cx="2741083" cy="58483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274638"/>
            <a:ext cx="8024284" cy="58483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93139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5949511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38288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6712807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1" y="1600200"/>
            <a:ext cx="5382684" cy="4522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600200"/>
            <a:ext cx="5382683" cy="4522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1344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74170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42713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77842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4560604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799361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7" descr="maple_leaf.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7889876" y="2697164"/>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649818"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595959"/>
                </a:solidFill>
              </a:defRPr>
            </a:lvl1p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buClr>
                <a:srgbClr val="595959"/>
              </a:buClr>
              <a:defRPr sz="2800"/>
            </a:lvl1pPr>
            <a:lvl2pPr>
              <a:buClr>
                <a:srgbClr val="595959"/>
              </a:buClr>
              <a:defRPr sz="2400"/>
            </a:lvl2pPr>
            <a:lvl3pPr>
              <a:buClr>
                <a:srgbClr val="595959"/>
              </a:buClr>
              <a:defRPr sz="2000"/>
            </a:lvl3pPr>
            <a:lvl4pPr>
              <a:buClr>
                <a:srgbClr val="595959"/>
              </a:buClr>
              <a:defRPr sz="1800"/>
            </a:lvl4pPr>
            <a:lvl5pPr>
              <a:buClr>
                <a:srgbClr val="595959"/>
              </a:buCl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buClr>
                <a:srgbClr val="595959"/>
              </a:buClr>
              <a:defRPr sz="2800"/>
            </a:lvl1pPr>
            <a:lvl2pPr>
              <a:buClr>
                <a:srgbClr val="595959"/>
              </a:buClr>
              <a:defRPr sz="2400"/>
            </a:lvl2pPr>
            <a:lvl3pPr>
              <a:buClr>
                <a:srgbClr val="595959"/>
              </a:buClr>
              <a:defRPr sz="2000"/>
            </a:lvl3pPr>
            <a:lvl4pPr>
              <a:buClr>
                <a:srgbClr val="595959"/>
              </a:buClr>
              <a:defRPr sz="1800"/>
            </a:lvl4pPr>
            <a:lvl5pPr>
              <a:buClr>
                <a:srgbClr val="595959"/>
              </a:buCl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p:cNvSpPr>
            <a:spLocks noGrp="1"/>
          </p:cNvSpPr>
          <p:nvPr>
            <p:ph type="sldNum" sz="quarter" idx="10"/>
          </p:nvPr>
        </p:nvSpPr>
        <p:spPr/>
        <p:txBody>
          <a:bodyPr/>
          <a:lstStyle>
            <a:lvl1pPr>
              <a:defRPr/>
            </a:lvl1pPr>
          </a:lstStyle>
          <a:p>
            <a:fld id="{C43C7308-4257-465B-B047-D53126E0D7E2}" type="slidenum">
              <a:rPr lang="en-CA" smtClean="0"/>
              <a:t>‹#›</a:t>
            </a:fld>
            <a:endParaRPr lang="en-CA"/>
          </a:p>
        </p:txBody>
      </p:sp>
    </p:spTree>
    <p:extLst>
      <p:ext uri="{BB962C8B-B14F-4D97-AF65-F5344CB8AC3E}">
        <p14:creationId xmlns:p14="http://schemas.microsoft.com/office/powerpoint/2010/main" val="156488915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557055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7084" y="274638"/>
            <a:ext cx="2741083" cy="58483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274638"/>
            <a:ext cx="8024284" cy="58483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74863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0368785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197352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72106357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1" y="1600200"/>
            <a:ext cx="5382684" cy="4522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600200"/>
            <a:ext cx="5382683" cy="4522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46019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18865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6499177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014511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720609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pic>
        <p:nvPicPr>
          <p:cNvPr id="12" name="Picture 7" descr="maple_leaf.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7889876" y="2697164"/>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6563784" y="2805114"/>
            <a:ext cx="5628216" cy="3119437"/>
          </a:xfrm>
          <a:prstGeom prst="rect">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CA" sz="1000"/>
          </a:p>
        </p:txBody>
      </p:sp>
      <p:sp>
        <p:nvSpPr>
          <p:cNvPr id="8" name="Rectangle 7"/>
          <p:cNvSpPr/>
          <p:nvPr/>
        </p:nvSpPr>
        <p:spPr>
          <a:xfrm>
            <a:off x="12039600" y="2805114"/>
            <a:ext cx="152400" cy="3119437"/>
          </a:xfrm>
          <a:prstGeom prst="rect">
            <a:avLst/>
          </a:prstGeom>
          <a:solidFill>
            <a:srgbClr val="59595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CA" sz="1000"/>
          </a:p>
        </p:txBody>
      </p:sp>
      <p:cxnSp>
        <p:nvCxnSpPr>
          <p:cNvPr id="9" name="Straight Connector 8"/>
          <p:cNvCxnSpPr/>
          <p:nvPr/>
        </p:nvCxnSpPr>
        <p:spPr>
          <a:xfrm>
            <a:off x="649818"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595959"/>
                </a:solidFill>
              </a:defRPr>
            </a:lvl1p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buClr>
                <a:srgbClr val="595959"/>
              </a:buClr>
              <a:defRPr sz="2800"/>
            </a:lvl1pPr>
            <a:lvl2pPr>
              <a:buClr>
                <a:srgbClr val="595959"/>
              </a:buClr>
              <a:defRPr sz="2400"/>
            </a:lvl2pPr>
            <a:lvl3pPr>
              <a:buClr>
                <a:srgbClr val="595959"/>
              </a:buClr>
              <a:defRPr sz="2000"/>
            </a:lvl3pPr>
            <a:lvl4pPr>
              <a:buClr>
                <a:srgbClr val="595959"/>
              </a:buClr>
              <a:defRPr sz="1800"/>
            </a:lvl4pPr>
            <a:lvl5pPr>
              <a:buClr>
                <a:srgbClr val="595959"/>
              </a:buCl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sz="half" idx="12"/>
          </p:nvPr>
        </p:nvSpPr>
        <p:spPr>
          <a:xfrm>
            <a:off x="6903591" y="3057770"/>
            <a:ext cx="4868659" cy="2668344"/>
          </a:xfrm>
        </p:spPr>
        <p:txBody>
          <a:bodyPr/>
          <a:lstStyle>
            <a:lvl1pPr marL="0" indent="0">
              <a:buNone/>
              <a:defRPr sz="1800" i="1">
                <a:solidFill>
                  <a:srgbClr val="595959"/>
                </a:solidFill>
              </a:defRPr>
            </a:lvl1pPr>
            <a:lvl2pPr>
              <a:defRPr sz="2400" i="1"/>
            </a:lvl2pPr>
            <a:lvl3pPr>
              <a:defRPr sz="2000" i="1"/>
            </a:lvl3pPr>
            <a:lvl4pPr>
              <a:defRPr sz="1800" i="1"/>
            </a:lvl4pPr>
            <a:lvl5pPr>
              <a:defRPr sz="1800" i="1"/>
            </a:lvl5pPr>
            <a:lvl6pPr>
              <a:defRPr sz="1800"/>
            </a:lvl6pPr>
            <a:lvl7pPr>
              <a:defRPr sz="1800"/>
            </a:lvl7pPr>
            <a:lvl8pPr>
              <a:defRPr sz="1800"/>
            </a:lvl8pPr>
            <a:lvl9pPr>
              <a:defRPr sz="1800"/>
            </a:lvl9pPr>
          </a:lstStyle>
          <a:p>
            <a:pPr lvl="0"/>
            <a:r>
              <a:rPr lang="en-US"/>
              <a:t>Edit Master text styles</a:t>
            </a:r>
          </a:p>
        </p:txBody>
      </p:sp>
      <p:sp>
        <p:nvSpPr>
          <p:cNvPr id="11" name="Slide Number Placeholder 5"/>
          <p:cNvSpPr>
            <a:spLocks noGrp="1"/>
          </p:cNvSpPr>
          <p:nvPr>
            <p:ph type="sldNum" sz="quarter" idx="13"/>
          </p:nvPr>
        </p:nvSpPr>
        <p:spPr/>
        <p:txBody>
          <a:bodyPr/>
          <a:lstStyle>
            <a:lvl1pPr>
              <a:defRPr/>
            </a:lvl1pPr>
          </a:lstStyle>
          <a:p>
            <a:fld id="{C43C7308-4257-465B-B047-D53126E0D7E2}" type="slidenum">
              <a:rPr lang="en-CA" smtClean="0"/>
              <a:t>‹#›</a:t>
            </a:fld>
            <a:endParaRPr lang="en-CA"/>
          </a:p>
        </p:txBody>
      </p:sp>
    </p:spTree>
    <p:extLst>
      <p:ext uri="{BB962C8B-B14F-4D97-AF65-F5344CB8AC3E}">
        <p14:creationId xmlns:p14="http://schemas.microsoft.com/office/powerpoint/2010/main" val="325804487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92896957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364106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7084" y="274638"/>
            <a:ext cx="2741083" cy="58483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274638"/>
            <a:ext cx="8024284" cy="58483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0929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4_Two Content">
    <p:spTree>
      <p:nvGrpSpPr>
        <p:cNvPr id="1" name=""/>
        <p:cNvGrpSpPr/>
        <p:nvPr/>
      </p:nvGrpSpPr>
      <p:grpSpPr>
        <a:xfrm>
          <a:off x="0" y="0"/>
          <a:ext cx="0" cy="0"/>
          <a:chOff x="0" y="0"/>
          <a:chExt cx="0" cy="0"/>
        </a:xfrm>
      </p:grpSpPr>
      <p:sp>
        <p:nvSpPr>
          <p:cNvPr id="7" name="Rectangle 6"/>
          <p:cNvSpPr/>
          <p:nvPr/>
        </p:nvSpPr>
        <p:spPr>
          <a:xfrm>
            <a:off x="6563785" y="1600201"/>
            <a:ext cx="5065183" cy="4525962"/>
          </a:xfrm>
          <a:prstGeom prst="rect">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CA" sz="1000">
              <a:solidFill>
                <a:srgbClr val="ECECEC"/>
              </a:solidFill>
            </a:endParaRPr>
          </a:p>
        </p:txBody>
      </p:sp>
      <p:cxnSp>
        <p:nvCxnSpPr>
          <p:cNvPr id="9" name="Straight Connector 8"/>
          <p:cNvCxnSpPr/>
          <p:nvPr/>
        </p:nvCxnSpPr>
        <p:spPr>
          <a:xfrm>
            <a:off x="649818"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595959"/>
                </a:solidFill>
              </a:defRPr>
            </a:lvl1p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buClr>
                <a:srgbClr val="595959"/>
              </a:buClr>
              <a:defRPr sz="2800"/>
            </a:lvl1pPr>
            <a:lvl2pPr>
              <a:buClr>
                <a:srgbClr val="595959"/>
              </a:buClr>
              <a:defRPr sz="2400"/>
            </a:lvl2pPr>
            <a:lvl3pPr>
              <a:buClr>
                <a:srgbClr val="595959"/>
              </a:buClr>
              <a:defRPr sz="2000"/>
            </a:lvl3pPr>
            <a:lvl4pPr>
              <a:buClr>
                <a:srgbClr val="595959"/>
              </a:buClr>
              <a:defRPr sz="1800"/>
            </a:lvl4pPr>
            <a:lvl5pPr>
              <a:buClr>
                <a:srgbClr val="595959"/>
              </a:buCl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sz="half" idx="12"/>
          </p:nvPr>
        </p:nvSpPr>
        <p:spPr>
          <a:xfrm>
            <a:off x="6890564" y="1944078"/>
            <a:ext cx="4738403" cy="3782036"/>
          </a:xfrm>
        </p:spPr>
        <p:txBody>
          <a:bodyPr/>
          <a:lstStyle>
            <a:lvl1pPr marL="0" indent="0">
              <a:buNone/>
              <a:defRPr sz="1800" i="1">
                <a:solidFill>
                  <a:srgbClr val="595959"/>
                </a:solidFill>
              </a:defRPr>
            </a:lvl1pPr>
            <a:lvl2pPr>
              <a:defRPr sz="2400" i="1"/>
            </a:lvl2pPr>
            <a:lvl3pPr>
              <a:defRPr sz="2000" i="1"/>
            </a:lvl3pPr>
            <a:lvl4pPr>
              <a:defRPr sz="1800" i="1"/>
            </a:lvl4pPr>
            <a:lvl5pPr>
              <a:defRPr sz="1800" i="1"/>
            </a:lvl5pPr>
            <a:lvl6pPr>
              <a:defRPr sz="1800"/>
            </a:lvl6pPr>
            <a:lvl7pPr>
              <a:defRPr sz="1800"/>
            </a:lvl7pPr>
            <a:lvl8pPr>
              <a:defRPr sz="1800"/>
            </a:lvl8pPr>
            <a:lvl9pPr>
              <a:defRPr sz="1800"/>
            </a:lvl9pPr>
          </a:lstStyle>
          <a:p>
            <a:pPr lvl="0"/>
            <a:r>
              <a:rPr lang="en-US"/>
              <a:t>Edit Master text styles</a:t>
            </a:r>
          </a:p>
        </p:txBody>
      </p:sp>
      <p:sp>
        <p:nvSpPr>
          <p:cNvPr id="11" name="Slide Number Placeholder 5"/>
          <p:cNvSpPr>
            <a:spLocks noGrp="1"/>
          </p:cNvSpPr>
          <p:nvPr>
            <p:ph type="sldNum" sz="quarter" idx="13"/>
          </p:nvPr>
        </p:nvSpPr>
        <p:spPr/>
        <p:txBody>
          <a:bodyPr/>
          <a:lstStyle>
            <a:lvl1pPr>
              <a:defRPr/>
            </a:lvl1pPr>
          </a:lstStyle>
          <a:p>
            <a:fld id="{C43C7308-4257-465B-B047-D53126E0D7E2}" type="slidenum">
              <a:rPr lang="en-CA" smtClean="0"/>
              <a:t>‹#›</a:t>
            </a:fld>
            <a:endParaRPr lang="en-CA"/>
          </a:p>
        </p:txBody>
      </p:sp>
      <p:pic>
        <p:nvPicPr>
          <p:cNvPr id="13" name="Picture 7"/>
          <p:cNvPicPr>
            <a:picLocks/>
          </p:cNvPicPr>
          <p:nvPr/>
        </p:nvPicPr>
        <p:blipFill>
          <a:blip r:embed="rId2" cstate="print">
            <a:extLst>
              <a:ext uri="{28A0092B-C50C-407E-A947-70E740481C1C}">
                <a14:useLocalDpi xmlns:a14="http://schemas.microsoft.com/office/drawing/2010/main" val="0"/>
              </a:ext>
            </a:extLst>
          </a:blip>
          <a:stretch>
            <a:fillRect/>
          </a:stretch>
        </p:blipFill>
        <p:spPr bwMode="auto">
          <a:xfrm>
            <a:off x="7100484" y="5866132"/>
            <a:ext cx="5103408"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8371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_Two Content">
    <p:spTree>
      <p:nvGrpSpPr>
        <p:cNvPr id="1" name=""/>
        <p:cNvGrpSpPr/>
        <p:nvPr/>
      </p:nvGrpSpPr>
      <p:grpSpPr>
        <a:xfrm>
          <a:off x="0" y="0"/>
          <a:ext cx="0" cy="0"/>
          <a:chOff x="0" y="0"/>
          <a:chExt cx="0" cy="0"/>
        </a:xfrm>
      </p:grpSpPr>
      <p:pic>
        <p:nvPicPr>
          <p:cNvPr id="12" name="Picture 7" descr="maple_leaf.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7889876" y="2697164"/>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609601" y="3995738"/>
            <a:ext cx="11019367" cy="1928812"/>
          </a:xfrm>
          <a:prstGeom prst="rect">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CA" sz="1000">
              <a:solidFill>
                <a:srgbClr val="ECECEC"/>
              </a:solidFill>
            </a:endParaRPr>
          </a:p>
        </p:txBody>
      </p:sp>
      <p:cxnSp>
        <p:nvCxnSpPr>
          <p:cNvPr id="9" name="Straight Connector 8"/>
          <p:cNvCxnSpPr/>
          <p:nvPr/>
        </p:nvCxnSpPr>
        <p:spPr>
          <a:xfrm>
            <a:off x="649818"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595959"/>
                </a:solidFill>
              </a:defRPr>
            </a:lvl1pPr>
          </a:lstStyle>
          <a:p>
            <a:r>
              <a:rPr lang="en-US"/>
              <a:t>Click to edit Master title style</a:t>
            </a:r>
          </a:p>
        </p:txBody>
      </p:sp>
      <p:sp>
        <p:nvSpPr>
          <p:cNvPr id="3" name="Content Placeholder 2"/>
          <p:cNvSpPr>
            <a:spLocks noGrp="1"/>
          </p:cNvSpPr>
          <p:nvPr>
            <p:ph sz="half" idx="1"/>
          </p:nvPr>
        </p:nvSpPr>
        <p:spPr>
          <a:xfrm>
            <a:off x="609600" y="1600202"/>
            <a:ext cx="10972800" cy="2157607"/>
          </a:xfrm>
        </p:spPr>
        <p:txBody>
          <a:bodyPr/>
          <a:lstStyle>
            <a:lvl1pPr>
              <a:buClr>
                <a:srgbClr val="595959"/>
              </a:buClr>
              <a:defRPr sz="2800"/>
            </a:lvl1pPr>
            <a:lvl2pPr>
              <a:buClr>
                <a:srgbClr val="595959"/>
              </a:buClr>
              <a:defRPr sz="2400"/>
            </a:lvl2pPr>
            <a:lvl3pPr>
              <a:buClr>
                <a:srgbClr val="595959"/>
              </a:buClr>
              <a:defRPr sz="2000"/>
            </a:lvl3pPr>
            <a:lvl4pPr>
              <a:buClr>
                <a:srgbClr val="595959"/>
              </a:buClr>
              <a:defRPr sz="1800"/>
            </a:lvl4pPr>
            <a:lvl5pPr>
              <a:buClr>
                <a:srgbClr val="595959"/>
              </a:buCl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sz="half" idx="12"/>
          </p:nvPr>
        </p:nvSpPr>
        <p:spPr>
          <a:xfrm>
            <a:off x="807590" y="4140741"/>
            <a:ext cx="10821377" cy="1332960"/>
          </a:xfrm>
          <a:solidFill>
            <a:srgbClr val="ECECEC"/>
          </a:solidFill>
        </p:spPr>
        <p:txBody>
          <a:bodyPr/>
          <a:lstStyle>
            <a:lvl1pPr marL="0" indent="0">
              <a:buNone/>
              <a:defRPr sz="1800" i="1"/>
            </a:lvl1pPr>
            <a:lvl2pPr>
              <a:defRPr sz="2400" i="1"/>
            </a:lvl2pPr>
            <a:lvl3pPr>
              <a:defRPr sz="2000" i="1"/>
            </a:lvl3pPr>
            <a:lvl4pPr>
              <a:defRPr sz="1800" i="1"/>
            </a:lvl4pPr>
            <a:lvl5pPr>
              <a:defRPr sz="1800" i="1"/>
            </a:lvl5pPr>
            <a:lvl6pPr>
              <a:defRPr sz="1800"/>
            </a:lvl6pPr>
            <a:lvl7pPr>
              <a:defRPr sz="1800"/>
            </a:lvl7pPr>
            <a:lvl8pPr>
              <a:defRPr sz="1800"/>
            </a:lvl8pPr>
            <a:lvl9pPr>
              <a:defRPr sz="1800"/>
            </a:lvl9pPr>
          </a:lstStyle>
          <a:p>
            <a:pPr lvl="0"/>
            <a:r>
              <a:rPr lang="en-US"/>
              <a:t>Edit Master text styles</a:t>
            </a:r>
          </a:p>
        </p:txBody>
      </p:sp>
      <p:sp>
        <p:nvSpPr>
          <p:cNvPr id="11" name="Slide Number Placeholder 5"/>
          <p:cNvSpPr>
            <a:spLocks noGrp="1"/>
          </p:cNvSpPr>
          <p:nvPr>
            <p:ph type="sldNum" sz="quarter" idx="13"/>
          </p:nvPr>
        </p:nvSpPr>
        <p:spPr/>
        <p:txBody>
          <a:bodyPr/>
          <a:lstStyle>
            <a:lvl1pPr>
              <a:defRPr/>
            </a:lvl1pPr>
          </a:lstStyle>
          <a:p>
            <a:fld id="{C43C7308-4257-465B-B047-D53126E0D7E2}" type="slidenum">
              <a:rPr lang="en-CA" smtClean="0"/>
              <a:t>‹#›</a:t>
            </a:fld>
            <a:endParaRPr lang="en-CA"/>
          </a:p>
        </p:txBody>
      </p:sp>
      <p:pic>
        <p:nvPicPr>
          <p:cNvPr id="14"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343151" y="5650232"/>
            <a:ext cx="10873501"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0212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7" descr="maple_leaf.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7889876" y="2697164"/>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a:off x="649818"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595959"/>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buClr>
                <a:srgbClr val="595959"/>
              </a:buClr>
              <a:defRPr sz="2400"/>
            </a:lvl1pPr>
            <a:lvl2pPr>
              <a:buClr>
                <a:srgbClr val="595959"/>
              </a:buClr>
              <a:defRPr sz="2000"/>
            </a:lvl2pPr>
            <a:lvl3pPr>
              <a:buClr>
                <a:srgbClr val="595959"/>
              </a:buClr>
              <a:defRPr sz="1800"/>
            </a:lvl3pPr>
            <a:lvl4pPr>
              <a:buClr>
                <a:srgbClr val="595959"/>
              </a:buClr>
              <a:defRPr sz="1600"/>
            </a:lvl4pPr>
            <a:lvl5pPr>
              <a:buClr>
                <a:srgbClr val="595959"/>
              </a:buCl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buClr>
                <a:srgbClr val="595959"/>
              </a:buClr>
              <a:defRPr sz="2400"/>
            </a:lvl1pPr>
            <a:lvl2pPr>
              <a:buClr>
                <a:srgbClr val="595959"/>
              </a:buClr>
              <a:defRPr sz="2000"/>
            </a:lvl2pPr>
            <a:lvl3pPr>
              <a:buClr>
                <a:srgbClr val="595959"/>
              </a:buClr>
              <a:defRPr sz="1800"/>
            </a:lvl3pPr>
            <a:lvl4pPr>
              <a:buClr>
                <a:srgbClr val="595959"/>
              </a:buClr>
              <a:defRPr sz="1600"/>
            </a:lvl4pPr>
            <a:lvl5pPr>
              <a:buClr>
                <a:srgbClr val="595959"/>
              </a:buCl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p:cNvSpPr>
            <a:spLocks noGrp="1"/>
          </p:cNvSpPr>
          <p:nvPr>
            <p:ph type="sldNum" sz="quarter" idx="10"/>
          </p:nvPr>
        </p:nvSpPr>
        <p:spPr/>
        <p:txBody>
          <a:bodyPr/>
          <a:lstStyle>
            <a:lvl1pPr>
              <a:defRPr/>
            </a:lvl1pPr>
          </a:lstStyle>
          <a:p>
            <a:fld id="{C43C7308-4257-465B-B047-D53126E0D7E2}" type="slidenum">
              <a:rPr lang="en-CA" smtClean="0"/>
              <a:t>‹#›</a:t>
            </a:fld>
            <a:endParaRPr lang="en-CA"/>
          </a:p>
        </p:txBody>
      </p:sp>
    </p:spTree>
    <p:extLst>
      <p:ext uri="{BB962C8B-B14F-4D97-AF65-F5344CB8AC3E}">
        <p14:creationId xmlns:p14="http://schemas.microsoft.com/office/powerpoint/2010/main" val="4157535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image" Target="../media/image8.jpe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9.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3.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image" Target="../media/image10.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image" Target="../media/image8.jpeg"/><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theme" Target="../theme/theme4.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image" Target="../media/image9.jpeg"/><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theme" Target="../theme/theme5.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4" descr="maple_leaf.jpg"/>
          <p:cNvPicPr>
            <a:picLocks noChangeAspect="1"/>
          </p:cNvPicPr>
          <p:nvPr/>
        </p:nvPicPr>
        <p:blipFill>
          <a:blip r:embed="rId20" cstate="email">
            <a:extLst>
              <a:ext uri="{28A0092B-C50C-407E-A947-70E740481C1C}">
                <a14:useLocalDpi xmlns:a14="http://schemas.microsoft.com/office/drawing/2010/main"/>
              </a:ext>
            </a:extLst>
          </a:blip>
          <a:srcRect/>
          <a:stretch>
            <a:fillRect/>
          </a:stretch>
        </p:blipFill>
        <p:spPr bwMode="auto">
          <a:xfrm>
            <a:off x="7889876" y="2697164"/>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 name="Title Placeholder 1"/>
          <p:cNvSpPr>
            <a:spLocks noGrp="1"/>
          </p:cNvSpPr>
          <p:nvPr>
            <p:ph type="title"/>
          </p:nvPr>
        </p:nvSpPr>
        <p:spPr bwMode="auto">
          <a:xfrm>
            <a:off x="609600" y="274639"/>
            <a:ext cx="10972800" cy="98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1436689"/>
            <a:ext cx="10972800" cy="468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609601" y="6356351"/>
            <a:ext cx="1310217"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7F7F7F"/>
                </a:solidFill>
                <a:latin typeface="Century Gothic" panose="020B0502020202020204" pitchFamily="34" charset="0"/>
              </a:defRPr>
            </a:lvl1pPr>
          </a:lstStyle>
          <a:p>
            <a:fld id="{C43C7308-4257-465B-B047-D53126E0D7E2}" type="slidenum">
              <a:rPr lang="en-CA" smtClean="0"/>
              <a:t>‹#›</a:t>
            </a:fld>
            <a:endParaRPr lang="en-CA"/>
          </a:p>
        </p:txBody>
      </p:sp>
    </p:spTree>
    <p:extLst>
      <p:ext uri="{BB962C8B-B14F-4D97-AF65-F5344CB8AC3E}">
        <p14:creationId xmlns:p14="http://schemas.microsoft.com/office/powerpoint/2010/main" val="2278486259"/>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Lst>
  <p:txStyles>
    <p:titleStyle>
      <a:lvl1pPr algn="l" defTabSz="457200" rtl="0" eaLnBrk="1" fontAlgn="base" hangingPunct="1">
        <a:spcBef>
          <a:spcPct val="0"/>
        </a:spcBef>
        <a:spcAft>
          <a:spcPct val="0"/>
        </a:spcAft>
        <a:defRPr lang="en-US" sz="3600" kern="1200" dirty="0">
          <a:solidFill>
            <a:srgbClr val="595959"/>
          </a:solidFill>
          <a:latin typeface="Century Gothic" pitchFamily="34" charset="0"/>
          <a:ea typeface="ヒラギノ角ゴ Pro W3" pitchFamily="126" charset="-128"/>
          <a:cs typeface="Century Gothic" pitchFamily="34" charset="0"/>
        </a:defRPr>
      </a:lvl1pPr>
      <a:lvl2pPr algn="l" defTabSz="457200" rtl="0" eaLnBrk="1" fontAlgn="base" hangingPunct="1">
        <a:spcBef>
          <a:spcPct val="0"/>
        </a:spcBef>
        <a:spcAft>
          <a:spcPct val="0"/>
        </a:spcAft>
        <a:defRPr sz="3600">
          <a:solidFill>
            <a:srgbClr val="0064A5"/>
          </a:solidFill>
          <a:latin typeface="Century Gothic" charset="0"/>
          <a:ea typeface="ヒラギノ角ゴ Pro W3" pitchFamily="126" charset="-128"/>
          <a:cs typeface="Century Gothic" charset="0"/>
        </a:defRPr>
      </a:lvl2pPr>
      <a:lvl3pPr algn="l" defTabSz="457200" rtl="0" eaLnBrk="1" fontAlgn="base" hangingPunct="1">
        <a:spcBef>
          <a:spcPct val="0"/>
        </a:spcBef>
        <a:spcAft>
          <a:spcPct val="0"/>
        </a:spcAft>
        <a:defRPr sz="3600">
          <a:solidFill>
            <a:srgbClr val="0064A5"/>
          </a:solidFill>
          <a:latin typeface="Century Gothic" charset="0"/>
          <a:ea typeface="ヒラギノ角ゴ Pro W3" pitchFamily="126" charset="-128"/>
          <a:cs typeface="Century Gothic" charset="0"/>
        </a:defRPr>
      </a:lvl3pPr>
      <a:lvl4pPr algn="l" defTabSz="457200" rtl="0" eaLnBrk="1" fontAlgn="base" hangingPunct="1">
        <a:spcBef>
          <a:spcPct val="0"/>
        </a:spcBef>
        <a:spcAft>
          <a:spcPct val="0"/>
        </a:spcAft>
        <a:defRPr sz="3600">
          <a:solidFill>
            <a:srgbClr val="0064A5"/>
          </a:solidFill>
          <a:latin typeface="Century Gothic" charset="0"/>
          <a:ea typeface="ヒラギノ角ゴ Pro W3" pitchFamily="126" charset="-128"/>
          <a:cs typeface="Century Gothic" charset="0"/>
        </a:defRPr>
      </a:lvl4pPr>
      <a:lvl5pPr algn="l" defTabSz="457200" rtl="0" eaLnBrk="1" fontAlgn="base" hangingPunct="1">
        <a:spcBef>
          <a:spcPct val="0"/>
        </a:spcBef>
        <a:spcAft>
          <a:spcPct val="0"/>
        </a:spcAft>
        <a:defRPr sz="3600">
          <a:solidFill>
            <a:srgbClr val="0064A5"/>
          </a:solidFill>
          <a:latin typeface="Century Gothic" charset="0"/>
          <a:ea typeface="ヒラギノ角ゴ Pro W3" pitchFamily="126" charset="-128"/>
          <a:cs typeface="Century Gothic" charset="0"/>
        </a:defRPr>
      </a:lvl5pPr>
      <a:lvl6pPr marL="457200" algn="ctr" defTabSz="457200" rtl="0" eaLnBrk="1" fontAlgn="base" hangingPunct="1">
        <a:spcBef>
          <a:spcPct val="0"/>
        </a:spcBef>
        <a:spcAft>
          <a:spcPct val="0"/>
        </a:spcAft>
        <a:defRPr sz="3600">
          <a:solidFill>
            <a:srgbClr val="0064A5"/>
          </a:solidFill>
          <a:latin typeface="Gill Sans Light" pitchFamily="126" charset="0"/>
          <a:ea typeface="ヒラギノ角ゴ Pro W3" pitchFamily="126" charset="-128"/>
        </a:defRPr>
      </a:lvl6pPr>
      <a:lvl7pPr marL="914400" algn="ctr" defTabSz="457200" rtl="0" eaLnBrk="1" fontAlgn="base" hangingPunct="1">
        <a:spcBef>
          <a:spcPct val="0"/>
        </a:spcBef>
        <a:spcAft>
          <a:spcPct val="0"/>
        </a:spcAft>
        <a:defRPr sz="3600">
          <a:solidFill>
            <a:srgbClr val="0064A5"/>
          </a:solidFill>
          <a:latin typeface="Gill Sans Light" pitchFamily="126" charset="0"/>
          <a:ea typeface="ヒラギノ角ゴ Pro W3" pitchFamily="126" charset="-128"/>
        </a:defRPr>
      </a:lvl7pPr>
      <a:lvl8pPr marL="1371600" algn="ctr" defTabSz="457200" rtl="0" eaLnBrk="1" fontAlgn="base" hangingPunct="1">
        <a:spcBef>
          <a:spcPct val="0"/>
        </a:spcBef>
        <a:spcAft>
          <a:spcPct val="0"/>
        </a:spcAft>
        <a:defRPr sz="3600">
          <a:solidFill>
            <a:srgbClr val="0064A5"/>
          </a:solidFill>
          <a:latin typeface="Gill Sans Light" pitchFamily="126" charset="0"/>
          <a:ea typeface="ヒラギノ角ゴ Pro W3" pitchFamily="126" charset="-128"/>
        </a:defRPr>
      </a:lvl8pPr>
      <a:lvl9pPr marL="1828800" algn="ctr" defTabSz="457200" rtl="0" eaLnBrk="1" fontAlgn="base" hangingPunct="1">
        <a:spcBef>
          <a:spcPct val="0"/>
        </a:spcBef>
        <a:spcAft>
          <a:spcPct val="0"/>
        </a:spcAft>
        <a:defRPr sz="3600">
          <a:solidFill>
            <a:srgbClr val="0064A5"/>
          </a:solidFill>
          <a:latin typeface="Gill Sans Light" pitchFamily="126" charset="0"/>
          <a:ea typeface="ヒラギノ角ゴ Pro W3" pitchFamily="126" charset="-128"/>
        </a:defRPr>
      </a:lvl9pPr>
    </p:titleStyle>
    <p:bodyStyle>
      <a:lvl1pPr marL="342900" indent="-342900" algn="l" defTabSz="457200" rtl="0" eaLnBrk="1" fontAlgn="base" hangingPunct="1">
        <a:spcBef>
          <a:spcPct val="20000"/>
        </a:spcBef>
        <a:spcAft>
          <a:spcPct val="0"/>
        </a:spcAft>
        <a:buClr>
          <a:srgbClr val="595959"/>
        </a:buClr>
        <a:buFont typeface="Arial" panose="020B0604020202020204" pitchFamily="34" charset="0"/>
        <a:buChar char="•"/>
        <a:defRPr lang="en-CA" sz="2600" kern="1200" dirty="0">
          <a:solidFill>
            <a:srgbClr val="595959"/>
          </a:solidFill>
          <a:latin typeface="Century Gothic" pitchFamily="34" charset="0"/>
          <a:ea typeface="ヒラギノ角ゴ Pro W3" pitchFamily="126" charset="-128"/>
          <a:cs typeface="Century Gothic" pitchFamily="34" charset="0"/>
        </a:defRPr>
      </a:lvl1pPr>
      <a:lvl2pPr marL="742950" indent="-285750" algn="l" defTabSz="457200" rtl="0" eaLnBrk="1" fontAlgn="base" hangingPunct="1">
        <a:spcBef>
          <a:spcPct val="20000"/>
        </a:spcBef>
        <a:spcAft>
          <a:spcPct val="0"/>
        </a:spcAft>
        <a:buClr>
          <a:srgbClr val="595959"/>
        </a:buClr>
        <a:buFont typeface="Arial" panose="020B0604020202020204" pitchFamily="34" charset="0"/>
        <a:buChar char="•"/>
        <a:defRPr lang="en-CA" sz="2400" kern="1200" dirty="0">
          <a:solidFill>
            <a:srgbClr val="595959"/>
          </a:solidFill>
          <a:latin typeface="Century Gothic" pitchFamily="34" charset="0"/>
          <a:ea typeface="ヒラギノ角ゴ Pro W3" pitchFamily="126" charset="-128"/>
          <a:cs typeface="Century Gothic" pitchFamily="34" charset="0"/>
        </a:defRPr>
      </a:lvl2pPr>
      <a:lvl3pPr marL="1143000" indent="-228600" algn="l" defTabSz="457200" rtl="0" eaLnBrk="1" fontAlgn="base" hangingPunct="1">
        <a:spcBef>
          <a:spcPct val="20000"/>
        </a:spcBef>
        <a:spcAft>
          <a:spcPct val="0"/>
        </a:spcAft>
        <a:buClr>
          <a:srgbClr val="595959"/>
        </a:buClr>
        <a:buFont typeface="Arial" panose="020B0604020202020204" pitchFamily="34" charset="0"/>
        <a:buChar char="•"/>
        <a:defRPr lang="en-CA" sz="2200" kern="1200" dirty="0">
          <a:solidFill>
            <a:srgbClr val="595959"/>
          </a:solidFill>
          <a:latin typeface="Century Gothic" pitchFamily="34" charset="0"/>
          <a:ea typeface="ヒラギノ角ゴ Pro W3" pitchFamily="126" charset="-128"/>
          <a:cs typeface="Century Gothic" pitchFamily="34" charset="0"/>
        </a:defRPr>
      </a:lvl3pPr>
      <a:lvl4pPr marL="1600200" indent="-228600" algn="l" defTabSz="457200" rtl="0" eaLnBrk="1" fontAlgn="base" hangingPunct="1">
        <a:spcBef>
          <a:spcPct val="20000"/>
        </a:spcBef>
        <a:spcAft>
          <a:spcPct val="0"/>
        </a:spcAft>
        <a:buClr>
          <a:srgbClr val="595959"/>
        </a:buClr>
        <a:buFont typeface="Arial" panose="020B0604020202020204" pitchFamily="34" charset="0"/>
        <a:buChar char="•"/>
        <a:defRPr lang="en-CA" sz="2000" kern="1200" dirty="0">
          <a:solidFill>
            <a:srgbClr val="595959"/>
          </a:solidFill>
          <a:latin typeface="Century Gothic" pitchFamily="34" charset="0"/>
          <a:ea typeface="ヒラギノ角ゴ Pro W3" pitchFamily="126" charset="-128"/>
          <a:cs typeface="Century Gothic" pitchFamily="34" charset="0"/>
        </a:defRPr>
      </a:lvl4pPr>
      <a:lvl5pPr marL="2057400" indent="-228600" algn="l" defTabSz="457200" rtl="0" eaLnBrk="1" fontAlgn="base" hangingPunct="1">
        <a:spcBef>
          <a:spcPct val="20000"/>
        </a:spcBef>
        <a:spcAft>
          <a:spcPct val="0"/>
        </a:spcAft>
        <a:buClr>
          <a:srgbClr val="595959"/>
        </a:buClr>
        <a:buFont typeface="Arial" panose="020B0604020202020204" pitchFamily="34" charset="0"/>
        <a:buChar char="•"/>
        <a:defRPr lang="en-US" kern="1200" dirty="0">
          <a:solidFill>
            <a:srgbClr val="595959"/>
          </a:solidFill>
          <a:latin typeface="Century Gothic" pitchFamily="34" charset="0"/>
          <a:ea typeface="ヒラギノ角ゴ Pro W3" pitchFamily="126" charset="-128"/>
          <a:cs typeface="Century Gothic"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5" name="Text Box 1"/>
          <p:cNvSpPr txBox="1">
            <a:spLocks noChangeArrowheads="1"/>
          </p:cNvSpPr>
          <p:nvPr/>
        </p:nvSpPr>
        <p:spPr bwMode="auto">
          <a:xfrm>
            <a:off x="1007534" y="6237288"/>
            <a:ext cx="10850033" cy="24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ctr" eaLnBrk="1" hangingPunct="1">
              <a:buClrTx/>
              <a:buFontTx/>
              <a:buNone/>
            </a:pPr>
            <a:r>
              <a:rPr lang="en-CA" altLang="en-US" sz="1000">
                <a:solidFill>
                  <a:srgbClr val="000000"/>
                </a:solidFill>
              </a:rPr>
              <a:t>Page </a:t>
            </a:r>
            <a:fld id="{3F8EE5C3-DEAE-46EC-94EB-D7D90E80FB20}" type="slidenum">
              <a:rPr lang="en-CA" altLang="en-US" sz="1000">
                <a:solidFill>
                  <a:srgbClr val="000000"/>
                </a:solidFill>
              </a:rPr>
              <a:pPr algn="ctr" eaLnBrk="1" hangingPunct="1">
                <a:buClrTx/>
                <a:buFontTx/>
                <a:buNone/>
              </a:pPr>
              <a:t>‹#›</a:t>
            </a:fld>
            <a:r>
              <a:rPr lang="en-CA" altLang="en-US" sz="1000">
                <a:solidFill>
                  <a:srgbClr val="000000"/>
                </a:solidFill>
              </a:rPr>
              <a:t> – </a:t>
            </a:r>
            <a:fld id="{93F7237D-F247-414F-A2C3-7642C0D059F4}" type="datetime1">
              <a:rPr lang="en-CA" altLang="en-US" sz="1000">
                <a:solidFill>
                  <a:srgbClr val="000000"/>
                </a:solidFill>
              </a:rPr>
              <a:pPr algn="ctr" eaLnBrk="1" hangingPunct="1">
                <a:buClrTx/>
                <a:buFontTx/>
                <a:buNone/>
              </a:pPr>
              <a:t>2021-04-05</a:t>
            </a:fld>
            <a:endParaRPr lang="en-CA" altLang="en-US" sz="1000">
              <a:solidFill>
                <a:srgbClr val="000000"/>
              </a:solidFill>
            </a:endParaRPr>
          </a:p>
        </p:txBody>
      </p:sp>
      <p:sp>
        <p:nvSpPr>
          <p:cNvPr id="1027" name="Rectangle 2"/>
          <p:cNvSpPr>
            <a:spLocks noGrp="1" noChangeArrowheads="1"/>
          </p:cNvSpPr>
          <p:nvPr>
            <p:ph type="title"/>
          </p:nvPr>
        </p:nvSpPr>
        <p:spPr bwMode="auto">
          <a:xfrm>
            <a:off x="609601" y="274639"/>
            <a:ext cx="10968567"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1028" name="Rectangle 3"/>
          <p:cNvSpPr>
            <a:spLocks noGrp="1" noChangeArrowheads="1"/>
          </p:cNvSpPr>
          <p:nvPr>
            <p:ph type="body" idx="1"/>
          </p:nvPr>
        </p:nvSpPr>
        <p:spPr bwMode="auto">
          <a:xfrm>
            <a:off x="609601" y="1600200"/>
            <a:ext cx="10968567" cy="4522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029" name="Line 4"/>
          <p:cNvSpPr>
            <a:spLocks noChangeShapeType="1"/>
          </p:cNvSpPr>
          <p:nvPr/>
        </p:nvSpPr>
        <p:spPr bwMode="auto">
          <a:xfrm>
            <a:off x="1102784" y="1268414"/>
            <a:ext cx="11089216" cy="1587"/>
          </a:xfrm>
          <a:prstGeom prst="line">
            <a:avLst/>
          </a:prstGeom>
          <a:noFill/>
          <a:ln w="28440" cap="sq">
            <a:solidFill>
              <a:srgbClr val="3A601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sz="1800"/>
          </a:p>
        </p:txBody>
      </p:sp>
    </p:spTree>
    <p:extLst>
      <p:ext uri="{BB962C8B-B14F-4D97-AF65-F5344CB8AC3E}">
        <p14:creationId xmlns:p14="http://schemas.microsoft.com/office/powerpoint/2010/main" val="348675692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l" defTabSz="449263" rtl="0" eaLnBrk="1" fontAlgn="base" hangingPunct="1">
        <a:spcBef>
          <a:spcPct val="0"/>
        </a:spcBef>
        <a:spcAft>
          <a:spcPct val="0"/>
        </a:spcAft>
        <a:buClr>
          <a:srgbClr val="000000"/>
        </a:buClr>
        <a:buSzPct val="100000"/>
        <a:buFont typeface="Times New Roman" panose="02020603050405020304" pitchFamily="18" charset="0"/>
        <a:defRPr sz="3600" b="1">
          <a:solidFill>
            <a:srgbClr val="3A601B"/>
          </a:solidFill>
          <a:latin typeface="+mj-lt"/>
          <a:ea typeface="Arial Unicode MS" pitchFamily="34" charset="-128"/>
          <a:cs typeface="+mj-cs"/>
        </a:defRPr>
      </a:lvl1pPr>
      <a:lvl2pPr algn="l" defTabSz="449263" rtl="0" eaLnBrk="1" fontAlgn="base" hangingPunct="1">
        <a:spcBef>
          <a:spcPct val="0"/>
        </a:spcBef>
        <a:spcAft>
          <a:spcPct val="0"/>
        </a:spcAft>
        <a:buClr>
          <a:srgbClr val="000000"/>
        </a:buClr>
        <a:buSzPct val="100000"/>
        <a:buFont typeface="Times New Roman" panose="02020603050405020304" pitchFamily="18" charset="0"/>
        <a:defRPr sz="3600" b="1">
          <a:solidFill>
            <a:srgbClr val="3A601B"/>
          </a:solidFill>
          <a:latin typeface="Arial" charset="0"/>
          <a:ea typeface="Arial Unicode MS" pitchFamily="34" charset="-128"/>
          <a:cs typeface="Arial Unicode MS" pitchFamily="32" charset="0"/>
        </a:defRPr>
      </a:lvl2pPr>
      <a:lvl3pPr algn="l" defTabSz="449263" rtl="0" eaLnBrk="1" fontAlgn="base" hangingPunct="1">
        <a:spcBef>
          <a:spcPct val="0"/>
        </a:spcBef>
        <a:spcAft>
          <a:spcPct val="0"/>
        </a:spcAft>
        <a:buClr>
          <a:srgbClr val="000000"/>
        </a:buClr>
        <a:buSzPct val="100000"/>
        <a:buFont typeface="Times New Roman" panose="02020603050405020304" pitchFamily="18" charset="0"/>
        <a:defRPr sz="3600" b="1">
          <a:solidFill>
            <a:srgbClr val="3A601B"/>
          </a:solidFill>
          <a:latin typeface="Arial" charset="0"/>
          <a:ea typeface="Arial Unicode MS" pitchFamily="34" charset="-128"/>
          <a:cs typeface="Arial Unicode MS" pitchFamily="32" charset="0"/>
        </a:defRPr>
      </a:lvl3pPr>
      <a:lvl4pPr algn="l" defTabSz="449263" rtl="0" eaLnBrk="1" fontAlgn="base" hangingPunct="1">
        <a:spcBef>
          <a:spcPct val="0"/>
        </a:spcBef>
        <a:spcAft>
          <a:spcPct val="0"/>
        </a:spcAft>
        <a:buClr>
          <a:srgbClr val="000000"/>
        </a:buClr>
        <a:buSzPct val="100000"/>
        <a:buFont typeface="Times New Roman" panose="02020603050405020304" pitchFamily="18" charset="0"/>
        <a:defRPr sz="3600" b="1">
          <a:solidFill>
            <a:srgbClr val="3A601B"/>
          </a:solidFill>
          <a:latin typeface="Arial" charset="0"/>
          <a:ea typeface="Arial Unicode MS" pitchFamily="34" charset="-128"/>
          <a:cs typeface="Arial Unicode MS" pitchFamily="32" charset="0"/>
        </a:defRPr>
      </a:lvl4pPr>
      <a:lvl5pPr algn="l" defTabSz="449263" rtl="0" eaLnBrk="1" fontAlgn="base" hangingPunct="1">
        <a:spcBef>
          <a:spcPct val="0"/>
        </a:spcBef>
        <a:spcAft>
          <a:spcPct val="0"/>
        </a:spcAft>
        <a:buClr>
          <a:srgbClr val="000000"/>
        </a:buClr>
        <a:buSzPct val="100000"/>
        <a:buFont typeface="Times New Roman" panose="02020603050405020304" pitchFamily="18" charset="0"/>
        <a:defRPr sz="3600" b="1">
          <a:solidFill>
            <a:srgbClr val="3A601B"/>
          </a:solidFill>
          <a:latin typeface="Arial" charset="0"/>
          <a:ea typeface="Arial Unicode MS" pitchFamily="34" charset="-128"/>
          <a:cs typeface="Arial Unicode MS" pitchFamily="32" charset="0"/>
        </a:defRPr>
      </a:lvl5pPr>
      <a:lvl6pPr marL="2514600" indent="-228600" algn="l" defTabSz="449263" rtl="0" eaLnBrk="1" fontAlgn="base" hangingPunct="1">
        <a:spcBef>
          <a:spcPct val="0"/>
        </a:spcBef>
        <a:spcAft>
          <a:spcPct val="0"/>
        </a:spcAft>
        <a:buClr>
          <a:srgbClr val="000000"/>
        </a:buClr>
        <a:buSzPct val="100000"/>
        <a:buFont typeface="Times New Roman" pitchFamily="16" charset="0"/>
        <a:defRPr sz="3600" b="1">
          <a:solidFill>
            <a:srgbClr val="3A601B"/>
          </a:solidFill>
          <a:latin typeface="Arial" charset="0"/>
          <a:cs typeface="Arial Unicode MS" pitchFamily="32" charset="0"/>
        </a:defRPr>
      </a:lvl6pPr>
      <a:lvl7pPr marL="2971800" indent="-228600" algn="l" defTabSz="449263" rtl="0" eaLnBrk="1" fontAlgn="base" hangingPunct="1">
        <a:spcBef>
          <a:spcPct val="0"/>
        </a:spcBef>
        <a:spcAft>
          <a:spcPct val="0"/>
        </a:spcAft>
        <a:buClr>
          <a:srgbClr val="000000"/>
        </a:buClr>
        <a:buSzPct val="100000"/>
        <a:buFont typeface="Times New Roman" pitchFamily="16" charset="0"/>
        <a:defRPr sz="3600" b="1">
          <a:solidFill>
            <a:srgbClr val="3A601B"/>
          </a:solidFill>
          <a:latin typeface="Arial" charset="0"/>
          <a:cs typeface="Arial Unicode MS" pitchFamily="32" charset="0"/>
        </a:defRPr>
      </a:lvl7pPr>
      <a:lvl8pPr marL="3429000" indent="-228600" algn="l" defTabSz="449263" rtl="0" eaLnBrk="1" fontAlgn="base" hangingPunct="1">
        <a:spcBef>
          <a:spcPct val="0"/>
        </a:spcBef>
        <a:spcAft>
          <a:spcPct val="0"/>
        </a:spcAft>
        <a:buClr>
          <a:srgbClr val="000000"/>
        </a:buClr>
        <a:buSzPct val="100000"/>
        <a:buFont typeface="Times New Roman" pitchFamily="16" charset="0"/>
        <a:defRPr sz="3600" b="1">
          <a:solidFill>
            <a:srgbClr val="3A601B"/>
          </a:solidFill>
          <a:latin typeface="Arial" charset="0"/>
          <a:cs typeface="Arial Unicode MS" pitchFamily="32" charset="0"/>
        </a:defRPr>
      </a:lvl8pPr>
      <a:lvl9pPr marL="3886200" indent="-228600" algn="l" defTabSz="449263" rtl="0" eaLnBrk="1" fontAlgn="base" hangingPunct="1">
        <a:spcBef>
          <a:spcPct val="0"/>
        </a:spcBef>
        <a:spcAft>
          <a:spcPct val="0"/>
        </a:spcAft>
        <a:buClr>
          <a:srgbClr val="000000"/>
        </a:buClr>
        <a:buSzPct val="100000"/>
        <a:buFont typeface="Times New Roman" pitchFamily="16" charset="0"/>
        <a:defRPr sz="3600" b="1">
          <a:solidFill>
            <a:srgbClr val="3A601B"/>
          </a:solidFill>
          <a:latin typeface="Arial" charset="0"/>
          <a:cs typeface="Arial Unicode MS" pitchFamily="32" charset="0"/>
        </a:defRPr>
      </a:lvl9pPr>
    </p:titleStyle>
    <p:bodyStyle>
      <a:lvl1pPr marL="342900" indent="-342900" algn="l" defTabSz="449263" rtl="0" eaLnBrk="1" fontAlgn="base" hangingPunct="1">
        <a:spcBef>
          <a:spcPts val="600"/>
        </a:spcBef>
        <a:spcAft>
          <a:spcPct val="0"/>
        </a:spcAft>
        <a:buClr>
          <a:srgbClr val="000000"/>
        </a:buClr>
        <a:buSzPct val="100000"/>
        <a:buFont typeface="Times New Roman" panose="02020603050405020304" pitchFamily="18" charset="0"/>
        <a:defRPr sz="2400">
          <a:solidFill>
            <a:srgbClr val="000000"/>
          </a:solidFill>
          <a:latin typeface="+mn-lt"/>
          <a:ea typeface="Arial Unicode MS" pitchFamily="34" charset="-128"/>
          <a:cs typeface="+mn-cs"/>
        </a:defRPr>
      </a:lvl1pPr>
      <a:lvl2pPr marL="742950" indent="-285750" algn="l" defTabSz="449263" rtl="0" eaLnBrk="1" fontAlgn="base" hangingPunct="1">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Arial Unicode MS" pitchFamily="34" charset="-128"/>
          <a:cs typeface="+mn-cs"/>
        </a:defRPr>
      </a:lvl2pPr>
      <a:lvl3pPr marL="1143000" indent="-228600" algn="l" defTabSz="449263" rtl="0" eaLnBrk="1" fontAlgn="base" hangingPunct="1">
        <a:spcBef>
          <a:spcPts val="450"/>
        </a:spcBef>
        <a:spcAft>
          <a:spcPct val="0"/>
        </a:spcAft>
        <a:buClr>
          <a:srgbClr val="000000"/>
        </a:buClr>
        <a:buSzPct val="100000"/>
        <a:buFont typeface="Times New Roman" panose="02020603050405020304" pitchFamily="18" charset="0"/>
        <a:defRPr>
          <a:solidFill>
            <a:srgbClr val="000000"/>
          </a:solidFill>
          <a:latin typeface="+mn-lt"/>
          <a:ea typeface="Arial Unicode MS" pitchFamily="34" charset="-128"/>
          <a:cs typeface="+mn-cs"/>
        </a:defRPr>
      </a:lvl3pPr>
      <a:lvl4pPr marL="1600200" indent="-228600" algn="l" defTabSz="449263" rtl="0" eaLnBrk="1" fontAlgn="base" hangingPunct="1">
        <a:spcBef>
          <a:spcPts val="400"/>
        </a:spcBef>
        <a:spcAft>
          <a:spcPct val="0"/>
        </a:spcAft>
        <a:buClr>
          <a:srgbClr val="000000"/>
        </a:buClr>
        <a:buSzPct val="100000"/>
        <a:buFont typeface="Times New Roman" panose="02020603050405020304" pitchFamily="18" charset="0"/>
        <a:defRPr sz="1600">
          <a:solidFill>
            <a:srgbClr val="000000"/>
          </a:solidFill>
          <a:latin typeface="+mn-lt"/>
          <a:ea typeface="Arial Unicode MS" pitchFamily="34" charset="-128"/>
          <a:cs typeface="+mn-cs"/>
        </a:defRPr>
      </a:lvl4pPr>
      <a:lvl5pPr marL="2057400" indent="-228600" algn="l" defTabSz="449263" rtl="0" eaLnBrk="1" fontAlgn="base" hangingPunct="1">
        <a:spcBef>
          <a:spcPts val="350"/>
        </a:spcBef>
        <a:spcAft>
          <a:spcPct val="0"/>
        </a:spcAft>
        <a:buClr>
          <a:srgbClr val="000000"/>
        </a:buClr>
        <a:buSzPct val="100000"/>
        <a:buFont typeface="Times New Roman" panose="02020603050405020304" pitchFamily="18" charset="0"/>
        <a:defRPr sz="1400">
          <a:solidFill>
            <a:srgbClr val="000000"/>
          </a:solidFill>
          <a:latin typeface="+mn-lt"/>
          <a:ea typeface="Arial Unicode MS" pitchFamily="34" charset="-128"/>
          <a:cs typeface="+mn-cs"/>
        </a:defRPr>
      </a:lvl5pPr>
      <a:lvl6pPr marL="2514600" indent="-228600" algn="l" defTabSz="449263" rtl="0" eaLnBrk="1" fontAlgn="base" hangingPunct="1">
        <a:spcBef>
          <a:spcPts val="350"/>
        </a:spcBef>
        <a:spcAft>
          <a:spcPct val="0"/>
        </a:spcAft>
        <a:buClr>
          <a:srgbClr val="000000"/>
        </a:buClr>
        <a:buSzPct val="100000"/>
        <a:buFont typeface="Times New Roman" pitchFamily="16" charset="0"/>
        <a:defRPr sz="1400">
          <a:solidFill>
            <a:srgbClr val="000000"/>
          </a:solidFill>
          <a:latin typeface="+mn-lt"/>
          <a:cs typeface="+mn-cs"/>
        </a:defRPr>
      </a:lvl6pPr>
      <a:lvl7pPr marL="2971800" indent="-228600" algn="l" defTabSz="449263" rtl="0" eaLnBrk="1" fontAlgn="base" hangingPunct="1">
        <a:spcBef>
          <a:spcPts val="350"/>
        </a:spcBef>
        <a:spcAft>
          <a:spcPct val="0"/>
        </a:spcAft>
        <a:buClr>
          <a:srgbClr val="000000"/>
        </a:buClr>
        <a:buSzPct val="100000"/>
        <a:buFont typeface="Times New Roman" pitchFamily="16" charset="0"/>
        <a:defRPr sz="1400">
          <a:solidFill>
            <a:srgbClr val="000000"/>
          </a:solidFill>
          <a:latin typeface="+mn-lt"/>
          <a:cs typeface="+mn-cs"/>
        </a:defRPr>
      </a:lvl7pPr>
      <a:lvl8pPr marL="3429000" indent="-228600" algn="l" defTabSz="449263" rtl="0" eaLnBrk="1" fontAlgn="base" hangingPunct="1">
        <a:spcBef>
          <a:spcPts val="350"/>
        </a:spcBef>
        <a:spcAft>
          <a:spcPct val="0"/>
        </a:spcAft>
        <a:buClr>
          <a:srgbClr val="000000"/>
        </a:buClr>
        <a:buSzPct val="100000"/>
        <a:buFont typeface="Times New Roman" pitchFamily="16" charset="0"/>
        <a:defRPr sz="1400">
          <a:solidFill>
            <a:srgbClr val="000000"/>
          </a:solidFill>
          <a:latin typeface="+mn-lt"/>
          <a:cs typeface="+mn-cs"/>
        </a:defRPr>
      </a:lvl8pPr>
      <a:lvl9pPr marL="3886200" indent="-228600" algn="l" defTabSz="449263" rtl="0" eaLnBrk="1" fontAlgn="base" hangingPunct="1">
        <a:spcBef>
          <a:spcPts val="350"/>
        </a:spcBef>
        <a:spcAft>
          <a:spcPct val="0"/>
        </a:spcAft>
        <a:buClr>
          <a:srgbClr val="000000"/>
        </a:buClr>
        <a:buSzPct val="100000"/>
        <a:buFont typeface="Times New Roman" pitchFamily="16" charset="0"/>
        <a:defRPr sz="14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2050"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836614"/>
            <a:ext cx="12192000" cy="13811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1"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2192000" cy="7953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2" name="Rectangle 3"/>
          <p:cNvSpPr>
            <a:spLocks noGrp="1" noChangeArrowheads="1"/>
          </p:cNvSpPr>
          <p:nvPr>
            <p:ph type="title"/>
          </p:nvPr>
        </p:nvSpPr>
        <p:spPr bwMode="auto">
          <a:xfrm>
            <a:off x="609601" y="274639"/>
            <a:ext cx="10968567"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2053" name="Rectangle 4"/>
          <p:cNvSpPr>
            <a:spLocks noGrp="1" noChangeArrowheads="1"/>
          </p:cNvSpPr>
          <p:nvPr>
            <p:ph type="body" idx="1"/>
          </p:nvPr>
        </p:nvSpPr>
        <p:spPr bwMode="auto">
          <a:xfrm>
            <a:off x="609601" y="1600200"/>
            <a:ext cx="10968567" cy="4522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Tree>
    <p:extLst>
      <p:ext uri="{BB962C8B-B14F-4D97-AF65-F5344CB8AC3E}">
        <p14:creationId xmlns:p14="http://schemas.microsoft.com/office/powerpoint/2010/main" val="4252933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449263" rtl="0" eaLnBrk="1" fontAlgn="base" hangingPunct="1">
        <a:spcBef>
          <a:spcPct val="0"/>
        </a:spcBef>
        <a:spcAft>
          <a:spcPct val="0"/>
        </a:spcAft>
        <a:buClr>
          <a:srgbClr val="000000"/>
        </a:buClr>
        <a:buSzPct val="100000"/>
        <a:buFont typeface="Times New Roman" panose="02020603050405020304" pitchFamily="18" charset="0"/>
        <a:defRPr sz="3600" b="1">
          <a:solidFill>
            <a:srgbClr val="3A601B"/>
          </a:solidFill>
          <a:latin typeface="+mj-lt"/>
          <a:ea typeface="Arial Unicode MS" pitchFamily="34" charset="-128"/>
          <a:cs typeface="+mj-cs"/>
        </a:defRPr>
      </a:lvl1pPr>
      <a:lvl2pPr algn="l" defTabSz="449263" rtl="0" eaLnBrk="1" fontAlgn="base" hangingPunct="1">
        <a:spcBef>
          <a:spcPct val="0"/>
        </a:spcBef>
        <a:spcAft>
          <a:spcPct val="0"/>
        </a:spcAft>
        <a:buClr>
          <a:srgbClr val="000000"/>
        </a:buClr>
        <a:buSzPct val="100000"/>
        <a:buFont typeface="Times New Roman" panose="02020603050405020304" pitchFamily="18" charset="0"/>
        <a:defRPr sz="3600" b="1">
          <a:solidFill>
            <a:srgbClr val="3A601B"/>
          </a:solidFill>
          <a:latin typeface="Arial" charset="0"/>
          <a:ea typeface="Arial Unicode MS" pitchFamily="34" charset="-128"/>
          <a:cs typeface="Arial Unicode MS" pitchFamily="32" charset="0"/>
        </a:defRPr>
      </a:lvl2pPr>
      <a:lvl3pPr algn="l" defTabSz="449263" rtl="0" eaLnBrk="1" fontAlgn="base" hangingPunct="1">
        <a:spcBef>
          <a:spcPct val="0"/>
        </a:spcBef>
        <a:spcAft>
          <a:spcPct val="0"/>
        </a:spcAft>
        <a:buClr>
          <a:srgbClr val="000000"/>
        </a:buClr>
        <a:buSzPct val="100000"/>
        <a:buFont typeface="Times New Roman" panose="02020603050405020304" pitchFamily="18" charset="0"/>
        <a:defRPr sz="3600" b="1">
          <a:solidFill>
            <a:srgbClr val="3A601B"/>
          </a:solidFill>
          <a:latin typeface="Arial" charset="0"/>
          <a:ea typeface="Arial Unicode MS" pitchFamily="34" charset="-128"/>
          <a:cs typeface="Arial Unicode MS" pitchFamily="32" charset="0"/>
        </a:defRPr>
      </a:lvl3pPr>
      <a:lvl4pPr algn="l" defTabSz="449263" rtl="0" eaLnBrk="1" fontAlgn="base" hangingPunct="1">
        <a:spcBef>
          <a:spcPct val="0"/>
        </a:spcBef>
        <a:spcAft>
          <a:spcPct val="0"/>
        </a:spcAft>
        <a:buClr>
          <a:srgbClr val="000000"/>
        </a:buClr>
        <a:buSzPct val="100000"/>
        <a:buFont typeface="Times New Roman" panose="02020603050405020304" pitchFamily="18" charset="0"/>
        <a:defRPr sz="3600" b="1">
          <a:solidFill>
            <a:srgbClr val="3A601B"/>
          </a:solidFill>
          <a:latin typeface="Arial" charset="0"/>
          <a:ea typeface="Arial Unicode MS" pitchFamily="34" charset="-128"/>
          <a:cs typeface="Arial Unicode MS" pitchFamily="32" charset="0"/>
        </a:defRPr>
      </a:lvl4pPr>
      <a:lvl5pPr algn="l" defTabSz="449263" rtl="0" eaLnBrk="1" fontAlgn="base" hangingPunct="1">
        <a:spcBef>
          <a:spcPct val="0"/>
        </a:spcBef>
        <a:spcAft>
          <a:spcPct val="0"/>
        </a:spcAft>
        <a:buClr>
          <a:srgbClr val="000000"/>
        </a:buClr>
        <a:buSzPct val="100000"/>
        <a:buFont typeface="Times New Roman" panose="02020603050405020304" pitchFamily="18" charset="0"/>
        <a:defRPr sz="3600" b="1">
          <a:solidFill>
            <a:srgbClr val="3A601B"/>
          </a:solidFill>
          <a:latin typeface="Arial" charset="0"/>
          <a:ea typeface="Arial Unicode MS" pitchFamily="34" charset="-128"/>
          <a:cs typeface="Arial Unicode MS" pitchFamily="32" charset="0"/>
        </a:defRPr>
      </a:lvl5pPr>
      <a:lvl6pPr marL="2514600" indent="-228600" algn="l" defTabSz="449263" rtl="0" eaLnBrk="1" fontAlgn="base" hangingPunct="1">
        <a:spcBef>
          <a:spcPct val="0"/>
        </a:spcBef>
        <a:spcAft>
          <a:spcPct val="0"/>
        </a:spcAft>
        <a:buClr>
          <a:srgbClr val="000000"/>
        </a:buClr>
        <a:buSzPct val="100000"/>
        <a:buFont typeface="Times New Roman" pitchFamily="16" charset="0"/>
        <a:defRPr sz="3600" b="1">
          <a:solidFill>
            <a:srgbClr val="3A601B"/>
          </a:solidFill>
          <a:latin typeface="Arial" charset="0"/>
          <a:cs typeface="Arial Unicode MS" pitchFamily="32" charset="0"/>
        </a:defRPr>
      </a:lvl6pPr>
      <a:lvl7pPr marL="2971800" indent="-228600" algn="l" defTabSz="449263" rtl="0" eaLnBrk="1" fontAlgn="base" hangingPunct="1">
        <a:spcBef>
          <a:spcPct val="0"/>
        </a:spcBef>
        <a:spcAft>
          <a:spcPct val="0"/>
        </a:spcAft>
        <a:buClr>
          <a:srgbClr val="000000"/>
        </a:buClr>
        <a:buSzPct val="100000"/>
        <a:buFont typeface="Times New Roman" pitchFamily="16" charset="0"/>
        <a:defRPr sz="3600" b="1">
          <a:solidFill>
            <a:srgbClr val="3A601B"/>
          </a:solidFill>
          <a:latin typeface="Arial" charset="0"/>
          <a:cs typeface="Arial Unicode MS" pitchFamily="32" charset="0"/>
        </a:defRPr>
      </a:lvl7pPr>
      <a:lvl8pPr marL="3429000" indent="-228600" algn="l" defTabSz="449263" rtl="0" eaLnBrk="1" fontAlgn="base" hangingPunct="1">
        <a:spcBef>
          <a:spcPct val="0"/>
        </a:spcBef>
        <a:spcAft>
          <a:spcPct val="0"/>
        </a:spcAft>
        <a:buClr>
          <a:srgbClr val="000000"/>
        </a:buClr>
        <a:buSzPct val="100000"/>
        <a:buFont typeface="Times New Roman" pitchFamily="16" charset="0"/>
        <a:defRPr sz="3600" b="1">
          <a:solidFill>
            <a:srgbClr val="3A601B"/>
          </a:solidFill>
          <a:latin typeface="Arial" charset="0"/>
          <a:cs typeface="Arial Unicode MS" pitchFamily="32" charset="0"/>
        </a:defRPr>
      </a:lvl8pPr>
      <a:lvl9pPr marL="3886200" indent="-228600" algn="l" defTabSz="449263" rtl="0" eaLnBrk="1" fontAlgn="base" hangingPunct="1">
        <a:spcBef>
          <a:spcPct val="0"/>
        </a:spcBef>
        <a:spcAft>
          <a:spcPct val="0"/>
        </a:spcAft>
        <a:buClr>
          <a:srgbClr val="000000"/>
        </a:buClr>
        <a:buSzPct val="100000"/>
        <a:buFont typeface="Times New Roman" pitchFamily="16" charset="0"/>
        <a:defRPr sz="3600" b="1">
          <a:solidFill>
            <a:srgbClr val="3A601B"/>
          </a:solidFill>
          <a:latin typeface="Arial" charset="0"/>
          <a:cs typeface="Arial Unicode MS" pitchFamily="32" charset="0"/>
        </a:defRPr>
      </a:lvl9pPr>
    </p:titleStyle>
    <p:bodyStyle>
      <a:lvl1pPr marL="342900" indent="-342900" algn="l" defTabSz="449263" rtl="0" eaLnBrk="1" fontAlgn="base" hangingPunct="1">
        <a:spcBef>
          <a:spcPts val="600"/>
        </a:spcBef>
        <a:spcAft>
          <a:spcPct val="0"/>
        </a:spcAft>
        <a:buClr>
          <a:srgbClr val="000000"/>
        </a:buClr>
        <a:buSzPct val="100000"/>
        <a:buFont typeface="Times New Roman" panose="02020603050405020304" pitchFamily="18" charset="0"/>
        <a:defRPr sz="2400">
          <a:solidFill>
            <a:srgbClr val="000000"/>
          </a:solidFill>
          <a:latin typeface="+mn-lt"/>
          <a:ea typeface="Arial Unicode MS" pitchFamily="34" charset="-128"/>
          <a:cs typeface="+mn-cs"/>
        </a:defRPr>
      </a:lvl1pPr>
      <a:lvl2pPr marL="742950" indent="-285750" algn="l" defTabSz="449263" rtl="0" eaLnBrk="1" fontAlgn="base" hangingPunct="1">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Arial Unicode MS" pitchFamily="34" charset="-128"/>
          <a:cs typeface="+mn-cs"/>
        </a:defRPr>
      </a:lvl2pPr>
      <a:lvl3pPr marL="1143000" indent="-228600" algn="l" defTabSz="449263" rtl="0" eaLnBrk="1" fontAlgn="base" hangingPunct="1">
        <a:spcBef>
          <a:spcPts val="450"/>
        </a:spcBef>
        <a:spcAft>
          <a:spcPct val="0"/>
        </a:spcAft>
        <a:buClr>
          <a:srgbClr val="000000"/>
        </a:buClr>
        <a:buSzPct val="100000"/>
        <a:buFont typeface="Times New Roman" panose="02020603050405020304" pitchFamily="18" charset="0"/>
        <a:defRPr>
          <a:solidFill>
            <a:srgbClr val="000000"/>
          </a:solidFill>
          <a:latin typeface="+mn-lt"/>
          <a:ea typeface="Arial Unicode MS" pitchFamily="34" charset="-128"/>
          <a:cs typeface="+mn-cs"/>
        </a:defRPr>
      </a:lvl3pPr>
      <a:lvl4pPr marL="1600200" indent="-228600" algn="l" defTabSz="449263" rtl="0" eaLnBrk="1" fontAlgn="base" hangingPunct="1">
        <a:spcBef>
          <a:spcPts val="400"/>
        </a:spcBef>
        <a:spcAft>
          <a:spcPct val="0"/>
        </a:spcAft>
        <a:buClr>
          <a:srgbClr val="000000"/>
        </a:buClr>
        <a:buSzPct val="100000"/>
        <a:buFont typeface="Times New Roman" panose="02020603050405020304" pitchFamily="18" charset="0"/>
        <a:defRPr sz="1600">
          <a:solidFill>
            <a:srgbClr val="000000"/>
          </a:solidFill>
          <a:latin typeface="+mn-lt"/>
          <a:ea typeface="Arial Unicode MS" pitchFamily="34" charset="-128"/>
          <a:cs typeface="+mn-cs"/>
        </a:defRPr>
      </a:lvl4pPr>
      <a:lvl5pPr marL="2057400" indent="-228600" algn="l" defTabSz="449263" rtl="0" eaLnBrk="1" fontAlgn="base" hangingPunct="1">
        <a:spcBef>
          <a:spcPts val="350"/>
        </a:spcBef>
        <a:spcAft>
          <a:spcPct val="0"/>
        </a:spcAft>
        <a:buClr>
          <a:srgbClr val="000000"/>
        </a:buClr>
        <a:buSzPct val="100000"/>
        <a:buFont typeface="Times New Roman" panose="02020603050405020304" pitchFamily="18" charset="0"/>
        <a:defRPr sz="1400">
          <a:solidFill>
            <a:srgbClr val="000000"/>
          </a:solidFill>
          <a:latin typeface="+mn-lt"/>
          <a:ea typeface="Arial Unicode MS" pitchFamily="34" charset="-128"/>
          <a:cs typeface="+mn-cs"/>
        </a:defRPr>
      </a:lvl5pPr>
      <a:lvl6pPr marL="2514600" indent="-228600" algn="l" defTabSz="449263" rtl="0" eaLnBrk="1" fontAlgn="base" hangingPunct="1">
        <a:spcBef>
          <a:spcPts val="350"/>
        </a:spcBef>
        <a:spcAft>
          <a:spcPct val="0"/>
        </a:spcAft>
        <a:buClr>
          <a:srgbClr val="000000"/>
        </a:buClr>
        <a:buSzPct val="100000"/>
        <a:buFont typeface="Times New Roman" pitchFamily="16" charset="0"/>
        <a:defRPr sz="1400">
          <a:solidFill>
            <a:srgbClr val="000000"/>
          </a:solidFill>
          <a:latin typeface="+mn-lt"/>
          <a:cs typeface="+mn-cs"/>
        </a:defRPr>
      </a:lvl6pPr>
      <a:lvl7pPr marL="2971800" indent="-228600" algn="l" defTabSz="449263" rtl="0" eaLnBrk="1" fontAlgn="base" hangingPunct="1">
        <a:spcBef>
          <a:spcPts val="350"/>
        </a:spcBef>
        <a:spcAft>
          <a:spcPct val="0"/>
        </a:spcAft>
        <a:buClr>
          <a:srgbClr val="000000"/>
        </a:buClr>
        <a:buSzPct val="100000"/>
        <a:buFont typeface="Times New Roman" pitchFamily="16" charset="0"/>
        <a:defRPr sz="1400">
          <a:solidFill>
            <a:srgbClr val="000000"/>
          </a:solidFill>
          <a:latin typeface="+mn-lt"/>
          <a:cs typeface="+mn-cs"/>
        </a:defRPr>
      </a:lvl7pPr>
      <a:lvl8pPr marL="3429000" indent="-228600" algn="l" defTabSz="449263" rtl="0" eaLnBrk="1" fontAlgn="base" hangingPunct="1">
        <a:spcBef>
          <a:spcPts val="350"/>
        </a:spcBef>
        <a:spcAft>
          <a:spcPct val="0"/>
        </a:spcAft>
        <a:buClr>
          <a:srgbClr val="000000"/>
        </a:buClr>
        <a:buSzPct val="100000"/>
        <a:buFont typeface="Times New Roman" pitchFamily="16" charset="0"/>
        <a:defRPr sz="1400">
          <a:solidFill>
            <a:srgbClr val="000000"/>
          </a:solidFill>
          <a:latin typeface="+mn-lt"/>
          <a:cs typeface="+mn-cs"/>
        </a:defRPr>
      </a:lvl8pPr>
      <a:lvl9pPr marL="3886200" indent="-228600" algn="l" defTabSz="449263" rtl="0" eaLnBrk="1" fontAlgn="base" hangingPunct="1">
        <a:spcBef>
          <a:spcPts val="350"/>
        </a:spcBef>
        <a:spcAft>
          <a:spcPct val="0"/>
        </a:spcAft>
        <a:buClr>
          <a:srgbClr val="000000"/>
        </a:buClr>
        <a:buSzPct val="100000"/>
        <a:buFont typeface="Times New Roman" pitchFamily="16" charset="0"/>
        <a:defRPr sz="14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5" name="Text Box 1"/>
          <p:cNvSpPr txBox="1">
            <a:spLocks noChangeArrowheads="1"/>
          </p:cNvSpPr>
          <p:nvPr/>
        </p:nvSpPr>
        <p:spPr bwMode="auto">
          <a:xfrm>
            <a:off x="1007534" y="6237288"/>
            <a:ext cx="10850033" cy="24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ctr" eaLnBrk="1" hangingPunct="1">
              <a:buClrTx/>
              <a:buFontTx/>
              <a:buNone/>
            </a:pPr>
            <a:r>
              <a:rPr lang="en-CA" altLang="en-US" sz="1000">
                <a:solidFill>
                  <a:srgbClr val="000000"/>
                </a:solidFill>
              </a:rPr>
              <a:t>Page </a:t>
            </a:r>
            <a:fld id="{3F8EE5C3-DEAE-46EC-94EB-D7D90E80FB20}" type="slidenum">
              <a:rPr lang="en-CA" altLang="en-US" sz="1000">
                <a:solidFill>
                  <a:srgbClr val="000000"/>
                </a:solidFill>
              </a:rPr>
              <a:pPr algn="ctr" eaLnBrk="1" hangingPunct="1">
                <a:buClrTx/>
                <a:buFontTx/>
                <a:buNone/>
              </a:pPr>
              <a:t>‹#›</a:t>
            </a:fld>
            <a:r>
              <a:rPr lang="en-CA" altLang="en-US" sz="1000">
                <a:solidFill>
                  <a:srgbClr val="000000"/>
                </a:solidFill>
              </a:rPr>
              <a:t> – </a:t>
            </a:r>
            <a:fld id="{93F7237D-F247-414F-A2C3-7642C0D059F4}" type="datetime1">
              <a:rPr lang="en-CA" altLang="en-US" sz="1000">
                <a:solidFill>
                  <a:srgbClr val="000000"/>
                </a:solidFill>
              </a:rPr>
              <a:pPr algn="ctr" eaLnBrk="1" hangingPunct="1">
                <a:buClrTx/>
                <a:buFontTx/>
                <a:buNone/>
              </a:pPr>
              <a:t>2021-04-05</a:t>
            </a:fld>
            <a:endParaRPr lang="en-CA" altLang="en-US" sz="1000">
              <a:solidFill>
                <a:srgbClr val="000000"/>
              </a:solidFill>
            </a:endParaRPr>
          </a:p>
        </p:txBody>
      </p:sp>
      <p:sp>
        <p:nvSpPr>
          <p:cNvPr id="1027" name="Rectangle 2"/>
          <p:cNvSpPr>
            <a:spLocks noGrp="1" noChangeArrowheads="1"/>
          </p:cNvSpPr>
          <p:nvPr>
            <p:ph type="title"/>
          </p:nvPr>
        </p:nvSpPr>
        <p:spPr bwMode="auto">
          <a:xfrm>
            <a:off x="609601" y="274639"/>
            <a:ext cx="10968567"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1028" name="Rectangle 3"/>
          <p:cNvSpPr>
            <a:spLocks noGrp="1" noChangeArrowheads="1"/>
          </p:cNvSpPr>
          <p:nvPr>
            <p:ph type="body" idx="1"/>
          </p:nvPr>
        </p:nvSpPr>
        <p:spPr bwMode="auto">
          <a:xfrm>
            <a:off x="609601" y="1600200"/>
            <a:ext cx="10968567" cy="4522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029" name="Line 4"/>
          <p:cNvSpPr>
            <a:spLocks noChangeShapeType="1"/>
          </p:cNvSpPr>
          <p:nvPr/>
        </p:nvSpPr>
        <p:spPr bwMode="auto">
          <a:xfrm>
            <a:off x="1102784" y="1268414"/>
            <a:ext cx="11089216" cy="1587"/>
          </a:xfrm>
          <a:prstGeom prst="line">
            <a:avLst/>
          </a:prstGeom>
          <a:noFill/>
          <a:ln w="28440" cap="sq">
            <a:solidFill>
              <a:srgbClr val="3A601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sz="1800"/>
          </a:p>
        </p:txBody>
      </p:sp>
    </p:spTree>
    <p:extLst>
      <p:ext uri="{BB962C8B-B14F-4D97-AF65-F5344CB8AC3E}">
        <p14:creationId xmlns:p14="http://schemas.microsoft.com/office/powerpoint/2010/main" val="155603629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449263" rtl="0" eaLnBrk="1" fontAlgn="base" hangingPunct="1">
        <a:spcBef>
          <a:spcPct val="0"/>
        </a:spcBef>
        <a:spcAft>
          <a:spcPct val="0"/>
        </a:spcAft>
        <a:buClr>
          <a:srgbClr val="000000"/>
        </a:buClr>
        <a:buSzPct val="100000"/>
        <a:buFont typeface="Times New Roman" panose="02020603050405020304" pitchFamily="18" charset="0"/>
        <a:defRPr sz="3600" b="1">
          <a:solidFill>
            <a:srgbClr val="3A601B"/>
          </a:solidFill>
          <a:latin typeface="+mj-lt"/>
          <a:ea typeface="Arial Unicode MS" pitchFamily="34" charset="-128"/>
          <a:cs typeface="+mj-cs"/>
        </a:defRPr>
      </a:lvl1pPr>
      <a:lvl2pPr algn="l" defTabSz="449263" rtl="0" eaLnBrk="1" fontAlgn="base" hangingPunct="1">
        <a:spcBef>
          <a:spcPct val="0"/>
        </a:spcBef>
        <a:spcAft>
          <a:spcPct val="0"/>
        </a:spcAft>
        <a:buClr>
          <a:srgbClr val="000000"/>
        </a:buClr>
        <a:buSzPct val="100000"/>
        <a:buFont typeface="Times New Roman" panose="02020603050405020304" pitchFamily="18" charset="0"/>
        <a:defRPr sz="3600" b="1">
          <a:solidFill>
            <a:srgbClr val="3A601B"/>
          </a:solidFill>
          <a:latin typeface="Arial" charset="0"/>
          <a:ea typeface="Arial Unicode MS" pitchFamily="34" charset="-128"/>
          <a:cs typeface="Arial Unicode MS" pitchFamily="32" charset="0"/>
        </a:defRPr>
      </a:lvl2pPr>
      <a:lvl3pPr algn="l" defTabSz="449263" rtl="0" eaLnBrk="1" fontAlgn="base" hangingPunct="1">
        <a:spcBef>
          <a:spcPct val="0"/>
        </a:spcBef>
        <a:spcAft>
          <a:spcPct val="0"/>
        </a:spcAft>
        <a:buClr>
          <a:srgbClr val="000000"/>
        </a:buClr>
        <a:buSzPct val="100000"/>
        <a:buFont typeface="Times New Roman" panose="02020603050405020304" pitchFamily="18" charset="0"/>
        <a:defRPr sz="3600" b="1">
          <a:solidFill>
            <a:srgbClr val="3A601B"/>
          </a:solidFill>
          <a:latin typeface="Arial" charset="0"/>
          <a:ea typeface="Arial Unicode MS" pitchFamily="34" charset="-128"/>
          <a:cs typeface="Arial Unicode MS" pitchFamily="32" charset="0"/>
        </a:defRPr>
      </a:lvl3pPr>
      <a:lvl4pPr algn="l" defTabSz="449263" rtl="0" eaLnBrk="1" fontAlgn="base" hangingPunct="1">
        <a:spcBef>
          <a:spcPct val="0"/>
        </a:spcBef>
        <a:spcAft>
          <a:spcPct val="0"/>
        </a:spcAft>
        <a:buClr>
          <a:srgbClr val="000000"/>
        </a:buClr>
        <a:buSzPct val="100000"/>
        <a:buFont typeface="Times New Roman" panose="02020603050405020304" pitchFamily="18" charset="0"/>
        <a:defRPr sz="3600" b="1">
          <a:solidFill>
            <a:srgbClr val="3A601B"/>
          </a:solidFill>
          <a:latin typeface="Arial" charset="0"/>
          <a:ea typeface="Arial Unicode MS" pitchFamily="34" charset="-128"/>
          <a:cs typeface="Arial Unicode MS" pitchFamily="32" charset="0"/>
        </a:defRPr>
      </a:lvl4pPr>
      <a:lvl5pPr algn="l" defTabSz="449263" rtl="0" eaLnBrk="1" fontAlgn="base" hangingPunct="1">
        <a:spcBef>
          <a:spcPct val="0"/>
        </a:spcBef>
        <a:spcAft>
          <a:spcPct val="0"/>
        </a:spcAft>
        <a:buClr>
          <a:srgbClr val="000000"/>
        </a:buClr>
        <a:buSzPct val="100000"/>
        <a:buFont typeface="Times New Roman" panose="02020603050405020304" pitchFamily="18" charset="0"/>
        <a:defRPr sz="3600" b="1">
          <a:solidFill>
            <a:srgbClr val="3A601B"/>
          </a:solidFill>
          <a:latin typeface="Arial" charset="0"/>
          <a:ea typeface="Arial Unicode MS" pitchFamily="34" charset="-128"/>
          <a:cs typeface="Arial Unicode MS" pitchFamily="32" charset="0"/>
        </a:defRPr>
      </a:lvl5pPr>
      <a:lvl6pPr marL="2514600" indent="-228600" algn="l" defTabSz="449263" rtl="0" eaLnBrk="1" fontAlgn="base" hangingPunct="1">
        <a:spcBef>
          <a:spcPct val="0"/>
        </a:spcBef>
        <a:spcAft>
          <a:spcPct val="0"/>
        </a:spcAft>
        <a:buClr>
          <a:srgbClr val="000000"/>
        </a:buClr>
        <a:buSzPct val="100000"/>
        <a:buFont typeface="Times New Roman" pitchFamily="16" charset="0"/>
        <a:defRPr sz="3600" b="1">
          <a:solidFill>
            <a:srgbClr val="3A601B"/>
          </a:solidFill>
          <a:latin typeface="Arial" charset="0"/>
          <a:cs typeface="Arial Unicode MS" pitchFamily="32" charset="0"/>
        </a:defRPr>
      </a:lvl6pPr>
      <a:lvl7pPr marL="2971800" indent="-228600" algn="l" defTabSz="449263" rtl="0" eaLnBrk="1" fontAlgn="base" hangingPunct="1">
        <a:spcBef>
          <a:spcPct val="0"/>
        </a:spcBef>
        <a:spcAft>
          <a:spcPct val="0"/>
        </a:spcAft>
        <a:buClr>
          <a:srgbClr val="000000"/>
        </a:buClr>
        <a:buSzPct val="100000"/>
        <a:buFont typeface="Times New Roman" pitchFamily="16" charset="0"/>
        <a:defRPr sz="3600" b="1">
          <a:solidFill>
            <a:srgbClr val="3A601B"/>
          </a:solidFill>
          <a:latin typeface="Arial" charset="0"/>
          <a:cs typeface="Arial Unicode MS" pitchFamily="32" charset="0"/>
        </a:defRPr>
      </a:lvl7pPr>
      <a:lvl8pPr marL="3429000" indent="-228600" algn="l" defTabSz="449263" rtl="0" eaLnBrk="1" fontAlgn="base" hangingPunct="1">
        <a:spcBef>
          <a:spcPct val="0"/>
        </a:spcBef>
        <a:spcAft>
          <a:spcPct val="0"/>
        </a:spcAft>
        <a:buClr>
          <a:srgbClr val="000000"/>
        </a:buClr>
        <a:buSzPct val="100000"/>
        <a:buFont typeface="Times New Roman" pitchFamily="16" charset="0"/>
        <a:defRPr sz="3600" b="1">
          <a:solidFill>
            <a:srgbClr val="3A601B"/>
          </a:solidFill>
          <a:latin typeface="Arial" charset="0"/>
          <a:cs typeface="Arial Unicode MS" pitchFamily="32" charset="0"/>
        </a:defRPr>
      </a:lvl8pPr>
      <a:lvl9pPr marL="3886200" indent="-228600" algn="l" defTabSz="449263" rtl="0" eaLnBrk="1" fontAlgn="base" hangingPunct="1">
        <a:spcBef>
          <a:spcPct val="0"/>
        </a:spcBef>
        <a:spcAft>
          <a:spcPct val="0"/>
        </a:spcAft>
        <a:buClr>
          <a:srgbClr val="000000"/>
        </a:buClr>
        <a:buSzPct val="100000"/>
        <a:buFont typeface="Times New Roman" pitchFamily="16" charset="0"/>
        <a:defRPr sz="3600" b="1">
          <a:solidFill>
            <a:srgbClr val="3A601B"/>
          </a:solidFill>
          <a:latin typeface="Arial" charset="0"/>
          <a:cs typeface="Arial Unicode MS" pitchFamily="32" charset="0"/>
        </a:defRPr>
      </a:lvl9pPr>
    </p:titleStyle>
    <p:bodyStyle>
      <a:lvl1pPr marL="342900" indent="-342900" algn="l" defTabSz="449263" rtl="0" eaLnBrk="1" fontAlgn="base" hangingPunct="1">
        <a:spcBef>
          <a:spcPts val="600"/>
        </a:spcBef>
        <a:spcAft>
          <a:spcPct val="0"/>
        </a:spcAft>
        <a:buClr>
          <a:srgbClr val="000000"/>
        </a:buClr>
        <a:buSzPct val="100000"/>
        <a:buFont typeface="Times New Roman" panose="02020603050405020304" pitchFamily="18" charset="0"/>
        <a:defRPr sz="2400">
          <a:solidFill>
            <a:srgbClr val="000000"/>
          </a:solidFill>
          <a:latin typeface="+mn-lt"/>
          <a:ea typeface="Arial Unicode MS" pitchFamily="34" charset="-128"/>
          <a:cs typeface="+mn-cs"/>
        </a:defRPr>
      </a:lvl1pPr>
      <a:lvl2pPr marL="742950" indent="-285750" algn="l" defTabSz="449263" rtl="0" eaLnBrk="1" fontAlgn="base" hangingPunct="1">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Arial Unicode MS" pitchFamily="34" charset="-128"/>
          <a:cs typeface="+mn-cs"/>
        </a:defRPr>
      </a:lvl2pPr>
      <a:lvl3pPr marL="1143000" indent="-228600" algn="l" defTabSz="449263" rtl="0" eaLnBrk="1" fontAlgn="base" hangingPunct="1">
        <a:spcBef>
          <a:spcPts val="450"/>
        </a:spcBef>
        <a:spcAft>
          <a:spcPct val="0"/>
        </a:spcAft>
        <a:buClr>
          <a:srgbClr val="000000"/>
        </a:buClr>
        <a:buSzPct val="100000"/>
        <a:buFont typeface="Times New Roman" panose="02020603050405020304" pitchFamily="18" charset="0"/>
        <a:defRPr>
          <a:solidFill>
            <a:srgbClr val="000000"/>
          </a:solidFill>
          <a:latin typeface="+mn-lt"/>
          <a:ea typeface="Arial Unicode MS" pitchFamily="34" charset="-128"/>
          <a:cs typeface="+mn-cs"/>
        </a:defRPr>
      </a:lvl3pPr>
      <a:lvl4pPr marL="1600200" indent="-228600" algn="l" defTabSz="449263" rtl="0" eaLnBrk="1" fontAlgn="base" hangingPunct="1">
        <a:spcBef>
          <a:spcPts val="400"/>
        </a:spcBef>
        <a:spcAft>
          <a:spcPct val="0"/>
        </a:spcAft>
        <a:buClr>
          <a:srgbClr val="000000"/>
        </a:buClr>
        <a:buSzPct val="100000"/>
        <a:buFont typeface="Times New Roman" panose="02020603050405020304" pitchFamily="18" charset="0"/>
        <a:defRPr sz="1600">
          <a:solidFill>
            <a:srgbClr val="000000"/>
          </a:solidFill>
          <a:latin typeface="+mn-lt"/>
          <a:ea typeface="Arial Unicode MS" pitchFamily="34" charset="-128"/>
          <a:cs typeface="+mn-cs"/>
        </a:defRPr>
      </a:lvl4pPr>
      <a:lvl5pPr marL="2057400" indent="-228600" algn="l" defTabSz="449263" rtl="0" eaLnBrk="1" fontAlgn="base" hangingPunct="1">
        <a:spcBef>
          <a:spcPts val="350"/>
        </a:spcBef>
        <a:spcAft>
          <a:spcPct val="0"/>
        </a:spcAft>
        <a:buClr>
          <a:srgbClr val="000000"/>
        </a:buClr>
        <a:buSzPct val="100000"/>
        <a:buFont typeface="Times New Roman" panose="02020603050405020304" pitchFamily="18" charset="0"/>
        <a:defRPr sz="1400">
          <a:solidFill>
            <a:srgbClr val="000000"/>
          </a:solidFill>
          <a:latin typeface="+mn-lt"/>
          <a:ea typeface="Arial Unicode MS" pitchFamily="34" charset="-128"/>
          <a:cs typeface="+mn-cs"/>
        </a:defRPr>
      </a:lvl5pPr>
      <a:lvl6pPr marL="2514600" indent="-228600" algn="l" defTabSz="449263" rtl="0" eaLnBrk="1" fontAlgn="base" hangingPunct="1">
        <a:spcBef>
          <a:spcPts val="350"/>
        </a:spcBef>
        <a:spcAft>
          <a:spcPct val="0"/>
        </a:spcAft>
        <a:buClr>
          <a:srgbClr val="000000"/>
        </a:buClr>
        <a:buSzPct val="100000"/>
        <a:buFont typeface="Times New Roman" pitchFamily="16" charset="0"/>
        <a:defRPr sz="1400">
          <a:solidFill>
            <a:srgbClr val="000000"/>
          </a:solidFill>
          <a:latin typeface="+mn-lt"/>
          <a:cs typeface="+mn-cs"/>
        </a:defRPr>
      </a:lvl6pPr>
      <a:lvl7pPr marL="2971800" indent="-228600" algn="l" defTabSz="449263" rtl="0" eaLnBrk="1" fontAlgn="base" hangingPunct="1">
        <a:spcBef>
          <a:spcPts val="350"/>
        </a:spcBef>
        <a:spcAft>
          <a:spcPct val="0"/>
        </a:spcAft>
        <a:buClr>
          <a:srgbClr val="000000"/>
        </a:buClr>
        <a:buSzPct val="100000"/>
        <a:buFont typeface="Times New Roman" pitchFamily="16" charset="0"/>
        <a:defRPr sz="1400">
          <a:solidFill>
            <a:srgbClr val="000000"/>
          </a:solidFill>
          <a:latin typeface="+mn-lt"/>
          <a:cs typeface="+mn-cs"/>
        </a:defRPr>
      </a:lvl7pPr>
      <a:lvl8pPr marL="3429000" indent="-228600" algn="l" defTabSz="449263" rtl="0" eaLnBrk="1" fontAlgn="base" hangingPunct="1">
        <a:spcBef>
          <a:spcPts val="350"/>
        </a:spcBef>
        <a:spcAft>
          <a:spcPct val="0"/>
        </a:spcAft>
        <a:buClr>
          <a:srgbClr val="000000"/>
        </a:buClr>
        <a:buSzPct val="100000"/>
        <a:buFont typeface="Times New Roman" pitchFamily="16" charset="0"/>
        <a:defRPr sz="1400">
          <a:solidFill>
            <a:srgbClr val="000000"/>
          </a:solidFill>
          <a:latin typeface="+mn-lt"/>
          <a:cs typeface="+mn-cs"/>
        </a:defRPr>
      </a:lvl8pPr>
      <a:lvl9pPr marL="3886200" indent="-228600" algn="l" defTabSz="449263" rtl="0" eaLnBrk="1" fontAlgn="base" hangingPunct="1">
        <a:spcBef>
          <a:spcPts val="350"/>
        </a:spcBef>
        <a:spcAft>
          <a:spcPct val="0"/>
        </a:spcAft>
        <a:buClr>
          <a:srgbClr val="000000"/>
        </a:buClr>
        <a:buSzPct val="100000"/>
        <a:buFont typeface="Times New Roman" pitchFamily="16" charset="0"/>
        <a:defRPr sz="14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2050"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836614"/>
            <a:ext cx="12192000" cy="13811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1"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2192000" cy="7953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2" name="Rectangle 3"/>
          <p:cNvSpPr>
            <a:spLocks noGrp="1" noChangeArrowheads="1"/>
          </p:cNvSpPr>
          <p:nvPr>
            <p:ph type="title"/>
          </p:nvPr>
        </p:nvSpPr>
        <p:spPr bwMode="auto">
          <a:xfrm>
            <a:off x="609601" y="274639"/>
            <a:ext cx="10968567"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2053" name="Rectangle 4"/>
          <p:cNvSpPr>
            <a:spLocks noGrp="1" noChangeArrowheads="1"/>
          </p:cNvSpPr>
          <p:nvPr>
            <p:ph type="body" idx="1"/>
          </p:nvPr>
        </p:nvSpPr>
        <p:spPr bwMode="auto">
          <a:xfrm>
            <a:off x="609601" y="1600200"/>
            <a:ext cx="10968567" cy="4522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Tree>
    <p:extLst>
      <p:ext uri="{BB962C8B-B14F-4D97-AF65-F5344CB8AC3E}">
        <p14:creationId xmlns:p14="http://schemas.microsoft.com/office/powerpoint/2010/main" val="2116935066"/>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449263" rtl="0" eaLnBrk="1" fontAlgn="base" hangingPunct="1">
        <a:spcBef>
          <a:spcPct val="0"/>
        </a:spcBef>
        <a:spcAft>
          <a:spcPct val="0"/>
        </a:spcAft>
        <a:buClr>
          <a:srgbClr val="000000"/>
        </a:buClr>
        <a:buSzPct val="100000"/>
        <a:buFont typeface="Times New Roman" panose="02020603050405020304" pitchFamily="18" charset="0"/>
        <a:defRPr sz="3600" b="1">
          <a:solidFill>
            <a:srgbClr val="3A601B"/>
          </a:solidFill>
          <a:latin typeface="+mj-lt"/>
          <a:ea typeface="Arial Unicode MS" pitchFamily="34" charset="-128"/>
          <a:cs typeface="+mj-cs"/>
        </a:defRPr>
      </a:lvl1pPr>
      <a:lvl2pPr algn="l" defTabSz="449263" rtl="0" eaLnBrk="1" fontAlgn="base" hangingPunct="1">
        <a:spcBef>
          <a:spcPct val="0"/>
        </a:spcBef>
        <a:spcAft>
          <a:spcPct val="0"/>
        </a:spcAft>
        <a:buClr>
          <a:srgbClr val="000000"/>
        </a:buClr>
        <a:buSzPct val="100000"/>
        <a:buFont typeface="Times New Roman" panose="02020603050405020304" pitchFamily="18" charset="0"/>
        <a:defRPr sz="3600" b="1">
          <a:solidFill>
            <a:srgbClr val="3A601B"/>
          </a:solidFill>
          <a:latin typeface="Arial" charset="0"/>
          <a:ea typeface="Arial Unicode MS" pitchFamily="34" charset="-128"/>
          <a:cs typeface="Arial Unicode MS" pitchFamily="32" charset="0"/>
        </a:defRPr>
      </a:lvl2pPr>
      <a:lvl3pPr algn="l" defTabSz="449263" rtl="0" eaLnBrk="1" fontAlgn="base" hangingPunct="1">
        <a:spcBef>
          <a:spcPct val="0"/>
        </a:spcBef>
        <a:spcAft>
          <a:spcPct val="0"/>
        </a:spcAft>
        <a:buClr>
          <a:srgbClr val="000000"/>
        </a:buClr>
        <a:buSzPct val="100000"/>
        <a:buFont typeface="Times New Roman" panose="02020603050405020304" pitchFamily="18" charset="0"/>
        <a:defRPr sz="3600" b="1">
          <a:solidFill>
            <a:srgbClr val="3A601B"/>
          </a:solidFill>
          <a:latin typeface="Arial" charset="0"/>
          <a:ea typeface="Arial Unicode MS" pitchFamily="34" charset="-128"/>
          <a:cs typeface="Arial Unicode MS" pitchFamily="32" charset="0"/>
        </a:defRPr>
      </a:lvl3pPr>
      <a:lvl4pPr algn="l" defTabSz="449263" rtl="0" eaLnBrk="1" fontAlgn="base" hangingPunct="1">
        <a:spcBef>
          <a:spcPct val="0"/>
        </a:spcBef>
        <a:spcAft>
          <a:spcPct val="0"/>
        </a:spcAft>
        <a:buClr>
          <a:srgbClr val="000000"/>
        </a:buClr>
        <a:buSzPct val="100000"/>
        <a:buFont typeface="Times New Roman" panose="02020603050405020304" pitchFamily="18" charset="0"/>
        <a:defRPr sz="3600" b="1">
          <a:solidFill>
            <a:srgbClr val="3A601B"/>
          </a:solidFill>
          <a:latin typeface="Arial" charset="0"/>
          <a:ea typeface="Arial Unicode MS" pitchFamily="34" charset="-128"/>
          <a:cs typeface="Arial Unicode MS" pitchFamily="32" charset="0"/>
        </a:defRPr>
      </a:lvl4pPr>
      <a:lvl5pPr algn="l" defTabSz="449263" rtl="0" eaLnBrk="1" fontAlgn="base" hangingPunct="1">
        <a:spcBef>
          <a:spcPct val="0"/>
        </a:spcBef>
        <a:spcAft>
          <a:spcPct val="0"/>
        </a:spcAft>
        <a:buClr>
          <a:srgbClr val="000000"/>
        </a:buClr>
        <a:buSzPct val="100000"/>
        <a:buFont typeface="Times New Roman" panose="02020603050405020304" pitchFamily="18" charset="0"/>
        <a:defRPr sz="3600" b="1">
          <a:solidFill>
            <a:srgbClr val="3A601B"/>
          </a:solidFill>
          <a:latin typeface="Arial" charset="0"/>
          <a:ea typeface="Arial Unicode MS" pitchFamily="34" charset="-128"/>
          <a:cs typeface="Arial Unicode MS" pitchFamily="32" charset="0"/>
        </a:defRPr>
      </a:lvl5pPr>
      <a:lvl6pPr marL="2514600" indent="-228600" algn="l" defTabSz="449263" rtl="0" eaLnBrk="1" fontAlgn="base" hangingPunct="1">
        <a:spcBef>
          <a:spcPct val="0"/>
        </a:spcBef>
        <a:spcAft>
          <a:spcPct val="0"/>
        </a:spcAft>
        <a:buClr>
          <a:srgbClr val="000000"/>
        </a:buClr>
        <a:buSzPct val="100000"/>
        <a:buFont typeface="Times New Roman" pitchFamily="16" charset="0"/>
        <a:defRPr sz="3600" b="1">
          <a:solidFill>
            <a:srgbClr val="3A601B"/>
          </a:solidFill>
          <a:latin typeface="Arial" charset="0"/>
          <a:cs typeface="Arial Unicode MS" pitchFamily="32" charset="0"/>
        </a:defRPr>
      </a:lvl6pPr>
      <a:lvl7pPr marL="2971800" indent="-228600" algn="l" defTabSz="449263" rtl="0" eaLnBrk="1" fontAlgn="base" hangingPunct="1">
        <a:spcBef>
          <a:spcPct val="0"/>
        </a:spcBef>
        <a:spcAft>
          <a:spcPct val="0"/>
        </a:spcAft>
        <a:buClr>
          <a:srgbClr val="000000"/>
        </a:buClr>
        <a:buSzPct val="100000"/>
        <a:buFont typeface="Times New Roman" pitchFamily="16" charset="0"/>
        <a:defRPr sz="3600" b="1">
          <a:solidFill>
            <a:srgbClr val="3A601B"/>
          </a:solidFill>
          <a:latin typeface="Arial" charset="0"/>
          <a:cs typeface="Arial Unicode MS" pitchFamily="32" charset="0"/>
        </a:defRPr>
      </a:lvl7pPr>
      <a:lvl8pPr marL="3429000" indent="-228600" algn="l" defTabSz="449263" rtl="0" eaLnBrk="1" fontAlgn="base" hangingPunct="1">
        <a:spcBef>
          <a:spcPct val="0"/>
        </a:spcBef>
        <a:spcAft>
          <a:spcPct val="0"/>
        </a:spcAft>
        <a:buClr>
          <a:srgbClr val="000000"/>
        </a:buClr>
        <a:buSzPct val="100000"/>
        <a:buFont typeface="Times New Roman" pitchFamily="16" charset="0"/>
        <a:defRPr sz="3600" b="1">
          <a:solidFill>
            <a:srgbClr val="3A601B"/>
          </a:solidFill>
          <a:latin typeface="Arial" charset="0"/>
          <a:cs typeface="Arial Unicode MS" pitchFamily="32" charset="0"/>
        </a:defRPr>
      </a:lvl8pPr>
      <a:lvl9pPr marL="3886200" indent="-228600" algn="l" defTabSz="449263" rtl="0" eaLnBrk="1" fontAlgn="base" hangingPunct="1">
        <a:spcBef>
          <a:spcPct val="0"/>
        </a:spcBef>
        <a:spcAft>
          <a:spcPct val="0"/>
        </a:spcAft>
        <a:buClr>
          <a:srgbClr val="000000"/>
        </a:buClr>
        <a:buSzPct val="100000"/>
        <a:buFont typeface="Times New Roman" pitchFamily="16" charset="0"/>
        <a:defRPr sz="3600" b="1">
          <a:solidFill>
            <a:srgbClr val="3A601B"/>
          </a:solidFill>
          <a:latin typeface="Arial" charset="0"/>
          <a:cs typeface="Arial Unicode MS" pitchFamily="32" charset="0"/>
        </a:defRPr>
      </a:lvl9pPr>
    </p:titleStyle>
    <p:bodyStyle>
      <a:lvl1pPr marL="342900" indent="-342900" algn="l" defTabSz="449263" rtl="0" eaLnBrk="1" fontAlgn="base" hangingPunct="1">
        <a:spcBef>
          <a:spcPts val="600"/>
        </a:spcBef>
        <a:spcAft>
          <a:spcPct val="0"/>
        </a:spcAft>
        <a:buClr>
          <a:srgbClr val="000000"/>
        </a:buClr>
        <a:buSzPct val="100000"/>
        <a:buFont typeface="Times New Roman" panose="02020603050405020304" pitchFamily="18" charset="0"/>
        <a:defRPr sz="2400">
          <a:solidFill>
            <a:srgbClr val="000000"/>
          </a:solidFill>
          <a:latin typeface="+mn-lt"/>
          <a:ea typeface="Arial Unicode MS" pitchFamily="34" charset="-128"/>
          <a:cs typeface="+mn-cs"/>
        </a:defRPr>
      </a:lvl1pPr>
      <a:lvl2pPr marL="742950" indent="-285750" algn="l" defTabSz="449263" rtl="0" eaLnBrk="1" fontAlgn="base" hangingPunct="1">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Arial Unicode MS" pitchFamily="34" charset="-128"/>
          <a:cs typeface="+mn-cs"/>
        </a:defRPr>
      </a:lvl2pPr>
      <a:lvl3pPr marL="1143000" indent="-228600" algn="l" defTabSz="449263" rtl="0" eaLnBrk="1" fontAlgn="base" hangingPunct="1">
        <a:spcBef>
          <a:spcPts val="450"/>
        </a:spcBef>
        <a:spcAft>
          <a:spcPct val="0"/>
        </a:spcAft>
        <a:buClr>
          <a:srgbClr val="000000"/>
        </a:buClr>
        <a:buSzPct val="100000"/>
        <a:buFont typeface="Times New Roman" panose="02020603050405020304" pitchFamily="18" charset="0"/>
        <a:defRPr>
          <a:solidFill>
            <a:srgbClr val="000000"/>
          </a:solidFill>
          <a:latin typeface="+mn-lt"/>
          <a:ea typeface="Arial Unicode MS" pitchFamily="34" charset="-128"/>
          <a:cs typeface="+mn-cs"/>
        </a:defRPr>
      </a:lvl3pPr>
      <a:lvl4pPr marL="1600200" indent="-228600" algn="l" defTabSz="449263" rtl="0" eaLnBrk="1" fontAlgn="base" hangingPunct="1">
        <a:spcBef>
          <a:spcPts val="400"/>
        </a:spcBef>
        <a:spcAft>
          <a:spcPct val="0"/>
        </a:spcAft>
        <a:buClr>
          <a:srgbClr val="000000"/>
        </a:buClr>
        <a:buSzPct val="100000"/>
        <a:buFont typeface="Times New Roman" panose="02020603050405020304" pitchFamily="18" charset="0"/>
        <a:defRPr sz="1600">
          <a:solidFill>
            <a:srgbClr val="000000"/>
          </a:solidFill>
          <a:latin typeface="+mn-lt"/>
          <a:ea typeface="Arial Unicode MS" pitchFamily="34" charset="-128"/>
          <a:cs typeface="+mn-cs"/>
        </a:defRPr>
      </a:lvl4pPr>
      <a:lvl5pPr marL="2057400" indent="-228600" algn="l" defTabSz="449263" rtl="0" eaLnBrk="1" fontAlgn="base" hangingPunct="1">
        <a:spcBef>
          <a:spcPts val="350"/>
        </a:spcBef>
        <a:spcAft>
          <a:spcPct val="0"/>
        </a:spcAft>
        <a:buClr>
          <a:srgbClr val="000000"/>
        </a:buClr>
        <a:buSzPct val="100000"/>
        <a:buFont typeface="Times New Roman" panose="02020603050405020304" pitchFamily="18" charset="0"/>
        <a:defRPr sz="1400">
          <a:solidFill>
            <a:srgbClr val="000000"/>
          </a:solidFill>
          <a:latin typeface="+mn-lt"/>
          <a:ea typeface="Arial Unicode MS" pitchFamily="34" charset="-128"/>
          <a:cs typeface="+mn-cs"/>
        </a:defRPr>
      </a:lvl5pPr>
      <a:lvl6pPr marL="2514600" indent="-228600" algn="l" defTabSz="449263" rtl="0" eaLnBrk="1" fontAlgn="base" hangingPunct="1">
        <a:spcBef>
          <a:spcPts val="350"/>
        </a:spcBef>
        <a:spcAft>
          <a:spcPct val="0"/>
        </a:spcAft>
        <a:buClr>
          <a:srgbClr val="000000"/>
        </a:buClr>
        <a:buSzPct val="100000"/>
        <a:buFont typeface="Times New Roman" pitchFamily="16" charset="0"/>
        <a:defRPr sz="1400">
          <a:solidFill>
            <a:srgbClr val="000000"/>
          </a:solidFill>
          <a:latin typeface="+mn-lt"/>
          <a:cs typeface="+mn-cs"/>
        </a:defRPr>
      </a:lvl6pPr>
      <a:lvl7pPr marL="2971800" indent="-228600" algn="l" defTabSz="449263" rtl="0" eaLnBrk="1" fontAlgn="base" hangingPunct="1">
        <a:spcBef>
          <a:spcPts val="350"/>
        </a:spcBef>
        <a:spcAft>
          <a:spcPct val="0"/>
        </a:spcAft>
        <a:buClr>
          <a:srgbClr val="000000"/>
        </a:buClr>
        <a:buSzPct val="100000"/>
        <a:buFont typeface="Times New Roman" pitchFamily="16" charset="0"/>
        <a:defRPr sz="1400">
          <a:solidFill>
            <a:srgbClr val="000000"/>
          </a:solidFill>
          <a:latin typeface="+mn-lt"/>
          <a:cs typeface="+mn-cs"/>
        </a:defRPr>
      </a:lvl7pPr>
      <a:lvl8pPr marL="3429000" indent="-228600" algn="l" defTabSz="449263" rtl="0" eaLnBrk="1" fontAlgn="base" hangingPunct="1">
        <a:spcBef>
          <a:spcPts val="350"/>
        </a:spcBef>
        <a:spcAft>
          <a:spcPct val="0"/>
        </a:spcAft>
        <a:buClr>
          <a:srgbClr val="000000"/>
        </a:buClr>
        <a:buSzPct val="100000"/>
        <a:buFont typeface="Times New Roman" pitchFamily="16" charset="0"/>
        <a:defRPr sz="1400">
          <a:solidFill>
            <a:srgbClr val="000000"/>
          </a:solidFill>
          <a:latin typeface="+mn-lt"/>
          <a:cs typeface="+mn-cs"/>
        </a:defRPr>
      </a:lvl8pPr>
      <a:lvl9pPr marL="3886200" indent="-228600" algn="l" defTabSz="449263" rtl="0" eaLnBrk="1" fontAlgn="base" hangingPunct="1">
        <a:spcBef>
          <a:spcPts val="350"/>
        </a:spcBef>
        <a:spcAft>
          <a:spcPct val="0"/>
        </a:spcAft>
        <a:buClr>
          <a:srgbClr val="000000"/>
        </a:buClr>
        <a:buSzPct val="100000"/>
        <a:buFont typeface="Times New Roman" pitchFamily="16" charset="0"/>
        <a:defRPr sz="14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9.xml"/><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a:latin typeface="Century Gothic"/>
                <a:ea typeface="ヒラギノ角ゴ Pro W3"/>
              </a:rPr>
              <a:t>RVAS Images Classification</a:t>
            </a:r>
            <a:endParaRPr lang="en-CA"/>
          </a:p>
        </p:txBody>
      </p:sp>
      <p:sp>
        <p:nvSpPr>
          <p:cNvPr id="3" name="Subtitle 2"/>
          <p:cNvSpPr>
            <a:spLocks noGrp="1"/>
          </p:cNvSpPr>
          <p:nvPr>
            <p:ph type="subTitle" idx="1"/>
          </p:nvPr>
        </p:nvSpPr>
        <p:spPr>
          <a:xfrm>
            <a:off x="1828800" y="3886200"/>
            <a:ext cx="8534400" cy="1951892"/>
          </a:xfrm>
        </p:spPr>
        <p:txBody>
          <a:bodyPr/>
          <a:lstStyle/>
          <a:p>
            <a:r>
              <a:rPr lang="en-US"/>
              <a:t>Yesica Lopez</a:t>
            </a:r>
          </a:p>
          <a:p>
            <a:r>
              <a:rPr lang="en-US"/>
              <a:t>Asna Shafiq</a:t>
            </a:r>
          </a:p>
          <a:p>
            <a:r>
              <a:rPr lang="en-US"/>
              <a:t>Jonathan So</a:t>
            </a:r>
          </a:p>
          <a:p>
            <a:r>
              <a:rPr lang="en-US"/>
              <a:t>Vicram Uppal</a:t>
            </a:r>
          </a:p>
          <a:p>
            <a:endParaRPr lang="en-CA"/>
          </a:p>
        </p:txBody>
      </p:sp>
    </p:spTree>
    <p:extLst>
      <p:ext uri="{BB962C8B-B14F-4D97-AF65-F5344CB8AC3E}">
        <p14:creationId xmlns:p14="http://schemas.microsoft.com/office/powerpoint/2010/main" val="1373550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D9D6-DA16-43A7-AAE8-84C5596B199B}"/>
              </a:ext>
            </a:extLst>
          </p:cNvPr>
          <p:cNvSpPr>
            <a:spLocks noGrp="1"/>
          </p:cNvSpPr>
          <p:nvPr>
            <p:ph type="title"/>
          </p:nvPr>
        </p:nvSpPr>
        <p:spPr/>
        <p:txBody>
          <a:bodyPr/>
          <a:lstStyle/>
          <a:p>
            <a:r>
              <a:rPr lang="en-US">
                <a:latin typeface="Century Gothic"/>
                <a:ea typeface="ヒラギノ角ゴ Pro W3"/>
              </a:rPr>
              <a:t>Data preparation (Labeling)</a:t>
            </a:r>
            <a:endParaRPr lang="en-US"/>
          </a:p>
        </p:txBody>
      </p:sp>
      <p:sp>
        <p:nvSpPr>
          <p:cNvPr id="3" name="Content Placeholder 2">
            <a:extLst>
              <a:ext uri="{FF2B5EF4-FFF2-40B4-BE49-F238E27FC236}">
                <a16:creationId xmlns:a16="http://schemas.microsoft.com/office/drawing/2014/main" id="{A4EEF5AF-AA40-4486-900C-FA8667C0F12E}"/>
              </a:ext>
            </a:extLst>
          </p:cNvPr>
          <p:cNvSpPr>
            <a:spLocks noGrp="1"/>
          </p:cNvSpPr>
          <p:nvPr>
            <p:ph idx="1"/>
          </p:nvPr>
        </p:nvSpPr>
        <p:spPr/>
        <p:txBody>
          <a:bodyPr/>
          <a:lstStyle/>
          <a:p>
            <a:r>
              <a:rPr lang="en-US" sz="2400" dirty="0">
                <a:latin typeface="Century Gothic"/>
                <a:ea typeface="ヒラギノ角ゴ Pro W3"/>
              </a:rPr>
              <a:t>The target label was generated by matching the weather observation from the time of the image and inspecting the Snow On Ground value</a:t>
            </a:r>
          </a:p>
          <a:p>
            <a:r>
              <a:rPr lang="en-US" sz="2400" dirty="0">
                <a:latin typeface="Century Gothic"/>
                <a:ea typeface="ヒラギノ角ゴ Pro W3"/>
              </a:rPr>
              <a:t>With the limited time we only used the Snow on Ground value from the observations to label the images</a:t>
            </a:r>
          </a:p>
          <a:p>
            <a:r>
              <a:rPr lang="en-US" sz="2400" dirty="0">
                <a:latin typeface="Century Gothic"/>
                <a:ea typeface="ヒラギノ角ゴ Pro W3"/>
              </a:rPr>
              <a:t>The target labels was assigned based on the following rules:</a:t>
            </a:r>
          </a:p>
          <a:p>
            <a:pPr lvl="1"/>
            <a:r>
              <a:rPr lang="en-US" sz="2000" dirty="0">
                <a:latin typeface="Century Gothic"/>
                <a:ea typeface="ヒラギノ角ゴ Pro W3"/>
              </a:rPr>
              <a:t>'snow' if snow depth was &gt; 1cm </a:t>
            </a:r>
          </a:p>
          <a:p>
            <a:pPr lvl="1"/>
            <a:r>
              <a:rPr lang="en-US" sz="2000" dirty="0">
                <a:latin typeface="Century Gothic"/>
                <a:ea typeface="ヒラギノ角ゴ Pro W3"/>
              </a:rPr>
              <a:t>'clear' if snow depth was &lt; 1cm </a:t>
            </a:r>
          </a:p>
          <a:p>
            <a:pPr lvl="1"/>
            <a:r>
              <a:rPr lang="en-US" sz="2000" dirty="0">
                <a:latin typeface="Century Gothic"/>
                <a:ea typeface="ヒラギノ角ゴ Pro W3"/>
              </a:rPr>
              <a:t>'</a:t>
            </a:r>
            <a:r>
              <a:rPr lang="en-US" sz="2000" dirty="0" err="1">
                <a:latin typeface="Century Gothic"/>
                <a:ea typeface="ヒラギノ角ゴ Pro W3"/>
              </a:rPr>
              <a:t>msng</a:t>
            </a:r>
            <a:r>
              <a:rPr lang="en-US" sz="2000" dirty="0">
                <a:latin typeface="Century Gothic"/>
                <a:ea typeface="ヒラギノ角ゴ Pro W3"/>
              </a:rPr>
              <a:t>' if snow depth value was not available</a:t>
            </a:r>
          </a:p>
          <a:p>
            <a:r>
              <a:rPr lang="en-US" sz="2400" dirty="0">
                <a:latin typeface="Century Gothic"/>
                <a:ea typeface="ヒラギノ角ゴ Pro W3"/>
              </a:rPr>
              <a:t>Due the potential inaccuracy of the measuring method this introduced inconsistencies to our model</a:t>
            </a:r>
            <a:endParaRPr lang="en-US" sz="2400" dirty="0"/>
          </a:p>
          <a:p>
            <a:pPr lvl="1"/>
            <a:endParaRPr lang="en-US" sz="2000" dirty="0"/>
          </a:p>
          <a:p>
            <a:endParaRPr lang="en-US" sz="2400" dirty="0"/>
          </a:p>
        </p:txBody>
      </p:sp>
    </p:spTree>
    <p:extLst>
      <p:ext uri="{BB962C8B-B14F-4D97-AF65-F5344CB8AC3E}">
        <p14:creationId xmlns:p14="http://schemas.microsoft.com/office/powerpoint/2010/main" val="2018515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2A1D4-7AB8-4243-AF31-CF21B490259F}"/>
              </a:ext>
            </a:extLst>
          </p:cNvPr>
          <p:cNvSpPr>
            <a:spLocks noGrp="1"/>
          </p:cNvSpPr>
          <p:nvPr>
            <p:ph type="title"/>
          </p:nvPr>
        </p:nvSpPr>
        <p:spPr/>
        <p:txBody>
          <a:bodyPr/>
          <a:lstStyle/>
          <a:p>
            <a:r>
              <a:rPr lang="en-US">
                <a:latin typeface="Century Gothic"/>
                <a:ea typeface="ヒラギノ角ゴ Pro W3"/>
              </a:rPr>
              <a:t>Data preparation (Removing images)</a:t>
            </a:r>
          </a:p>
        </p:txBody>
      </p:sp>
      <p:sp>
        <p:nvSpPr>
          <p:cNvPr id="3" name="Content Placeholder 2">
            <a:extLst>
              <a:ext uri="{FF2B5EF4-FFF2-40B4-BE49-F238E27FC236}">
                <a16:creationId xmlns:a16="http://schemas.microsoft.com/office/drawing/2014/main" id="{F812E26F-13C3-4D18-9635-17105064451E}"/>
              </a:ext>
            </a:extLst>
          </p:cNvPr>
          <p:cNvSpPr>
            <a:spLocks noGrp="1"/>
          </p:cNvSpPr>
          <p:nvPr>
            <p:ph idx="1"/>
          </p:nvPr>
        </p:nvSpPr>
        <p:spPr/>
        <p:txBody>
          <a:bodyPr/>
          <a:lstStyle/>
          <a:p>
            <a:r>
              <a:rPr lang="en-US" dirty="0">
                <a:latin typeface="Century Gothic"/>
                <a:ea typeface="ヒラギノ角ゴ Pro W3"/>
              </a:rPr>
              <a:t>Images with '</a:t>
            </a:r>
            <a:r>
              <a:rPr lang="en-US" dirty="0" err="1">
                <a:latin typeface="Century Gothic"/>
                <a:ea typeface="ヒラギノ角ゴ Pro W3"/>
              </a:rPr>
              <a:t>msng</a:t>
            </a:r>
            <a:r>
              <a:rPr lang="en-US" dirty="0">
                <a:latin typeface="Century Gothic"/>
                <a:ea typeface="ヒラギノ角ゴ Pro W3"/>
              </a:rPr>
              <a:t>' label were removed</a:t>
            </a:r>
          </a:p>
          <a:p>
            <a:r>
              <a:rPr lang="en-US" dirty="0">
                <a:latin typeface="Century Gothic"/>
                <a:ea typeface="ヒラギノ角ゴ Pro W3"/>
              </a:rPr>
              <a:t>Images that are too dark for processing were removed from the dataset</a:t>
            </a:r>
            <a:endParaRPr lang="en-US"/>
          </a:p>
          <a:p>
            <a:pPr lvl="1"/>
            <a:r>
              <a:rPr lang="en-US" dirty="0">
                <a:latin typeface="Century Gothic"/>
                <a:ea typeface="ヒラギノ角ゴ Pro W3"/>
              </a:rPr>
              <a:t>The overall mean value of the pixels was used to identify images that are too dark for processing</a:t>
            </a:r>
          </a:p>
          <a:p>
            <a:pPr lvl="1"/>
            <a:r>
              <a:rPr lang="en-US" dirty="0">
                <a:latin typeface="Century Gothic"/>
                <a:ea typeface="ヒラギノ角ゴ Pro W3"/>
              </a:rPr>
              <a:t>Each pixel value ranges from 0-255. Black has a value of 0, so a low mean value implies a very dark image</a:t>
            </a:r>
          </a:p>
          <a:p>
            <a:pPr lvl="1"/>
            <a:r>
              <a:rPr lang="en-US" dirty="0">
                <a:latin typeface="Century Gothic"/>
                <a:ea typeface="ヒラギノ角ゴ Pro W3"/>
              </a:rPr>
              <a:t>Any images with a mean value &lt;= 50 were removed</a:t>
            </a:r>
          </a:p>
          <a:p>
            <a:pPr lvl="2"/>
            <a:r>
              <a:rPr lang="en-US" dirty="0">
                <a:latin typeface="Century Gothic"/>
                <a:ea typeface="ヒラギノ角ゴ Pro W3"/>
              </a:rPr>
              <a:t>This threshold was picked based on sampling images at a 5-point interval until the images did not look completely black</a:t>
            </a:r>
            <a:endParaRPr lang="en-US" dirty="0"/>
          </a:p>
        </p:txBody>
      </p:sp>
    </p:spTree>
    <p:extLst>
      <p:ext uri="{BB962C8B-B14F-4D97-AF65-F5344CB8AC3E}">
        <p14:creationId xmlns:p14="http://schemas.microsoft.com/office/powerpoint/2010/main" val="113409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3C54E-572B-4F6B-95B1-5BC93CA950A7}"/>
              </a:ext>
            </a:extLst>
          </p:cNvPr>
          <p:cNvSpPr>
            <a:spLocks noGrp="1"/>
          </p:cNvSpPr>
          <p:nvPr>
            <p:ph type="title"/>
          </p:nvPr>
        </p:nvSpPr>
        <p:spPr>
          <a:xfrm>
            <a:off x="609600" y="274639"/>
            <a:ext cx="10972800" cy="985837"/>
          </a:xfrm>
        </p:spPr>
        <p:txBody>
          <a:bodyPr wrap="square" anchor="b">
            <a:normAutofit/>
          </a:bodyPr>
          <a:lstStyle/>
          <a:p>
            <a:r>
              <a:rPr lang="en-US">
                <a:latin typeface="Century Gothic"/>
                <a:ea typeface="ヒラギノ角ゴ Pro W3"/>
              </a:rPr>
              <a:t>Data Summary</a:t>
            </a:r>
            <a:endParaRPr lang="en-US"/>
          </a:p>
        </p:txBody>
      </p:sp>
      <p:pic>
        <p:nvPicPr>
          <p:cNvPr id="4" name="Picture 4" descr="Chart, bar chart&#10;&#10;Description automatically generated">
            <a:extLst>
              <a:ext uri="{FF2B5EF4-FFF2-40B4-BE49-F238E27FC236}">
                <a16:creationId xmlns:a16="http://schemas.microsoft.com/office/drawing/2014/main" id="{A1DDB660-51E4-4FCB-8783-5D49F7B0756E}"/>
              </a:ext>
            </a:extLst>
          </p:cNvPr>
          <p:cNvPicPr>
            <a:picLocks noGrp="1" noChangeAspect="1"/>
          </p:cNvPicPr>
          <p:nvPr>
            <p:ph sz="half" idx="1"/>
          </p:nvPr>
        </p:nvPicPr>
        <p:blipFill>
          <a:blip r:embed="rId2"/>
          <a:stretch>
            <a:fillRect/>
          </a:stretch>
        </p:blipFill>
        <p:spPr>
          <a:xfrm>
            <a:off x="609600" y="2140047"/>
            <a:ext cx="5384800" cy="3446271"/>
          </a:xfrm>
          <a:noFill/>
        </p:spPr>
      </p:pic>
      <p:sp>
        <p:nvSpPr>
          <p:cNvPr id="6" name="Content Placeholder 3">
            <a:extLst>
              <a:ext uri="{FF2B5EF4-FFF2-40B4-BE49-F238E27FC236}">
                <a16:creationId xmlns:a16="http://schemas.microsoft.com/office/drawing/2014/main" id="{7F620ACB-3206-4F8B-80BF-409EED42ED6E}"/>
              </a:ext>
            </a:extLst>
          </p:cNvPr>
          <p:cNvSpPr>
            <a:spLocks noGrp="1"/>
          </p:cNvSpPr>
          <p:nvPr>
            <p:ph sz="half" idx="2"/>
          </p:nvPr>
        </p:nvSpPr>
        <p:spPr>
          <a:xfrm>
            <a:off x="5850467" y="1600201"/>
            <a:ext cx="5731933" cy="4525963"/>
          </a:xfrm>
        </p:spPr>
        <p:txBody>
          <a:bodyPr/>
          <a:lstStyle/>
          <a:p>
            <a:pPr marL="0" indent="0">
              <a:buNone/>
            </a:pPr>
            <a:r>
              <a:rPr lang="en-US" sz="2400" dirty="0">
                <a:latin typeface="Century Gothic"/>
                <a:ea typeface="ヒラギノ角ゴ Pro W3"/>
              </a:rPr>
              <a:t>Summary of our dataset</a:t>
            </a:r>
            <a:endParaRPr lang="en-US" sz="2400" dirty="0"/>
          </a:p>
          <a:p>
            <a:pPr lvl="1"/>
            <a:r>
              <a:rPr lang="en-US" sz="2000" dirty="0">
                <a:latin typeface="Century Gothic"/>
                <a:ea typeface="ヒラギノ角ゴ Pro W3"/>
              </a:rPr>
              <a:t>Total images (38601) </a:t>
            </a:r>
            <a:endParaRPr lang="en-US" sz="2000" dirty="0"/>
          </a:p>
          <a:p>
            <a:pPr lvl="1"/>
            <a:r>
              <a:rPr lang="en-US" sz="2000" dirty="0">
                <a:latin typeface="Century Gothic"/>
                <a:ea typeface="ヒラギノ角ゴ Pro W3"/>
              </a:rPr>
              <a:t>Images with MSNG labels (2986)</a:t>
            </a:r>
          </a:p>
          <a:p>
            <a:pPr lvl="1"/>
            <a:r>
              <a:rPr lang="en-US" sz="2000" dirty="0">
                <a:latin typeface="Century Gothic"/>
                <a:ea typeface="ヒラギノ角ゴ Pro W3"/>
              </a:rPr>
              <a:t>Images that are too dark for processing (9053)</a:t>
            </a:r>
          </a:p>
          <a:p>
            <a:pPr lvl="1"/>
            <a:r>
              <a:rPr lang="en-US" sz="2000" dirty="0">
                <a:latin typeface="Century Gothic"/>
                <a:ea typeface="ヒラギノ角ゴ Pro W3"/>
              </a:rPr>
              <a:t>Images used for training (26562)</a:t>
            </a:r>
          </a:p>
          <a:p>
            <a:pPr lvl="1"/>
            <a:r>
              <a:rPr lang="en-US" sz="2000" dirty="0">
                <a:latin typeface="Century Gothic"/>
                <a:ea typeface="ヒラギノ角ゴ Pro W3"/>
              </a:rPr>
              <a:t>Images with 'Snow' 17117 (~65%)</a:t>
            </a:r>
            <a:endParaRPr lang="en-US" sz="2000" dirty="0"/>
          </a:p>
          <a:p>
            <a:pPr lvl="1"/>
            <a:r>
              <a:rPr lang="en-US" sz="2000" dirty="0">
                <a:latin typeface="Century Gothic"/>
                <a:ea typeface="ヒラギノ角ゴ Pro W3"/>
              </a:rPr>
              <a:t>Images with 'Clear' 9385  (~35%)</a:t>
            </a:r>
          </a:p>
        </p:txBody>
      </p:sp>
    </p:spTree>
    <p:extLst>
      <p:ext uri="{BB962C8B-B14F-4D97-AF65-F5344CB8AC3E}">
        <p14:creationId xmlns:p14="http://schemas.microsoft.com/office/powerpoint/2010/main" val="2032806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Split train-test data</a:t>
            </a:r>
            <a:endParaRPr lang="en-CA"/>
          </a:p>
        </p:txBody>
      </p:sp>
      <p:sp>
        <p:nvSpPr>
          <p:cNvPr id="3" name="Content Placeholder 2"/>
          <p:cNvSpPr>
            <a:spLocks noGrp="1"/>
          </p:cNvSpPr>
          <p:nvPr>
            <p:ph idx="1"/>
          </p:nvPr>
        </p:nvSpPr>
        <p:spPr/>
        <p:txBody>
          <a:bodyPr/>
          <a:lstStyle/>
          <a:p>
            <a:r>
              <a:rPr lang="en-US" sz="2800" dirty="0">
                <a:latin typeface="Century Gothic"/>
                <a:ea typeface="ヒラギノ角ゴ Pro W3"/>
              </a:rPr>
              <a:t>The data was split 80-20 between train and test</a:t>
            </a:r>
          </a:p>
          <a:p>
            <a:r>
              <a:rPr lang="en-US" sz="2800" dirty="0">
                <a:latin typeface="Century Gothic"/>
                <a:ea typeface="ヒラギノ角ゴ Pro W3"/>
              </a:rPr>
              <a:t>One station (WJR) was excluded from the training/test dataset so we could use it solely for testing knowing no images from that station were used for modelling</a:t>
            </a:r>
            <a:endParaRPr lang="en-US" sz="2800" dirty="0"/>
          </a:p>
          <a:p>
            <a:pPr lvl="1"/>
            <a:r>
              <a:rPr lang="en-US" sz="2600" dirty="0">
                <a:latin typeface="Century Gothic"/>
                <a:ea typeface="ヒラギノ角ゴ Pro W3"/>
              </a:rPr>
              <a:t>This would be representative of any future stations being predicted with the already built model</a:t>
            </a:r>
            <a:endParaRPr lang="en-US" sz="2600" dirty="0"/>
          </a:p>
          <a:p>
            <a:pPr marL="457200" lvl="1" indent="0">
              <a:buNone/>
            </a:pPr>
            <a:endParaRPr lang="en-US" dirty="0"/>
          </a:p>
          <a:p>
            <a:endParaRPr lang="en-US"/>
          </a:p>
        </p:txBody>
      </p:sp>
    </p:spTree>
    <p:extLst>
      <p:ext uri="{BB962C8B-B14F-4D97-AF65-F5344CB8AC3E}">
        <p14:creationId xmlns:p14="http://schemas.microsoft.com/office/powerpoint/2010/main" val="3107614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E6523-BC37-4D30-AEE6-0219FBC38ECA}"/>
              </a:ext>
            </a:extLst>
          </p:cNvPr>
          <p:cNvSpPr>
            <a:spLocks noGrp="1"/>
          </p:cNvSpPr>
          <p:nvPr>
            <p:ph type="title"/>
          </p:nvPr>
        </p:nvSpPr>
        <p:spPr/>
        <p:txBody>
          <a:bodyPr/>
          <a:lstStyle/>
          <a:p>
            <a:r>
              <a:rPr lang="en-US" dirty="0">
                <a:latin typeface="Century Gothic"/>
                <a:ea typeface="ヒラギノ角ゴ Pro W3"/>
              </a:rPr>
              <a:t>Sample Resized Images</a:t>
            </a:r>
            <a:endParaRPr lang="en-US" dirty="0"/>
          </a:p>
        </p:txBody>
      </p:sp>
      <p:pic>
        <p:nvPicPr>
          <p:cNvPr id="5" name="Picture 5">
            <a:extLst>
              <a:ext uri="{FF2B5EF4-FFF2-40B4-BE49-F238E27FC236}">
                <a16:creationId xmlns:a16="http://schemas.microsoft.com/office/drawing/2014/main" id="{532EF812-46BB-4EC9-8E0C-CA083BF2C25C}"/>
              </a:ext>
            </a:extLst>
          </p:cNvPr>
          <p:cNvPicPr>
            <a:picLocks noGrp="1" noChangeAspect="1"/>
          </p:cNvPicPr>
          <p:nvPr>
            <p:ph sz="half" idx="1"/>
          </p:nvPr>
        </p:nvPicPr>
        <p:blipFill>
          <a:blip r:embed="rId2"/>
          <a:stretch>
            <a:fillRect/>
          </a:stretch>
        </p:blipFill>
        <p:spPr>
          <a:xfrm>
            <a:off x="1488082" y="1642534"/>
            <a:ext cx="2345136" cy="4525963"/>
          </a:xfrm>
        </p:spPr>
      </p:pic>
      <p:pic>
        <p:nvPicPr>
          <p:cNvPr id="3" name="Picture 5" descr="Graphical user interface, application&#10;&#10;Description automatically generated">
            <a:extLst>
              <a:ext uri="{FF2B5EF4-FFF2-40B4-BE49-F238E27FC236}">
                <a16:creationId xmlns:a16="http://schemas.microsoft.com/office/drawing/2014/main" id="{B33C8F67-EAAC-4E5E-99B4-19997633CB03}"/>
              </a:ext>
            </a:extLst>
          </p:cNvPr>
          <p:cNvPicPr>
            <a:picLocks noGrp="1" noChangeAspect="1"/>
          </p:cNvPicPr>
          <p:nvPr>
            <p:ph sz="half" idx="2"/>
          </p:nvPr>
        </p:nvPicPr>
        <p:blipFill>
          <a:blip r:embed="rId3"/>
          <a:stretch>
            <a:fillRect/>
          </a:stretch>
        </p:blipFill>
        <p:spPr>
          <a:xfrm>
            <a:off x="4735655" y="1600201"/>
            <a:ext cx="2225390" cy="4525963"/>
          </a:xfrm>
        </p:spPr>
      </p:pic>
      <p:pic>
        <p:nvPicPr>
          <p:cNvPr id="4" name="Picture 4" descr="Graphical user interface&#10;&#10;Description automatically generated">
            <a:extLst>
              <a:ext uri="{FF2B5EF4-FFF2-40B4-BE49-F238E27FC236}">
                <a16:creationId xmlns:a16="http://schemas.microsoft.com/office/drawing/2014/main" id="{EFCD829F-5B74-40FD-854B-75D0BD0D3CCD}"/>
              </a:ext>
            </a:extLst>
          </p:cNvPr>
          <p:cNvPicPr>
            <a:picLocks noChangeAspect="1"/>
          </p:cNvPicPr>
          <p:nvPr/>
        </p:nvPicPr>
        <p:blipFill>
          <a:blip r:embed="rId4"/>
          <a:stretch>
            <a:fillRect/>
          </a:stretch>
        </p:blipFill>
        <p:spPr bwMode="auto">
          <a:xfrm>
            <a:off x="7864696" y="1600201"/>
            <a:ext cx="254167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7013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1C83843-AFBD-43C6-B423-D53800F7E11B}"/>
              </a:ext>
            </a:extLst>
          </p:cNvPr>
          <p:cNvSpPr>
            <a:spLocks noGrp="1"/>
          </p:cNvSpPr>
          <p:nvPr>
            <p:ph type="title"/>
          </p:nvPr>
        </p:nvSpPr>
        <p:spPr>
          <a:xfrm>
            <a:off x="609600" y="274639"/>
            <a:ext cx="10972800" cy="985837"/>
          </a:xfrm>
        </p:spPr>
        <p:txBody>
          <a:bodyPr/>
          <a:lstStyle/>
          <a:p>
            <a:r>
              <a:rPr lang="en-US">
                <a:latin typeface="Century Gothic"/>
                <a:ea typeface="ヒラギノ角ゴ Pro W3"/>
              </a:rPr>
              <a:t>Example of issues with the image dataset</a:t>
            </a:r>
          </a:p>
        </p:txBody>
      </p:sp>
      <p:pic>
        <p:nvPicPr>
          <p:cNvPr id="5" name="Picture 5" descr="A picture containing outdoor&#10;&#10;Description automatically generated">
            <a:extLst>
              <a:ext uri="{FF2B5EF4-FFF2-40B4-BE49-F238E27FC236}">
                <a16:creationId xmlns:a16="http://schemas.microsoft.com/office/drawing/2014/main" id="{38113D24-7D01-4949-8992-C63737F367DB}"/>
              </a:ext>
            </a:extLst>
          </p:cNvPr>
          <p:cNvPicPr>
            <a:picLocks noGrp="1" noChangeAspect="1"/>
          </p:cNvPicPr>
          <p:nvPr>
            <p:ph sz="half" idx="2"/>
          </p:nvPr>
        </p:nvPicPr>
        <p:blipFill>
          <a:blip r:embed="rId2"/>
          <a:stretch>
            <a:fillRect/>
          </a:stretch>
        </p:blipFill>
        <p:spPr>
          <a:xfrm>
            <a:off x="718843" y="1463676"/>
            <a:ext cx="5430896" cy="3993621"/>
          </a:xfrm>
        </p:spPr>
      </p:pic>
      <p:sp>
        <p:nvSpPr>
          <p:cNvPr id="17" name="Content Placeholder 5">
            <a:extLst>
              <a:ext uri="{FF2B5EF4-FFF2-40B4-BE49-F238E27FC236}">
                <a16:creationId xmlns:a16="http://schemas.microsoft.com/office/drawing/2014/main" id="{65E148F7-EBA3-4B91-81AD-509C3E2EC3CC}"/>
              </a:ext>
            </a:extLst>
          </p:cNvPr>
          <p:cNvSpPr>
            <a:spLocks noGrp="1"/>
          </p:cNvSpPr>
          <p:nvPr>
            <p:ph sz="quarter" idx="4"/>
          </p:nvPr>
        </p:nvSpPr>
        <p:spPr>
          <a:xfrm>
            <a:off x="6159501" y="1531408"/>
            <a:ext cx="5389033" cy="3951288"/>
          </a:xfrm>
        </p:spPr>
        <p:txBody>
          <a:bodyPr/>
          <a:lstStyle/>
          <a:p>
            <a:r>
              <a:rPr lang="en-US" dirty="0">
                <a:latin typeface="Century Gothic"/>
                <a:ea typeface="ヒラギノ角ゴ Pro W3"/>
              </a:rPr>
              <a:t>This image was labeled as 'snow' since the sensor reported a snow depth of 1.033554 cm</a:t>
            </a:r>
          </a:p>
          <a:p>
            <a:r>
              <a:rPr lang="en-US" dirty="0">
                <a:latin typeface="Century Gothic"/>
                <a:ea typeface="ヒラギノ角ゴ Pro W3"/>
              </a:rPr>
              <a:t>Majority of the image does not have any snow</a:t>
            </a:r>
          </a:p>
          <a:p>
            <a:r>
              <a:rPr lang="en-US" dirty="0">
                <a:latin typeface="Century Gothic"/>
                <a:ea typeface="ヒラギノ角ゴ Pro W3"/>
              </a:rPr>
              <a:t>The area that the snow sensor is measuring is outside of the image</a:t>
            </a:r>
            <a:endParaRPr lang="en-US" dirty="0"/>
          </a:p>
        </p:txBody>
      </p:sp>
      <p:sp>
        <p:nvSpPr>
          <p:cNvPr id="2" name="TextBox 1">
            <a:extLst>
              <a:ext uri="{FF2B5EF4-FFF2-40B4-BE49-F238E27FC236}">
                <a16:creationId xmlns:a16="http://schemas.microsoft.com/office/drawing/2014/main" id="{F06DD112-5C07-487A-9B9D-A267A3C83233}"/>
              </a:ext>
            </a:extLst>
          </p:cNvPr>
          <p:cNvSpPr txBox="1"/>
          <p:nvPr/>
        </p:nvSpPr>
        <p:spPr>
          <a:xfrm>
            <a:off x="6197902" y="5154083"/>
            <a:ext cx="1952172" cy="246221"/>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entury Gothic"/>
              </a:rPr>
              <a:t>Snow sensor is located here</a:t>
            </a:r>
            <a:endParaRPr lang="en-US">
              <a:latin typeface="Century Gothic" panose="020B0502020202020204" pitchFamily="34" charset="0"/>
            </a:endParaRPr>
          </a:p>
        </p:txBody>
      </p:sp>
      <p:cxnSp>
        <p:nvCxnSpPr>
          <p:cNvPr id="3" name="Straight Arrow Connector 2">
            <a:extLst>
              <a:ext uri="{FF2B5EF4-FFF2-40B4-BE49-F238E27FC236}">
                <a16:creationId xmlns:a16="http://schemas.microsoft.com/office/drawing/2014/main" id="{19012DE2-8298-4CD6-9DEA-3C12904EEFCC}"/>
              </a:ext>
            </a:extLst>
          </p:cNvPr>
          <p:cNvCxnSpPr/>
          <p:nvPr/>
        </p:nvCxnSpPr>
        <p:spPr>
          <a:xfrm flipH="1" flipV="1">
            <a:off x="5861504" y="4173007"/>
            <a:ext cx="564848" cy="852714"/>
          </a:xfrm>
          <a:prstGeom prst="straightConnector1">
            <a:avLst/>
          </a:prstGeom>
          <a:ln>
            <a:solidFill>
              <a:srgbClr val="FF0000"/>
            </a:solidFill>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292241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BDA94-9A96-4261-BFEF-274CEBDDAC5F}"/>
              </a:ext>
            </a:extLst>
          </p:cNvPr>
          <p:cNvSpPr>
            <a:spLocks noGrp="1"/>
          </p:cNvSpPr>
          <p:nvPr>
            <p:ph type="title"/>
          </p:nvPr>
        </p:nvSpPr>
        <p:spPr>
          <a:xfrm>
            <a:off x="609600" y="274639"/>
            <a:ext cx="10972800" cy="985837"/>
          </a:xfrm>
        </p:spPr>
        <p:txBody>
          <a:bodyPr wrap="square" anchor="b">
            <a:normAutofit/>
          </a:bodyPr>
          <a:lstStyle/>
          <a:p>
            <a:r>
              <a:rPr lang="en-US">
                <a:latin typeface="Century Gothic"/>
                <a:ea typeface="ヒラギノ角ゴ Pro W3"/>
              </a:rPr>
              <a:t>Example of issues with the image dataset</a:t>
            </a:r>
          </a:p>
        </p:txBody>
      </p:sp>
      <p:pic>
        <p:nvPicPr>
          <p:cNvPr id="4" name="Picture 4" descr="A picture containing outdoor, snow, day&#10;&#10;Description automatically generated">
            <a:extLst>
              <a:ext uri="{FF2B5EF4-FFF2-40B4-BE49-F238E27FC236}">
                <a16:creationId xmlns:a16="http://schemas.microsoft.com/office/drawing/2014/main" id="{A681411F-A2C1-4B41-BB8F-E0E946C3858B}"/>
              </a:ext>
            </a:extLst>
          </p:cNvPr>
          <p:cNvPicPr>
            <a:picLocks noGrp="1" noChangeAspect="1"/>
          </p:cNvPicPr>
          <p:nvPr>
            <p:ph sz="half" idx="1"/>
          </p:nvPr>
        </p:nvPicPr>
        <p:blipFill rotWithShape="1">
          <a:blip r:embed="rId2"/>
          <a:srcRect l="409" r="10362" b="3"/>
          <a:stretch/>
        </p:blipFill>
        <p:spPr>
          <a:xfrm>
            <a:off x="668867" y="1524001"/>
            <a:ext cx="5384800" cy="4525963"/>
          </a:xfrm>
          <a:noFill/>
        </p:spPr>
      </p:pic>
      <p:sp>
        <p:nvSpPr>
          <p:cNvPr id="9" name="Content Placeholder 3">
            <a:extLst>
              <a:ext uri="{FF2B5EF4-FFF2-40B4-BE49-F238E27FC236}">
                <a16:creationId xmlns:a16="http://schemas.microsoft.com/office/drawing/2014/main" id="{6FF1CC19-79A0-4A24-B4FA-C2583CE96612}"/>
              </a:ext>
            </a:extLst>
          </p:cNvPr>
          <p:cNvSpPr>
            <a:spLocks noGrp="1"/>
          </p:cNvSpPr>
          <p:nvPr>
            <p:ph sz="half" idx="2"/>
          </p:nvPr>
        </p:nvSpPr>
        <p:spPr>
          <a:xfrm>
            <a:off x="6197600" y="1600201"/>
            <a:ext cx="5384800" cy="4525963"/>
          </a:xfrm>
        </p:spPr>
        <p:txBody>
          <a:bodyPr/>
          <a:lstStyle/>
          <a:p>
            <a:r>
              <a:rPr lang="en-US" sz="2400" dirty="0">
                <a:latin typeface="Century Gothic"/>
                <a:ea typeface="ヒラギノ角ゴ Pro W3"/>
              </a:rPr>
              <a:t>This image was labeled 'clear' as the sensor reported 0.917999 cm</a:t>
            </a:r>
          </a:p>
          <a:p>
            <a:r>
              <a:rPr lang="en-US" sz="2400" dirty="0">
                <a:latin typeface="Century Gothic"/>
                <a:ea typeface="ヒラギノ角ゴ Pro W3"/>
              </a:rPr>
              <a:t>There is visible snow on the ground for most of the image</a:t>
            </a:r>
            <a:endParaRPr lang="en-US" sz="2400" dirty="0"/>
          </a:p>
          <a:p>
            <a:r>
              <a:rPr lang="en-US" sz="2400" dirty="0">
                <a:latin typeface="Century Gothic"/>
                <a:ea typeface="ヒラギノ角ゴ Pro W3"/>
              </a:rPr>
              <a:t>The area that the snow sensor is measuring is outside of the image so we can't see how much snow is on the platform</a:t>
            </a:r>
            <a:endParaRPr lang="en-US" sz="2400"/>
          </a:p>
          <a:p>
            <a:endParaRPr lang="en-US"/>
          </a:p>
        </p:txBody>
      </p:sp>
      <p:cxnSp>
        <p:nvCxnSpPr>
          <p:cNvPr id="6" name="Straight Arrow Connector 5">
            <a:extLst>
              <a:ext uri="{FF2B5EF4-FFF2-40B4-BE49-F238E27FC236}">
                <a16:creationId xmlns:a16="http://schemas.microsoft.com/office/drawing/2014/main" id="{C15E8A2E-EA83-421C-9B11-E29FB84E7AC7}"/>
              </a:ext>
            </a:extLst>
          </p:cNvPr>
          <p:cNvCxnSpPr/>
          <p:nvPr/>
        </p:nvCxnSpPr>
        <p:spPr>
          <a:xfrm flipH="1" flipV="1">
            <a:off x="6039304" y="4156074"/>
            <a:ext cx="522514" cy="1005114"/>
          </a:xfrm>
          <a:prstGeom prst="straightConnector1">
            <a:avLst/>
          </a:prstGeom>
          <a:ln>
            <a:solidFill>
              <a:srgbClr val="FF0000"/>
            </a:solidFill>
            <a:tailEnd type="triangle"/>
          </a:ln>
        </p:spPr>
        <p:style>
          <a:lnRef idx="3">
            <a:schemeClr val="accent4"/>
          </a:lnRef>
          <a:fillRef idx="0">
            <a:schemeClr val="accent4"/>
          </a:fillRef>
          <a:effectRef idx="2">
            <a:schemeClr val="accent4"/>
          </a:effectRef>
          <a:fontRef idx="minor">
            <a:schemeClr val="tx1"/>
          </a:fontRef>
        </p:style>
      </p:cxnSp>
      <p:sp>
        <p:nvSpPr>
          <p:cNvPr id="7" name="TextBox 6">
            <a:extLst>
              <a:ext uri="{FF2B5EF4-FFF2-40B4-BE49-F238E27FC236}">
                <a16:creationId xmlns:a16="http://schemas.microsoft.com/office/drawing/2014/main" id="{D1D0C57B-50BC-4FF6-A230-0A1801D2F6DC}"/>
              </a:ext>
            </a:extLst>
          </p:cNvPr>
          <p:cNvSpPr txBox="1"/>
          <p:nvPr/>
        </p:nvSpPr>
        <p:spPr>
          <a:xfrm>
            <a:off x="6367235" y="5281083"/>
            <a:ext cx="1960638" cy="246221"/>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entury Gothic"/>
              </a:rPr>
              <a:t>Snow sensor is located here</a:t>
            </a:r>
            <a:endParaRPr lang="en-US">
              <a:latin typeface="Century Gothic" panose="020B0502020202020204" pitchFamily="34" charset="0"/>
            </a:endParaRPr>
          </a:p>
        </p:txBody>
      </p:sp>
    </p:spTree>
    <p:extLst>
      <p:ext uri="{BB962C8B-B14F-4D97-AF65-F5344CB8AC3E}">
        <p14:creationId xmlns:p14="http://schemas.microsoft.com/office/powerpoint/2010/main" val="3737297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547F6-8243-4210-9F06-6B4407FF913C}"/>
              </a:ext>
            </a:extLst>
          </p:cNvPr>
          <p:cNvSpPr>
            <a:spLocks noGrp="1"/>
          </p:cNvSpPr>
          <p:nvPr>
            <p:ph type="title"/>
          </p:nvPr>
        </p:nvSpPr>
        <p:spPr/>
        <p:txBody>
          <a:bodyPr/>
          <a:lstStyle/>
          <a:p>
            <a:r>
              <a:rPr lang="en-US">
                <a:latin typeface="Century Gothic"/>
                <a:ea typeface="ヒラギノ角ゴ Pro W3"/>
              </a:rPr>
              <a:t>Camera location in relation to the sensor</a:t>
            </a:r>
            <a:endParaRPr lang="en-US"/>
          </a:p>
        </p:txBody>
      </p:sp>
      <p:sp>
        <p:nvSpPr>
          <p:cNvPr id="3" name="Content Placeholder 2">
            <a:extLst>
              <a:ext uri="{FF2B5EF4-FFF2-40B4-BE49-F238E27FC236}">
                <a16:creationId xmlns:a16="http://schemas.microsoft.com/office/drawing/2014/main" id="{2C36E13D-8B9B-4DAA-8930-EC853F0C961F}"/>
              </a:ext>
            </a:extLst>
          </p:cNvPr>
          <p:cNvSpPr>
            <a:spLocks noGrp="1"/>
          </p:cNvSpPr>
          <p:nvPr>
            <p:ph idx="1"/>
          </p:nvPr>
        </p:nvSpPr>
        <p:spPr/>
        <p:txBody>
          <a:bodyPr/>
          <a:lstStyle/>
          <a:p>
            <a:r>
              <a:rPr lang="en-US">
                <a:latin typeface="Century Gothic"/>
                <a:ea typeface="ヒラギノ角ゴ Pro W3"/>
              </a:rPr>
              <a:t>The Camera positions varies for each station</a:t>
            </a:r>
          </a:p>
          <a:p>
            <a:pPr lvl="1"/>
            <a:r>
              <a:rPr lang="en-US">
                <a:latin typeface="Century Gothic"/>
                <a:ea typeface="ヒラギノ角ゴ Pro W3"/>
              </a:rPr>
              <a:t>Some stations have the camera pointing at the sensors</a:t>
            </a:r>
            <a:endParaRPr lang="en-US"/>
          </a:p>
          <a:p>
            <a:pPr lvl="1"/>
            <a:r>
              <a:rPr lang="en-US">
                <a:latin typeface="Century Gothic"/>
                <a:ea typeface="ヒラギノ角ゴ Pro W3"/>
              </a:rPr>
              <a:t>Others are pointing away from the sensors</a:t>
            </a:r>
          </a:p>
          <a:p>
            <a:pPr lvl="1"/>
            <a:r>
              <a:rPr lang="en-US">
                <a:latin typeface="Century Gothic"/>
                <a:ea typeface="ヒラギノ角ゴ Pro W3"/>
              </a:rPr>
              <a:t>The images may not always reflect the snow condition on the platform</a:t>
            </a:r>
          </a:p>
          <a:p>
            <a:pPr lvl="1"/>
            <a:r>
              <a:rPr lang="en-US">
                <a:latin typeface="Century Gothic"/>
                <a:ea typeface="ヒラギノ角ゴ Pro W3"/>
              </a:rPr>
              <a:t>Wind could have blown off the platform or there could be ice accretion on the platform which could also affect the automatic sensor</a:t>
            </a:r>
            <a:endParaRPr lang="en-US" dirty="0"/>
          </a:p>
        </p:txBody>
      </p:sp>
    </p:spTree>
    <p:extLst>
      <p:ext uri="{BB962C8B-B14F-4D97-AF65-F5344CB8AC3E}">
        <p14:creationId xmlns:p14="http://schemas.microsoft.com/office/powerpoint/2010/main" val="1590754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187C-729D-439A-88A1-AF544EB9A4C5}"/>
              </a:ext>
            </a:extLst>
          </p:cNvPr>
          <p:cNvSpPr>
            <a:spLocks noGrp="1"/>
          </p:cNvSpPr>
          <p:nvPr>
            <p:ph type="title"/>
          </p:nvPr>
        </p:nvSpPr>
        <p:spPr/>
        <p:txBody>
          <a:bodyPr/>
          <a:lstStyle/>
          <a:p>
            <a:r>
              <a:rPr lang="en-US" dirty="0">
                <a:latin typeface="Century Gothic"/>
                <a:ea typeface="ヒラギノ角ゴ Pro W3"/>
              </a:rPr>
              <a:t>Model Building</a:t>
            </a:r>
            <a:endParaRPr lang="en-US" dirty="0"/>
          </a:p>
        </p:txBody>
      </p:sp>
    </p:spTree>
    <p:extLst>
      <p:ext uri="{BB962C8B-B14F-4D97-AF65-F5344CB8AC3E}">
        <p14:creationId xmlns:p14="http://schemas.microsoft.com/office/powerpoint/2010/main" val="76981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1CC43-FE76-403C-90D2-2A287CAB4FDC}"/>
              </a:ext>
            </a:extLst>
          </p:cNvPr>
          <p:cNvSpPr>
            <a:spLocks noGrp="1"/>
          </p:cNvSpPr>
          <p:nvPr>
            <p:ph type="title"/>
          </p:nvPr>
        </p:nvSpPr>
        <p:spPr/>
        <p:txBody>
          <a:bodyPr/>
          <a:lstStyle/>
          <a:p>
            <a:r>
              <a:rPr lang="en-US">
                <a:latin typeface="Century Gothic"/>
                <a:ea typeface="ヒラギノ角ゴ Pro W3"/>
              </a:rPr>
              <a:t>Development Environment</a:t>
            </a:r>
          </a:p>
        </p:txBody>
      </p:sp>
      <p:sp>
        <p:nvSpPr>
          <p:cNvPr id="3" name="Content Placeholder 2">
            <a:extLst>
              <a:ext uri="{FF2B5EF4-FFF2-40B4-BE49-F238E27FC236}">
                <a16:creationId xmlns:a16="http://schemas.microsoft.com/office/drawing/2014/main" id="{96770F8C-C8BC-4458-A2CC-E0AEAC29BB87}"/>
              </a:ext>
            </a:extLst>
          </p:cNvPr>
          <p:cNvSpPr>
            <a:spLocks noGrp="1"/>
          </p:cNvSpPr>
          <p:nvPr>
            <p:ph idx="1"/>
          </p:nvPr>
        </p:nvSpPr>
        <p:spPr/>
        <p:txBody>
          <a:bodyPr/>
          <a:lstStyle/>
          <a:p>
            <a:r>
              <a:rPr lang="en-US" dirty="0">
                <a:latin typeface="Century Gothic"/>
                <a:ea typeface="ヒラギノ角ゴ Pro W3"/>
              </a:rPr>
              <a:t>The resizing and labelling was done locally via python scripts</a:t>
            </a:r>
          </a:p>
          <a:p>
            <a:r>
              <a:rPr lang="en-US" dirty="0">
                <a:latin typeface="Century Gothic"/>
                <a:ea typeface="ヒラギノ角ゴ Pro W3"/>
              </a:rPr>
              <a:t>The final processed images were uploaded to a GitHub repo that Google Collab can pull from</a:t>
            </a:r>
          </a:p>
          <a:p>
            <a:r>
              <a:rPr lang="en-US" dirty="0">
                <a:latin typeface="Century Gothic"/>
                <a:ea typeface="ヒラギノ角ゴ Pro W3"/>
              </a:rPr>
              <a:t>Model training and testing was done using the Google Collab platform</a:t>
            </a:r>
          </a:p>
        </p:txBody>
      </p:sp>
    </p:spTree>
    <p:extLst>
      <p:ext uri="{BB962C8B-B14F-4D97-AF65-F5344CB8AC3E}">
        <p14:creationId xmlns:p14="http://schemas.microsoft.com/office/powerpoint/2010/main" val="1529720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a:t>
            </a:r>
            <a:endParaRPr lang="en-CA"/>
          </a:p>
        </p:txBody>
      </p:sp>
      <p:sp>
        <p:nvSpPr>
          <p:cNvPr id="3" name="Content Placeholder 2"/>
          <p:cNvSpPr>
            <a:spLocks noGrp="1"/>
          </p:cNvSpPr>
          <p:nvPr>
            <p:ph idx="1"/>
          </p:nvPr>
        </p:nvSpPr>
        <p:spPr/>
        <p:txBody>
          <a:bodyPr/>
          <a:lstStyle/>
          <a:p>
            <a:r>
              <a:rPr lang="en-US" dirty="0">
                <a:latin typeface="Century Gothic"/>
                <a:ea typeface="ヒラギノ角ゴ Pro W3"/>
              </a:rPr>
              <a:t>Background</a:t>
            </a:r>
            <a:endParaRPr lang="en-CA" dirty="0">
              <a:latin typeface="Century Gothic"/>
              <a:ea typeface="ヒラギノ角ゴ Pro W3"/>
            </a:endParaRPr>
          </a:p>
          <a:p>
            <a:r>
              <a:rPr lang="en-US" dirty="0">
                <a:latin typeface="Century Gothic"/>
                <a:ea typeface="ヒラギノ角ゴ Pro W3"/>
              </a:rPr>
              <a:t>Summary of Project Goal</a:t>
            </a:r>
          </a:p>
          <a:p>
            <a:r>
              <a:rPr lang="en-US" dirty="0">
                <a:latin typeface="Century Gothic"/>
                <a:ea typeface="ヒラギノ角ゴ Pro W3"/>
              </a:rPr>
              <a:t>Data Preparation</a:t>
            </a:r>
          </a:p>
          <a:p>
            <a:r>
              <a:rPr lang="en-US" dirty="0">
                <a:latin typeface="Century Gothic"/>
                <a:ea typeface="ヒラギノ角ゴ Pro W3"/>
              </a:rPr>
              <a:t>Classification Models</a:t>
            </a:r>
          </a:p>
          <a:p>
            <a:pPr lvl="1"/>
            <a:r>
              <a:rPr lang="en-US" dirty="0">
                <a:latin typeface="Century Gothic"/>
                <a:ea typeface="ヒラギノ角ゴ Pro W3"/>
              </a:rPr>
              <a:t>K Nearest Neighbours</a:t>
            </a:r>
          </a:p>
          <a:p>
            <a:pPr lvl="1"/>
            <a:r>
              <a:rPr lang="en-US" dirty="0">
                <a:latin typeface="Century Gothic"/>
                <a:ea typeface="ヒラギノ角ゴ Pro W3"/>
              </a:rPr>
              <a:t>Support Vector Machine</a:t>
            </a:r>
          </a:p>
          <a:p>
            <a:pPr lvl="1"/>
            <a:r>
              <a:rPr lang="en-US" dirty="0">
                <a:latin typeface="Century Gothic"/>
                <a:ea typeface="ヒラギノ角ゴ Pro W3"/>
              </a:rPr>
              <a:t>Random Forest</a:t>
            </a:r>
          </a:p>
          <a:p>
            <a:r>
              <a:rPr lang="en-US" dirty="0">
                <a:latin typeface="Century Gothic"/>
                <a:ea typeface="ヒラギノ角ゴ Pro W3"/>
              </a:rPr>
              <a:t>Model Comparison</a:t>
            </a:r>
          </a:p>
          <a:p>
            <a:r>
              <a:rPr lang="en-US" dirty="0">
                <a:latin typeface="Century Gothic"/>
                <a:ea typeface="ヒラギノ角ゴ Pro W3"/>
              </a:rPr>
              <a:t>Conclusion &amp; Lessons Learned</a:t>
            </a:r>
            <a:endParaRPr lang="en-US" dirty="0"/>
          </a:p>
        </p:txBody>
      </p:sp>
    </p:spTree>
    <p:extLst>
      <p:ext uri="{BB962C8B-B14F-4D97-AF65-F5344CB8AC3E}">
        <p14:creationId xmlns:p14="http://schemas.microsoft.com/office/powerpoint/2010/main" val="8137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57944-6B3A-410D-959E-61017D433E2A}"/>
              </a:ext>
            </a:extLst>
          </p:cNvPr>
          <p:cNvSpPr>
            <a:spLocks noGrp="1"/>
          </p:cNvSpPr>
          <p:nvPr>
            <p:ph type="title"/>
          </p:nvPr>
        </p:nvSpPr>
        <p:spPr/>
        <p:txBody>
          <a:bodyPr/>
          <a:lstStyle/>
          <a:p>
            <a:r>
              <a:rPr lang="en-US">
                <a:latin typeface="Century Gothic"/>
                <a:ea typeface="ヒラギノ角ゴ Pro W3"/>
              </a:rPr>
              <a:t>Aside – Storing Models</a:t>
            </a:r>
            <a:endParaRPr lang="en-US"/>
          </a:p>
        </p:txBody>
      </p:sp>
      <p:sp>
        <p:nvSpPr>
          <p:cNvPr id="3" name="Content Placeholder 2">
            <a:extLst>
              <a:ext uri="{FF2B5EF4-FFF2-40B4-BE49-F238E27FC236}">
                <a16:creationId xmlns:a16="http://schemas.microsoft.com/office/drawing/2014/main" id="{2CEF8F6C-AB52-4E9A-9623-D28D59EEF6AC}"/>
              </a:ext>
            </a:extLst>
          </p:cNvPr>
          <p:cNvSpPr>
            <a:spLocks noGrp="1"/>
          </p:cNvSpPr>
          <p:nvPr>
            <p:ph idx="1"/>
          </p:nvPr>
        </p:nvSpPr>
        <p:spPr/>
        <p:txBody>
          <a:bodyPr/>
          <a:lstStyle/>
          <a:p>
            <a:r>
              <a:rPr lang="en-CA">
                <a:latin typeface="Century Gothic"/>
                <a:ea typeface="ヒラギノ角ゴ Pro W3"/>
              </a:rPr>
              <a:t>Google </a:t>
            </a:r>
            <a:r>
              <a:rPr lang="en-CA" err="1">
                <a:latin typeface="Century Gothic"/>
                <a:ea typeface="ヒラギノ角ゴ Pro W3"/>
              </a:rPr>
              <a:t>Colab</a:t>
            </a:r>
            <a:r>
              <a:rPr lang="en-CA">
                <a:latin typeface="Century Gothic"/>
                <a:ea typeface="ヒラギノ角ゴ Pro W3"/>
              </a:rPr>
              <a:t> disconnects are not fun :(</a:t>
            </a:r>
            <a:endParaRPr lang="en-US"/>
          </a:p>
          <a:p>
            <a:r>
              <a:rPr lang="en-CA">
                <a:latin typeface="Century Gothic"/>
                <a:ea typeface="ヒラギノ角ゴ Pro W3"/>
              </a:rPr>
              <a:t>Being able to save/dump your trained model to a file to reload after in no time is </a:t>
            </a:r>
            <a:r>
              <a:rPr lang="en-CA">
                <a:solidFill>
                  <a:schemeClr val="accent6"/>
                </a:solidFill>
                <a:latin typeface="Century Gothic"/>
                <a:ea typeface="ヒラギノ角ゴ Pro W3"/>
              </a:rPr>
              <a:t>the best</a:t>
            </a:r>
          </a:p>
          <a:p>
            <a:pPr lvl="1"/>
            <a:r>
              <a:rPr lang="en-CA" sz="1800">
                <a:latin typeface="Consolas"/>
                <a:ea typeface="ヒラギノ角ゴ Pro W3"/>
              </a:rPr>
              <a:t>from </a:t>
            </a:r>
            <a:r>
              <a:rPr lang="en-CA" sz="1800" err="1">
                <a:latin typeface="Consolas"/>
                <a:ea typeface="ヒラギノ角ゴ Pro W3"/>
              </a:rPr>
              <a:t>joblib</a:t>
            </a:r>
            <a:r>
              <a:rPr lang="en-CA" sz="1800">
                <a:latin typeface="Consolas"/>
                <a:ea typeface="ヒラギノ角ゴ Pro W3"/>
              </a:rPr>
              <a:t> import dump, load</a:t>
            </a:r>
            <a:br>
              <a:rPr lang="en-CA" sz="1800">
                <a:latin typeface="Consolas"/>
              </a:rPr>
            </a:br>
            <a:br>
              <a:rPr lang="en-CA" sz="1800">
                <a:latin typeface="Consolas"/>
                <a:ea typeface="ヒラギノ角ゴ Pro W3"/>
              </a:rPr>
            </a:br>
            <a:r>
              <a:rPr lang="en-CA" sz="1800">
                <a:latin typeface="Consolas"/>
                <a:ea typeface="ヒラギノ角ゴ Pro W3"/>
              </a:rPr>
              <a:t>dump(</a:t>
            </a:r>
            <a:r>
              <a:rPr lang="en-CA" sz="1800" err="1">
                <a:latin typeface="Consolas"/>
                <a:ea typeface="ヒラギノ角ゴ Pro W3"/>
              </a:rPr>
              <a:t>my_model</a:t>
            </a:r>
            <a:r>
              <a:rPr lang="en-CA" sz="1800">
                <a:latin typeface="Consolas"/>
                <a:ea typeface="ヒラギノ角ゴ Pro W3"/>
              </a:rPr>
              <a:t>, '</a:t>
            </a:r>
            <a:r>
              <a:rPr lang="en-CA" sz="1800" err="1">
                <a:latin typeface="Consolas"/>
                <a:ea typeface="ヒラギノ角ゴ Pro W3"/>
              </a:rPr>
              <a:t>my_model.joblib</a:t>
            </a:r>
            <a:r>
              <a:rPr lang="en-CA" sz="1800">
                <a:latin typeface="Consolas"/>
                <a:ea typeface="ヒラギノ角ゴ Pro W3"/>
              </a:rPr>
              <a:t>')</a:t>
            </a:r>
            <a:br>
              <a:rPr lang="en-US" sz="1800"/>
            </a:br>
            <a:r>
              <a:rPr lang="en-CA" sz="1800" err="1">
                <a:latin typeface="Consolas"/>
                <a:ea typeface="ヒラギノ角ゴ Pro W3"/>
              </a:rPr>
              <a:t>my_model</a:t>
            </a:r>
            <a:r>
              <a:rPr lang="en-CA" sz="1800">
                <a:latin typeface="Consolas"/>
                <a:ea typeface="ヒラギノ角ゴ Pro W3"/>
              </a:rPr>
              <a:t> = load('resources/</a:t>
            </a:r>
            <a:r>
              <a:rPr lang="en-CA" sz="1800" err="1">
                <a:latin typeface="Consolas"/>
                <a:ea typeface="ヒラギノ角ゴ Pro W3"/>
              </a:rPr>
              <a:t>trained_models</a:t>
            </a:r>
            <a:r>
              <a:rPr lang="en-CA" sz="1800">
                <a:latin typeface="Consolas"/>
                <a:ea typeface="ヒラギノ角ゴ Pro W3"/>
              </a:rPr>
              <a:t>/</a:t>
            </a:r>
            <a:r>
              <a:rPr lang="en-CA" sz="1800" err="1">
                <a:latin typeface="Consolas"/>
                <a:ea typeface="ヒラギノ角ゴ Pro W3"/>
              </a:rPr>
              <a:t>my_model.joblib</a:t>
            </a:r>
            <a:r>
              <a:rPr lang="en-CA" sz="1800">
                <a:latin typeface="Consolas"/>
                <a:ea typeface="ヒラギノ角ゴ Pro W3"/>
              </a:rPr>
              <a:t>') </a:t>
            </a:r>
            <a:br>
              <a:rPr lang="en-US"/>
            </a:br>
            <a:endParaRPr lang="en-US"/>
          </a:p>
        </p:txBody>
      </p:sp>
    </p:spTree>
    <p:extLst>
      <p:ext uri="{BB962C8B-B14F-4D97-AF65-F5344CB8AC3E}">
        <p14:creationId xmlns:p14="http://schemas.microsoft.com/office/powerpoint/2010/main" val="1122216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Classification Models	</a:t>
            </a:r>
            <a:endParaRPr lang="en-CA"/>
          </a:p>
        </p:txBody>
      </p:sp>
      <p:sp>
        <p:nvSpPr>
          <p:cNvPr id="3" name="Content Placeholder 2"/>
          <p:cNvSpPr>
            <a:spLocks noGrp="1"/>
          </p:cNvSpPr>
          <p:nvPr>
            <p:ph idx="1"/>
          </p:nvPr>
        </p:nvSpPr>
        <p:spPr/>
        <p:txBody>
          <a:bodyPr/>
          <a:lstStyle/>
          <a:p>
            <a:r>
              <a:rPr lang="en-US" dirty="0">
                <a:latin typeface="Century Gothic"/>
                <a:ea typeface="ヒラギノ角ゴ Pro W3"/>
              </a:rPr>
              <a:t>We evaluated 3 different supervised classification algorithms</a:t>
            </a:r>
          </a:p>
          <a:p>
            <a:pPr lvl="1"/>
            <a:r>
              <a:rPr lang="en-US" sz="2600" dirty="0">
                <a:latin typeface="Century Gothic"/>
                <a:ea typeface="ヒラギノ角ゴ Pro W3"/>
              </a:rPr>
              <a:t>K-Nearest Neighbours</a:t>
            </a:r>
          </a:p>
          <a:p>
            <a:pPr lvl="1"/>
            <a:r>
              <a:rPr lang="en-US" sz="2600" dirty="0">
                <a:latin typeface="Century Gothic"/>
                <a:ea typeface="ヒラギノ角ゴ Pro W3"/>
              </a:rPr>
              <a:t>Support Vector Machines (SVM)</a:t>
            </a:r>
            <a:endParaRPr lang="en-US" sz="2600"/>
          </a:p>
          <a:p>
            <a:pPr lvl="1"/>
            <a:r>
              <a:rPr lang="en-US" sz="2600" dirty="0">
                <a:latin typeface="Century Gothic"/>
                <a:ea typeface="ヒラギノ角ゴ Pro W3"/>
              </a:rPr>
              <a:t>Decision Trees – Random Forest</a:t>
            </a:r>
          </a:p>
          <a:p>
            <a:pPr lvl="1"/>
            <a:endParaRPr lang="en-CA"/>
          </a:p>
        </p:txBody>
      </p:sp>
    </p:spTree>
    <p:extLst>
      <p:ext uri="{BB962C8B-B14F-4D97-AF65-F5344CB8AC3E}">
        <p14:creationId xmlns:p14="http://schemas.microsoft.com/office/powerpoint/2010/main" val="1432804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CACD5-7FE8-47D4-9280-7E492CFD1D3E}"/>
              </a:ext>
            </a:extLst>
          </p:cNvPr>
          <p:cNvSpPr>
            <a:spLocks noGrp="1"/>
          </p:cNvSpPr>
          <p:nvPr>
            <p:ph type="title"/>
          </p:nvPr>
        </p:nvSpPr>
        <p:spPr/>
        <p:txBody>
          <a:bodyPr/>
          <a:lstStyle/>
          <a:p>
            <a:r>
              <a:rPr lang="en-US">
                <a:latin typeface="Century Gothic"/>
                <a:ea typeface="ヒラギノ角ゴ Pro W3"/>
              </a:rPr>
              <a:t>Dimensionality Reduction - PCA</a:t>
            </a:r>
            <a:endParaRPr lang="en-US"/>
          </a:p>
        </p:txBody>
      </p:sp>
      <p:sp>
        <p:nvSpPr>
          <p:cNvPr id="3" name="Content Placeholder 2">
            <a:extLst>
              <a:ext uri="{FF2B5EF4-FFF2-40B4-BE49-F238E27FC236}">
                <a16:creationId xmlns:a16="http://schemas.microsoft.com/office/drawing/2014/main" id="{9CDB55D3-2FE1-41BD-8BC2-64622F02E706}"/>
              </a:ext>
            </a:extLst>
          </p:cNvPr>
          <p:cNvSpPr>
            <a:spLocks noGrp="1"/>
          </p:cNvSpPr>
          <p:nvPr>
            <p:ph idx="1"/>
          </p:nvPr>
        </p:nvSpPr>
        <p:spPr/>
        <p:txBody>
          <a:bodyPr/>
          <a:lstStyle/>
          <a:p>
            <a:r>
              <a:rPr lang="en-US">
                <a:latin typeface="Century Gothic"/>
                <a:ea typeface="ヒラギノ角ゴ Pro W3"/>
              </a:rPr>
              <a:t>Dealing with RGB images 50x50 meant we had 7500 features </a:t>
            </a:r>
            <a:br>
              <a:rPr lang="en-US">
                <a:latin typeface="Century Gothic"/>
                <a:ea typeface="ヒラギノ角ゴ Pro W3"/>
              </a:rPr>
            </a:br>
            <a:r>
              <a:rPr lang="en-US">
                <a:latin typeface="Century Gothic"/>
                <a:ea typeface="ヒラギノ角ゴ Pro W3"/>
              </a:rPr>
              <a:t>(a lot!)</a:t>
            </a:r>
          </a:p>
          <a:p>
            <a:r>
              <a:rPr lang="en-US">
                <a:latin typeface="Century Gothic"/>
                <a:ea typeface="ヒラギノ角ゴ Pro W3"/>
              </a:rPr>
              <a:t>Ran Principal Component Analysis (PCA) to find the components that would retain 95% of the dataset's variance</a:t>
            </a:r>
          </a:p>
          <a:p>
            <a:r>
              <a:rPr lang="en-US">
                <a:latin typeface="Century Gothic"/>
                <a:ea typeface="ヒラギノ角ゴ Pro W3"/>
              </a:rPr>
              <a:t>This resulted in a reduction from 7500 -&gt; </a:t>
            </a:r>
            <a:r>
              <a:rPr lang="en-US">
                <a:solidFill>
                  <a:schemeClr val="accent6"/>
                </a:solidFill>
                <a:latin typeface="Century Gothic"/>
                <a:ea typeface="ヒラギノ角ゴ Pro W3"/>
              </a:rPr>
              <a:t>35</a:t>
            </a:r>
            <a:r>
              <a:rPr lang="en-US">
                <a:latin typeface="Century Gothic"/>
                <a:ea typeface="ヒラギノ角ゴ Pro W3"/>
              </a:rPr>
              <a:t> features!</a:t>
            </a:r>
          </a:p>
          <a:p>
            <a:pPr lvl="1"/>
            <a:r>
              <a:rPr lang="en-US">
                <a:latin typeface="Consolas"/>
                <a:ea typeface="ヒラギノ角ゴ Pro W3"/>
              </a:rPr>
              <a:t>[0.43130397 0.19888944 0.07839172 … ]</a:t>
            </a:r>
            <a:endParaRPr lang="en-US">
              <a:latin typeface="Century Gothic"/>
              <a:ea typeface="ヒラギノ角ゴ Pro W3"/>
            </a:endParaRPr>
          </a:p>
        </p:txBody>
      </p:sp>
      <p:pic>
        <p:nvPicPr>
          <p:cNvPr id="4" name="Picture 4" descr="Shape&#10;&#10;Description automatically generated">
            <a:extLst>
              <a:ext uri="{FF2B5EF4-FFF2-40B4-BE49-F238E27FC236}">
                <a16:creationId xmlns:a16="http://schemas.microsoft.com/office/drawing/2014/main" id="{E8A20D66-B641-4146-852B-9CE0EBFECF94}"/>
              </a:ext>
            </a:extLst>
          </p:cNvPr>
          <p:cNvPicPr>
            <a:picLocks noChangeAspect="1"/>
          </p:cNvPicPr>
          <p:nvPr/>
        </p:nvPicPr>
        <p:blipFill>
          <a:blip r:embed="rId2"/>
          <a:stretch>
            <a:fillRect/>
          </a:stretch>
        </p:blipFill>
        <p:spPr>
          <a:xfrm>
            <a:off x="4684704" y="4064372"/>
            <a:ext cx="2743200" cy="1861965"/>
          </a:xfrm>
          <a:prstGeom prst="rect">
            <a:avLst/>
          </a:prstGeom>
        </p:spPr>
      </p:pic>
    </p:spTree>
    <p:extLst>
      <p:ext uri="{BB962C8B-B14F-4D97-AF65-F5344CB8AC3E}">
        <p14:creationId xmlns:p14="http://schemas.microsoft.com/office/powerpoint/2010/main" val="3833783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B9194-63C6-4DB4-A6C7-37D3B2EBE1EC}"/>
              </a:ext>
            </a:extLst>
          </p:cNvPr>
          <p:cNvSpPr>
            <a:spLocks noGrp="1"/>
          </p:cNvSpPr>
          <p:nvPr>
            <p:ph type="title"/>
          </p:nvPr>
        </p:nvSpPr>
        <p:spPr/>
        <p:txBody>
          <a:bodyPr/>
          <a:lstStyle/>
          <a:p>
            <a:r>
              <a:rPr lang="en-US">
                <a:latin typeface="Century Gothic"/>
                <a:ea typeface="ヒラギノ角ゴ Pro W3"/>
              </a:rPr>
              <a:t>PCA – Visualization Aside</a:t>
            </a:r>
            <a:endParaRPr lang="en-US"/>
          </a:p>
        </p:txBody>
      </p:sp>
      <p:sp>
        <p:nvSpPr>
          <p:cNvPr id="3" name="Content Placeholder 2">
            <a:extLst>
              <a:ext uri="{FF2B5EF4-FFF2-40B4-BE49-F238E27FC236}">
                <a16:creationId xmlns:a16="http://schemas.microsoft.com/office/drawing/2014/main" id="{0037035B-6C76-4367-B0AC-F773FBA9DC3E}"/>
              </a:ext>
            </a:extLst>
          </p:cNvPr>
          <p:cNvSpPr>
            <a:spLocks noGrp="1"/>
          </p:cNvSpPr>
          <p:nvPr>
            <p:ph idx="1"/>
          </p:nvPr>
        </p:nvSpPr>
        <p:spPr/>
        <p:txBody>
          <a:bodyPr/>
          <a:lstStyle/>
          <a:p>
            <a:r>
              <a:rPr lang="en-US">
                <a:latin typeface="Century Gothic"/>
                <a:ea typeface="ヒラギノ角ゴ Pro W3"/>
              </a:rPr>
              <a:t>Ran PCA with </a:t>
            </a:r>
            <a:r>
              <a:rPr lang="en-US" err="1">
                <a:latin typeface="Century Gothic"/>
                <a:ea typeface="ヒラギノ角ゴ Pro W3"/>
              </a:rPr>
              <a:t>n_components</a:t>
            </a:r>
            <a:r>
              <a:rPr lang="en-US">
                <a:latin typeface="Century Gothic"/>
                <a:ea typeface="ヒラギノ角ゴ Pro W3"/>
              </a:rPr>
              <a:t>=2 in order to try visualizing the data (which we couldn't do at the higher dimensions)</a:t>
            </a:r>
            <a:endParaRPr lang="en-US"/>
          </a:p>
          <a:p>
            <a:r>
              <a:rPr lang="en-US">
                <a:latin typeface="Century Gothic"/>
                <a:ea typeface="ヒラギノ角ゴ Pro W3"/>
              </a:rPr>
              <a:t>The 2 principal components accounted for 62% of the variance in the dataset</a:t>
            </a:r>
            <a:endParaRPr lang="en-US"/>
          </a:p>
        </p:txBody>
      </p:sp>
      <p:pic>
        <p:nvPicPr>
          <p:cNvPr id="4" name="Picture 4" descr="A picture containing plant, flower, sunflower&#10;&#10;Description automatically generated">
            <a:extLst>
              <a:ext uri="{FF2B5EF4-FFF2-40B4-BE49-F238E27FC236}">
                <a16:creationId xmlns:a16="http://schemas.microsoft.com/office/drawing/2014/main" id="{D4CB5067-79CD-49DB-BCB0-CBE304DB11B5}"/>
              </a:ext>
            </a:extLst>
          </p:cNvPr>
          <p:cNvPicPr>
            <a:picLocks noChangeAspect="1"/>
          </p:cNvPicPr>
          <p:nvPr/>
        </p:nvPicPr>
        <p:blipFill>
          <a:blip r:embed="rId2"/>
          <a:stretch>
            <a:fillRect/>
          </a:stretch>
        </p:blipFill>
        <p:spPr>
          <a:xfrm>
            <a:off x="3658680" y="3166115"/>
            <a:ext cx="4449389" cy="2899636"/>
          </a:xfrm>
          <a:prstGeom prst="rect">
            <a:avLst/>
          </a:prstGeom>
        </p:spPr>
      </p:pic>
    </p:spTree>
    <p:extLst>
      <p:ext uri="{BB962C8B-B14F-4D97-AF65-F5344CB8AC3E}">
        <p14:creationId xmlns:p14="http://schemas.microsoft.com/office/powerpoint/2010/main" val="3982037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349E5-6014-475F-A8C0-1D384F277254}"/>
              </a:ext>
            </a:extLst>
          </p:cNvPr>
          <p:cNvSpPr>
            <a:spLocks noGrp="1"/>
          </p:cNvSpPr>
          <p:nvPr>
            <p:ph type="title"/>
          </p:nvPr>
        </p:nvSpPr>
        <p:spPr/>
        <p:txBody>
          <a:bodyPr/>
          <a:lstStyle/>
          <a:p>
            <a:r>
              <a:rPr lang="en-US" dirty="0">
                <a:latin typeface="Century Gothic"/>
                <a:ea typeface="ヒラギノ角ゴ Pro W3"/>
              </a:rPr>
              <a:t>K-Nearest </a:t>
            </a:r>
            <a:r>
              <a:rPr lang="en-US" dirty="0" err="1">
                <a:latin typeface="Century Gothic"/>
                <a:ea typeface="ヒラギノ角ゴ Pro W3"/>
              </a:rPr>
              <a:t>neighbours</a:t>
            </a:r>
            <a:endParaRPr lang="en-US" dirty="0" err="1"/>
          </a:p>
        </p:txBody>
      </p:sp>
    </p:spTree>
    <p:extLst>
      <p:ext uri="{BB962C8B-B14F-4D97-AF65-F5344CB8AC3E}">
        <p14:creationId xmlns:p14="http://schemas.microsoft.com/office/powerpoint/2010/main" val="3689288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entury Gothic"/>
                <a:ea typeface="ヒラギノ角ゴ Pro W3"/>
              </a:rPr>
              <a:t>K-Nearest Neighbours</a:t>
            </a:r>
            <a:endParaRPr lang="en-CA">
              <a:latin typeface="Century Gothic"/>
              <a:ea typeface="ヒラギノ角ゴ Pro W3"/>
            </a:endParaRPr>
          </a:p>
        </p:txBody>
      </p:sp>
      <p:sp>
        <p:nvSpPr>
          <p:cNvPr id="3" name="Content Placeholder 2"/>
          <p:cNvSpPr>
            <a:spLocks noGrp="1"/>
          </p:cNvSpPr>
          <p:nvPr>
            <p:ph idx="1"/>
          </p:nvPr>
        </p:nvSpPr>
        <p:spPr/>
        <p:txBody>
          <a:bodyPr/>
          <a:lstStyle/>
          <a:p>
            <a:r>
              <a:rPr lang="en-CA" dirty="0">
                <a:latin typeface="Century Gothic"/>
                <a:ea typeface="ヒラギノ角ゴ Pro W3"/>
              </a:rPr>
              <a:t>Instance-based </a:t>
            </a:r>
            <a:endParaRPr lang="en-CA" dirty="0"/>
          </a:p>
          <a:p>
            <a:pPr lvl="1"/>
            <a:r>
              <a:rPr lang="en-CA" dirty="0">
                <a:latin typeface="Century Gothic"/>
                <a:ea typeface="ヒラギノ角ゴ Pro W3"/>
              </a:rPr>
              <a:t>Stores instances of the training data instead of creating a general model</a:t>
            </a:r>
            <a:endParaRPr lang="en-CA" dirty="0"/>
          </a:p>
          <a:p>
            <a:pPr lvl="1"/>
            <a:r>
              <a:rPr lang="en-CA" dirty="0">
                <a:latin typeface="Century Gothic"/>
                <a:ea typeface="ヒラギノ角ゴ Pro W3"/>
              </a:rPr>
              <a:t>Classification is computed from a simple majority vote of the k nearest neighbors of a query instance</a:t>
            </a:r>
          </a:p>
          <a:p>
            <a:r>
              <a:rPr lang="en-CA" dirty="0">
                <a:latin typeface="Century Gothic"/>
                <a:ea typeface="ヒラギノ角ゴ Pro W3"/>
              </a:rPr>
              <a:t>Parameters</a:t>
            </a:r>
          </a:p>
          <a:p>
            <a:pPr lvl="1"/>
            <a:r>
              <a:rPr lang="en-CA" dirty="0">
                <a:solidFill>
                  <a:schemeClr val="accent6"/>
                </a:solidFill>
                <a:latin typeface="Century Gothic"/>
                <a:ea typeface="ヒラギノ角ゴ Pro W3"/>
              </a:rPr>
              <a:t>k</a:t>
            </a:r>
            <a:r>
              <a:rPr lang="en-CA" dirty="0">
                <a:latin typeface="Century Gothic"/>
                <a:ea typeface="ヒラギノ角ゴ Pro W3"/>
              </a:rPr>
              <a:t> – the number of neighbours</a:t>
            </a:r>
          </a:p>
          <a:p>
            <a:pPr lvl="1"/>
            <a:r>
              <a:rPr lang="en-CA" dirty="0">
                <a:latin typeface="Century Gothic"/>
                <a:ea typeface="ヒラギノ角ゴ Pro W3"/>
              </a:rPr>
              <a:t>Weights – uniform, distance, or custom</a:t>
            </a:r>
          </a:p>
          <a:p>
            <a:r>
              <a:rPr lang="en-CA" dirty="0">
                <a:latin typeface="Century Gothic"/>
                <a:ea typeface="ヒラギノ角ゴ Pro W3"/>
              </a:rPr>
              <a:t>Pipeline: </a:t>
            </a:r>
            <a:r>
              <a:rPr lang="en-CA" dirty="0">
                <a:solidFill>
                  <a:schemeClr val="accent1"/>
                </a:solidFill>
                <a:latin typeface="Century Gothic"/>
                <a:ea typeface="ヒラギノ角ゴ Pro W3"/>
              </a:rPr>
              <a:t>PCA </a:t>
            </a:r>
            <a:r>
              <a:rPr lang="en-CA" dirty="0">
                <a:latin typeface="Century Gothic"/>
                <a:ea typeface="ヒラギノ角ゴ Pro W3"/>
              </a:rPr>
              <a:t>followed by </a:t>
            </a:r>
            <a:r>
              <a:rPr lang="en-CA" dirty="0" err="1">
                <a:solidFill>
                  <a:schemeClr val="accent6"/>
                </a:solidFill>
                <a:latin typeface="Century Gothic"/>
                <a:ea typeface="ヒラギノ角ゴ Pro W3"/>
              </a:rPr>
              <a:t>KNeighborsClassifier</a:t>
            </a:r>
            <a:r>
              <a:rPr lang="en-CA" dirty="0">
                <a:solidFill>
                  <a:schemeClr val="accent6"/>
                </a:solidFill>
                <a:latin typeface="Century Gothic"/>
                <a:ea typeface="ヒラギノ角ゴ Pro W3"/>
              </a:rPr>
              <a:t>(k)</a:t>
            </a:r>
          </a:p>
          <a:p>
            <a:pPr lvl="1"/>
            <a:r>
              <a:rPr lang="en-CA" dirty="0" err="1">
                <a:latin typeface="Century Gothic"/>
                <a:ea typeface="ヒラギノ角ゴ Pro W3"/>
              </a:rPr>
              <a:t>GridSearch</a:t>
            </a:r>
            <a:r>
              <a:rPr lang="en-CA" dirty="0">
                <a:latin typeface="Century Gothic"/>
                <a:ea typeface="ヒラギノ角ゴ Pro W3"/>
              </a:rPr>
              <a:t> ran to find the optimal </a:t>
            </a:r>
            <a:r>
              <a:rPr lang="en-CA" dirty="0">
                <a:solidFill>
                  <a:schemeClr val="accent6"/>
                </a:solidFill>
                <a:latin typeface="Century Gothic"/>
                <a:ea typeface="ヒラギノ角ゴ Pro W3"/>
              </a:rPr>
              <a:t>k</a:t>
            </a:r>
          </a:p>
          <a:p>
            <a:pPr marL="0" indent="0">
              <a:buNone/>
            </a:pPr>
            <a:endParaRPr lang="en-CA">
              <a:latin typeface="Century Gothic"/>
              <a:ea typeface="ヒラギノ角ゴ Pro W3"/>
            </a:endParaRPr>
          </a:p>
        </p:txBody>
      </p:sp>
    </p:spTree>
    <p:extLst>
      <p:ext uri="{BB962C8B-B14F-4D97-AF65-F5344CB8AC3E}">
        <p14:creationId xmlns:p14="http://schemas.microsoft.com/office/powerpoint/2010/main" val="1651310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C02EE-BC71-4303-9BD0-5C46F55D5A1A}"/>
              </a:ext>
            </a:extLst>
          </p:cNvPr>
          <p:cNvSpPr>
            <a:spLocks noGrp="1"/>
          </p:cNvSpPr>
          <p:nvPr>
            <p:ph type="title"/>
          </p:nvPr>
        </p:nvSpPr>
        <p:spPr/>
        <p:txBody>
          <a:bodyPr/>
          <a:lstStyle/>
          <a:p>
            <a:r>
              <a:rPr lang="en-US">
                <a:latin typeface="Century Gothic"/>
                <a:ea typeface="ヒラギノ角ゴ Pro W3"/>
              </a:rPr>
              <a:t>KNN Tuning - Grid Search</a:t>
            </a:r>
            <a:endParaRPr lang="en-US"/>
          </a:p>
        </p:txBody>
      </p:sp>
      <p:sp>
        <p:nvSpPr>
          <p:cNvPr id="3" name="Content Placeholder 2">
            <a:extLst>
              <a:ext uri="{FF2B5EF4-FFF2-40B4-BE49-F238E27FC236}">
                <a16:creationId xmlns:a16="http://schemas.microsoft.com/office/drawing/2014/main" id="{5A36DF61-4285-4A34-913D-7AC37E34632B}"/>
              </a:ext>
            </a:extLst>
          </p:cNvPr>
          <p:cNvSpPr>
            <a:spLocks noGrp="1"/>
          </p:cNvSpPr>
          <p:nvPr>
            <p:ph idx="1"/>
          </p:nvPr>
        </p:nvSpPr>
        <p:spPr/>
        <p:txBody>
          <a:bodyPr/>
          <a:lstStyle/>
          <a:p>
            <a:r>
              <a:rPr lang="en-US">
                <a:latin typeface="Century Gothic"/>
                <a:ea typeface="ヒラギノ角ゴ Pro W3"/>
              </a:rPr>
              <a:t>We decided to use the default 'uniform' weights function</a:t>
            </a:r>
            <a:endParaRPr lang="en-US"/>
          </a:p>
          <a:p>
            <a:r>
              <a:rPr lang="en-US">
                <a:latin typeface="Century Gothic"/>
                <a:ea typeface="ヒラギノ角ゴ Pro W3"/>
              </a:rPr>
              <a:t>Ran </a:t>
            </a:r>
            <a:r>
              <a:rPr lang="en-US" err="1">
                <a:latin typeface="Century Gothic"/>
                <a:ea typeface="ヒラギノ角ゴ Pro W3"/>
              </a:rPr>
              <a:t>GridSearch</a:t>
            </a:r>
            <a:r>
              <a:rPr lang="en-US">
                <a:latin typeface="Century Gothic"/>
                <a:ea typeface="ヒラギノ角ゴ Pro W3"/>
              </a:rPr>
              <a:t> to find the optimal k value between [3, 5, 10]</a:t>
            </a:r>
          </a:p>
          <a:p>
            <a:pPr lvl="1"/>
            <a:r>
              <a:rPr lang="en-US">
                <a:latin typeface="Century Gothic"/>
                <a:ea typeface="ヒラギノ角ゴ Pro W3"/>
              </a:rPr>
              <a:t>With 3 Cross Validation splits</a:t>
            </a:r>
          </a:p>
          <a:p>
            <a:endParaRPr lang="en-US">
              <a:latin typeface="Century Gothic"/>
              <a:ea typeface="ヒラギノ角ゴ Pro W3"/>
            </a:endParaRPr>
          </a:p>
        </p:txBody>
      </p:sp>
      <p:graphicFrame>
        <p:nvGraphicFramePr>
          <p:cNvPr id="7" name="Table 6">
            <a:extLst>
              <a:ext uri="{FF2B5EF4-FFF2-40B4-BE49-F238E27FC236}">
                <a16:creationId xmlns:a16="http://schemas.microsoft.com/office/drawing/2014/main" id="{AD910E07-BC19-487C-B8DE-4824521603AD}"/>
              </a:ext>
            </a:extLst>
          </p:cNvPr>
          <p:cNvGraphicFramePr>
            <a:graphicFrameLocks noGrp="1"/>
          </p:cNvGraphicFramePr>
          <p:nvPr>
            <p:extLst>
              <p:ext uri="{D42A27DB-BD31-4B8C-83A1-F6EECF244321}">
                <p14:modId xmlns:p14="http://schemas.microsoft.com/office/powerpoint/2010/main" val="939537250"/>
              </p:ext>
            </p:extLst>
          </p:nvPr>
        </p:nvGraphicFramePr>
        <p:xfrm>
          <a:off x="1701434" y="3003029"/>
          <a:ext cx="8253955" cy="1097280"/>
        </p:xfrm>
        <a:graphic>
          <a:graphicData uri="http://schemas.openxmlformats.org/drawingml/2006/table">
            <a:tbl>
              <a:tblPr firstRow="1" bandRow="1">
                <a:tableStyleId>{5C22544A-7EE6-4342-B048-85BDC9FD1C3A}</a:tableStyleId>
              </a:tblPr>
              <a:tblGrid>
                <a:gridCol w="1091432">
                  <a:extLst>
                    <a:ext uri="{9D8B030D-6E8A-4147-A177-3AD203B41FA5}">
                      <a16:colId xmlns:a16="http://schemas.microsoft.com/office/drawing/2014/main" val="3580887566"/>
                    </a:ext>
                  </a:extLst>
                </a:gridCol>
                <a:gridCol w="1045955">
                  <a:extLst>
                    <a:ext uri="{9D8B030D-6E8A-4147-A177-3AD203B41FA5}">
                      <a16:colId xmlns:a16="http://schemas.microsoft.com/office/drawing/2014/main" val="2800853416"/>
                    </a:ext>
                  </a:extLst>
                </a:gridCol>
                <a:gridCol w="1728100">
                  <a:extLst>
                    <a:ext uri="{9D8B030D-6E8A-4147-A177-3AD203B41FA5}">
                      <a16:colId xmlns:a16="http://schemas.microsoft.com/office/drawing/2014/main" val="3770037887"/>
                    </a:ext>
                  </a:extLst>
                </a:gridCol>
                <a:gridCol w="2091912">
                  <a:extLst>
                    <a:ext uri="{9D8B030D-6E8A-4147-A177-3AD203B41FA5}">
                      <a16:colId xmlns:a16="http://schemas.microsoft.com/office/drawing/2014/main" val="526643837"/>
                    </a:ext>
                  </a:extLst>
                </a:gridCol>
                <a:gridCol w="2296556">
                  <a:extLst>
                    <a:ext uri="{9D8B030D-6E8A-4147-A177-3AD203B41FA5}">
                      <a16:colId xmlns:a16="http://schemas.microsoft.com/office/drawing/2014/main" val="414076691"/>
                    </a:ext>
                  </a:extLst>
                </a:gridCol>
              </a:tblGrid>
              <a:tr h="190500">
                <a:tc>
                  <a:txBody>
                    <a:bodyPr/>
                    <a:lstStyle/>
                    <a:p>
                      <a:pPr algn="ctr"/>
                      <a:r>
                        <a:rPr lang="en-US">
                          <a:effectLst/>
                        </a:rPr>
                        <a:t>rank</a:t>
                      </a:r>
                    </a:p>
                  </a:txBody>
                  <a:tcPr marL="0" marR="0" marT="0" marB="0" anchor="ctr"/>
                </a:tc>
                <a:tc>
                  <a:txBody>
                    <a:bodyPr/>
                    <a:lstStyle/>
                    <a:p>
                      <a:pPr algn="ctr"/>
                      <a:r>
                        <a:rPr lang="en-US">
                          <a:effectLst/>
                        </a:rPr>
                        <a:t>k</a:t>
                      </a:r>
                    </a:p>
                  </a:txBody>
                  <a:tcPr marL="0" marR="0" marT="0" marB="0" anchor="ctr"/>
                </a:tc>
                <a:tc>
                  <a:txBody>
                    <a:bodyPr/>
                    <a:lstStyle/>
                    <a:p>
                      <a:pPr algn="ctr"/>
                      <a:r>
                        <a:rPr lang="en-US" err="1">
                          <a:effectLst/>
                        </a:rPr>
                        <a:t>mean_fit_time</a:t>
                      </a:r>
                    </a:p>
                  </a:txBody>
                  <a:tcPr marL="0" marR="0" marT="0" marB="0" anchor="ctr"/>
                </a:tc>
                <a:tc>
                  <a:txBody>
                    <a:bodyPr/>
                    <a:lstStyle/>
                    <a:p>
                      <a:pPr algn="ctr"/>
                      <a:r>
                        <a:rPr lang="en-US" err="1">
                          <a:effectLst/>
                        </a:rPr>
                        <a:t>mean_score_time</a:t>
                      </a:r>
                    </a:p>
                  </a:txBody>
                  <a:tcPr marL="0" marR="0" marT="0" marB="0" anchor="ctr"/>
                </a:tc>
                <a:tc>
                  <a:txBody>
                    <a:bodyPr/>
                    <a:lstStyle/>
                    <a:p>
                      <a:pPr algn="ctr"/>
                      <a:r>
                        <a:rPr lang="en-US" err="1">
                          <a:effectLst/>
                        </a:rPr>
                        <a:t>mean_test_score</a:t>
                      </a:r>
                    </a:p>
                  </a:txBody>
                  <a:tcPr marL="0" marR="0" marT="0" marB="0" anchor="ctr"/>
                </a:tc>
                <a:extLst>
                  <a:ext uri="{0D108BD9-81ED-4DB2-BD59-A6C34878D82A}">
                    <a16:rowId xmlns:a16="http://schemas.microsoft.com/office/drawing/2014/main" val="2160376656"/>
                  </a:ext>
                </a:extLst>
              </a:tr>
              <a:tr h="190500">
                <a:tc>
                  <a:txBody>
                    <a:bodyPr/>
                    <a:lstStyle/>
                    <a:p>
                      <a:pPr algn="r"/>
                      <a:r>
                        <a:rPr lang="en-US">
                          <a:effectLst/>
                        </a:rPr>
                        <a:t>1</a:t>
                      </a:r>
                    </a:p>
                  </a:txBody>
                  <a:tcPr marL="0" marR="0" marT="0" marB="0" anchor="ctr">
                    <a:solidFill>
                      <a:srgbClr val="ED7D31"/>
                    </a:solidFill>
                  </a:tcPr>
                </a:tc>
                <a:tc>
                  <a:txBody>
                    <a:bodyPr/>
                    <a:lstStyle/>
                    <a:p>
                      <a:pPr algn="r"/>
                      <a:r>
                        <a:rPr lang="en-US">
                          <a:effectLst/>
                        </a:rPr>
                        <a:t>3</a:t>
                      </a:r>
                    </a:p>
                  </a:txBody>
                  <a:tcPr marL="0" marR="0" marT="0" marB="0" anchor="ctr">
                    <a:solidFill>
                      <a:srgbClr val="ED7D31"/>
                    </a:solidFill>
                  </a:tcPr>
                </a:tc>
                <a:tc>
                  <a:txBody>
                    <a:bodyPr/>
                    <a:lstStyle/>
                    <a:p>
                      <a:pPr algn="r"/>
                      <a:r>
                        <a:rPr lang="en-US">
                          <a:effectLst/>
                        </a:rPr>
                        <a:t>500.526219</a:t>
                      </a:r>
                    </a:p>
                  </a:txBody>
                  <a:tcPr marL="0" marR="0" marT="0" marB="0" anchor="ctr">
                    <a:solidFill>
                      <a:srgbClr val="ED7D31"/>
                    </a:solidFill>
                  </a:tcPr>
                </a:tc>
                <a:tc>
                  <a:txBody>
                    <a:bodyPr/>
                    <a:lstStyle/>
                    <a:p>
                      <a:pPr algn="r"/>
                      <a:r>
                        <a:rPr lang="en-US">
                          <a:effectLst/>
                        </a:rPr>
                        <a:t>1.326943</a:t>
                      </a:r>
                    </a:p>
                  </a:txBody>
                  <a:tcPr marL="0" marR="0" marT="0" marB="0" anchor="ctr">
                    <a:solidFill>
                      <a:srgbClr val="ED7D31"/>
                    </a:solidFill>
                  </a:tcPr>
                </a:tc>
                <a:tc>
                  <a:txBody>
                    <a:bodyPr/>
                    <a:lstStyle/>
                    <a:p>
                      <a:pPr algn="r"/>
                      <a:r>
                        <a:rPr lang="en-US">
                          <a:effectLst/>
                        </a:rPr>
                        <a:t>0.973175</a:t>
                      </a:r>
                    </a:p>
                  </a:txBody>
                  <a:tcPr marL="0" marR="0" marT="0" marB="0" anchor="ctr">
                    <a:solidFill>
                      <a:srgbClr val="ED7D31"/>
                    </a:solidFill>
                  </a:tcPr>
                </a:tc>
                <a:extLst>
                  <a:ext uri="{0D108BD9-81ED-4DB2-BD59-A6C34878D82A}">
                    <a16:rowId xmlns:a16="http://schemas.microsoft.com/office/drawing/2014/main" val="2395607575"/>
                  </a:ext>
                </a:extLst>
              </a:tr>
              <a:tr h="190500">
                <a:tc>
                  <a:txBody>
                    <a:bodyPr/>
                    <a:lstStyle/>
                    <a:p>
                      <a:pPr algn="r"/>
                      <a:r>
                        <a:rPr lang="en-US">
                          <a:effectLst/>
                        </a:rPr>
                        <a:t>2</a:t>
                      </a:r>
                    </a:p>
                  </a:txBody>
                  <a:tcPr marL="0" marR="0" marT="0" marB="0" anchor="ctr"/>
                </a:tc>
                <a:tc>
                  <a:txBody>
                    <a:bodyPr/>
                    <a:lstStyle/>
                    <a:p>
                      <a:pPr algn="r"/>
                      <a:r>
                        <a:rPr lang="en-US">
                          <a:effectLst/>
                        </a:rPr>
                        <a:t>5</a:t>
                      </a:r>
                    </a:p>
                  </a:txBody>
                  <a:tcPr marL="0" marR="0" marT="0" marB="0" anchor="ctr"/>
                </a:tc>
                <a:tc>
                  <a:txBody>
                    <a:bodyPr/>
                    <a:lstStyle/>
                    <a:p>
                      <a:pPr algn="r"/>
                      <a:r>
                        <a:rPr lang="en-US">
                          <a:effectLst/>
                        </a:rPr>
                        <a:t>505.309794</a:t>
                      </a:r>
                    </a:p>
                  </a:txBody>
                  <a:tcPr marL="0" marR="0" marT="0" marB="0" anchor="ctr"/>
                </a:tc>
                <a:tc>
                  <a:txBody>
                    <a:bodyPr/>
                    <a:lstStyle/>
                    <a:p>
                      <a:pPr algn="r"/>
                      <a:r>
                        <a:rPr lang="en-US">
                          <a:effectLst/>
                        </a:rPr>
                        <a:t>1.664336</a:t>
                      </a:r>
                    </a:p>
                  </a:txBody>
                  <a:tcPr marL="0" marR="0" marT="0" marB="0" anchor="ctr"/>
                </a:tc>
                <a:tc>
                  <a:txBody>
                    <a:bodyPr/>
                    <a:lstStyle/>
                    <a:p>
                      <a:pPr algn="r"/>
                      <a:r>
                        <a:rPr lang="en-US">
                          <a:effectLst/>
                        </a:rPr>
                        <a:t>0.970493</a:t>
                      </a:r>
                    </a:p>
                  </a:txBody>
                  <a:tcPr marL="0" marR="0" marT="0" marB="0" anchor="ctr"/>
                </a:tc>
                <a:extLst>
                  <a:ext uri="{0D108BD9-81ED-4DB2-BD59-A6C34878D82A}">
                    <a16:rowId xmlns:a16="http://schemas.microsoft.com/office/drawing/2014/main" val="2124870132"/>
                  </a:ext>
                </a:extLst>
              </a:tr>
              <a:tr h="190500">
                <a:tc>
                  <a:txBody>
                    <a:bodyPr/>
                    <a:lstStyle/>
                    <a:p>
                      <a:pPr algn="r"/>
                      <a:r>
                        <a:rPr lang="en-US">
                          <a:effectLst/>
                        </a:rPr>
                        <a:t>3</a:t>
                      </a:r>
                    </a:p>
                  </a:txBody>
                  <a:tcPr marL="0" marR="0" marT="0" marB="0" anchor="ctr"/>
                </a:tc>
                <a:tc>
                  <a:txBody>
                    <a:bodyPr/>
                    <a:lstStyle/>
                    <a:p>
                      <a:pPr algn="r"/>
                      <a:r>
                        <a:rPr lang="en-US">
                          <a:effectLst/>
                        </a:rPr>
                        <a:t>10</a:t>
                      </a:r>
                    </a:p>
                  </a:txBody>
                  <a:tcPr marL="0" marR="0" marT="0" marB="0" anchor="ctr"/>
                </a:tc>
                <a:tc>
                  <a:txBody>
                    <a:bodyPr/>
                    <a:lstStyle/>
                    <a:p>
                      <a:pPr algn="r"/>
                      <a:r>
                        <a:rPr lang="en-US">
                          <a:effectLst/>
                        </a:rPr>
                        <a:t>494.674558</a:t>
                      </a:r>
                    </a:p>
                  </a:txBody>
                  <a:tcPr marL="0" marR="0" marT="0" marB="0" anchor="ctr"/>
                </a:tc>
                <a:tc>
                  <a:txBody>
                    <a:bodyPr/>
                    <a:lstStyle/>
                    <a:p>
                      <a:pPr algn="r"/>
                      <a:r>
                        <a:rPr lang="en-US">
                          <a:effectLst/>
                        </a:rPr>
                        <a:t>1.785808</a:t>
                      </a:r>
                    </a:p>
                  </a:txBody>
                  <a:tcPr marL="0" marR="0" marT="0" marB="0" anchor="ctr"/>
                </a:tc>
                <a:tc>
                  <a:txBody>
                    <a:bodyPr/>
                    <a:lstStyle/>
                    <a:p>
                      <a:pPr algn="r"/>
                      <a:r>
                        <a:rPr lang="en-US">
                          <a:effectLst/>
                        </a:rPr>
                        <a:t>0.963481</a:t>
                      </a:r>
                    </a:p>
                  </a:txBody>
                  <a:tcPr marL="0" marR="0" marT="0" marB="0" anchor="ctr"/>
                </a:tc>
                <a:extLst>
                  <a:ext uri="{0D108BD9-81ED-4DB2-BD59-A6C34878D82A}">
                    <a16:rowId xmlns:a16="http://schemas.microsoft.com/office/drawing/2014/main" val="754241727"/>
                  </a:ext>
                </a:extLst>
              </a:tr>
            </a:tbl>
          </a:graphicData>
        </a:graphic>
      </p:graphicFrame>
      <p:pic>
        <p:nvPicPr>
          <p:cNvPr id="8" name="Picture 8" descr="Chart, line chart&#10;&#10;Description automatically generated">
            <a:extLst>
              <a:ext uri="{FF2B5EF4-FFF2-40B4-BE49-F238E27FC236}">
                <a16:creationId xmlns:a16="http://schemas.microsoft.com/office/drawing/2014/main" id="{0951C291-EDF6-4533-B362-8BE710E7F581}"/>
              </a:ext>
            </a:extLst>
          </p:cNvPr>
          <p:cNvPicPr>
            <a:picLocks noChangeAspect="1"/>
          </p:cNvPicPr>
          <p:nvPr/>
        </p:nvPicPr>
        <p:blipFill>
          <a:blip r:embed="rId2"/>
          <a:stretch>
            <a:fillRect/>
          </a:stretch>
        </p:blipFill>
        <p:spPr>
          <a:xfrm>
            <a:off x="4064487" y="4275615"/>
            <a:ext cx="2743200" cy="1901770"/>
          </a:xfrm>
          <a:prstGeom prst="rect">
            <a:avLst/>
          </a:prstGeom>
        </p:spPr>
      </p:pic>
    </p:spTree>
    <p:extLst>
      <p:ext uri="{BB962C8B-B14F-4D97-AF65-F5344CB8AC3E}">
        <p14:creationId xmlns:p14="http://schemas.microsoft.com/office/powerpoint/2010/main" val="3024347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3E66F-D28E-41DD-8105-6C165F62A4FF}"/>
              </a:ext>
            </a:extLst>
          </p:cNvPr>
          <p:cNvSpPr>
            <a:spLocks noGrp="1"/>
          </p:cNvSpPr>
          <p:nvPr>
            <p:ph type="title"/>
          </p:nvPr>
        </p:nvSpPr>
        <p:spPr/>
        <p:txBody>
          <a:bodyPr/>
          <a:lstStyle/>
          <a:p>
            <a:r>
              <a:rPr lang="en-US">
                <a:latin typeface="Century Gothic"/>
                <a:ea typeface="ヒラギノ角ゴ Pro W3"/>
              </a:rPr>
              <a:t>KNN Testing</a:t>
            </a:r>
            <a:endParaRPr lang="en-US"/>
          </a:p>
        </p:txBody>
      </p:sp>
      <p:sp>
        <p:nvSpPr>
          <p:cNvPr id="3" name="Content Placeholder 2">
            <a:extLst>
              <a:ext uri="{FF2B5EF4-FFF2-40B4-BE49-F238E27FC236}">
                <a16:creationId xmlns:a16="http://schemas.microsoft.com/office/drawing/2014/main" id="{E3901CB0-FB45-40F6-8664-C5CB9F2D0D46}"/>
              </a:ext>
            </a:extLst>
          </p:cNvPr>
          <p:cNvSpPr>
            <a:spLocks noGrp="1"/>
          </p:cNvSpPr>
          <p:nvPr>
            <p:ph idx="1"/>
          </p:nvPr>
        </p:nvSpPr>
        <p:spPr/>
        <p:txBody>
          <a:bodyPr/>
          <a:lstStyle/>
          <a:p>
            <a:r>
              <a:rPr lang="en-US" dirty="0">
                <a:latin typeface="Century Gothic"/>
                <a:ea typeface="ヒラギノ角ゴ Pro W3"/>
              </a:rPr>
              <a:t>The training and test data scores were very high, as the model was trained with images from all the stations being scored</a:t>
            </a:r>
          </a:p>
          <a:p>
            <a:pPr lvl="1"/>
            <a:r>
              <a:rPr lang="en-US" dirty="0">
                <a:latin typeface="Century Gothic"/>
                <a:ea typeface="ヒラギノ角ゴ Pro W3"/>
              </a:rPr>
              <a:t>Guaranteed there were similar instances stored to compare against</a:t>
            </a:r>
            <a:endParaRPr lang="en-US" dirty="0"/>
          </a:p>
          <a:p>
            <a:pPr lvl="1"/>
            <a:r>
              <a:rPr lang="en-US" dirty="0">
                <a:latin typeface="Consolas"/>
                <a:ea typeface="ヒラギノ角ゴ Pro W3"/>
              </a:rPr>
              <a:t>Train score </a:t>
            </a:r>
            <a:r>
              <a:rPr lang="en-US" dirty="0">
                <a:solidFill>
                  <a:schemeClr val="accent3"/>
                </a:solidFill>
                <a:latin typeface="Consolas"/>
                <a:ea typeface="ヒラギノ角ゴ Pro W3"/>
              </a:rPr>
              <a:t>0.987246458656878</a:t>
            </a:r>
            <a:r>
              <a:rPr lang="en-US" dirty="0">
                <a:solidFill>
                  <a:schemeClr val="accent6"/>
                </a:solidFill>
                <a:latin typeface="Consolas"/>
                <a:ea typeface="ヒラギノ角ゴ Pro W3"/>
              </a:rPr>
              <a:t>
</a:t>
            </a:r>
            <a:r>
              <a:rPr lang="en-US" dirty="0">
                <a:latin typeface="Consolas"/>
                <a:ea typeface="ヒラギノ角ゴ Pro W3"/>
              </a:rPr>
              <a:t>Test score </a:t>
            </a:r>
            <a:r>
              <a:rPr lang="en-US" dirty="0">
                <a:solidFill>
                  <a:schemeClr val="accent3"/>
                </a:solidFill>
                <a:latin typeface="Consolas"/>
                <a:ea typeface="ヒラギノ角ゴ Pro W3"/>
              </a:rPr>
              <a:t>0.9774138904573687</a:t>
            </a:r>
          </a:p>
          <a:p>
            <a:r>
              <a:rPr lang="en-US" dirty="0">
                <a:latin typeface="Century Gothic"/>
                <a:ea typeface="ヒラギノ角ゴ Pro W3"/>
              </a:rPr>
              <a:t>Testing with a station (WJR) that the model never trained on resulted in much poorer results*</a:t>
            </a:r>
          </a:p>
          <a:p>
            <a:pPr lvl="1"/>
            <a:r>
              <a:rPr lang="en-US" dirty="0">
                <a:latin typeface="Consolas"/>
                <a:ea typeface="ヒラギノ角ゴ Pro W3"/>
              </a:rPr>
              <a:t>Test WJR score </a:t>
            </a:r>
            <a:r>
              <a:rPr lang="en-US" dirty="0">
                <a:solidFill>
                  <a:srgbClr val="C00000"/>
                </a:solidFill>
                <a:latin typeface="Consolas"/>
                <a:ea typeface="ヒラギノ角ゴ Pro W3"/>
              </a:rPr>
              <a:t>0.6401673640167364</a:t>
            </a:r>
            <a:endParaRPr lang="en-US" dirty="0">
              <a:solidFill>
                <a:srgbClr val="C00000"/>
              </a:solidFill>
              <a:latin typeface="Century Gothic"/>
              <a:ea typeface="ヒラギノ角ゴ Pro W3"/>
            </a:endParaRPr>
          </a:p>
          <a:p>
            <a:pPr lvl="1"/>
            <a:r>
              <a:rPr lang="en-US" dirty="0">
                <a:latin typeface="Century Gothic"/>
                <a:ea typeface="ヒラギノ角ゴ Pro W3"/>
              </a:rPr>
              <a:t>* more on the reasons why later</a:t>
            </a:r>
          </a:p>
          <a:p>
            <a:endParaRPr lang="en-US">
              <a:latin typeface="Century Gothic"/>
              <a:ea typeface="ヒラギノ角ゴ Pro W3"/>
            </a:endParaRPr>
          </a:p>
        </p:txBody>
      </p:sp>
      <p:pic>
        <p:nvPicPr>
          <p:cNvPr id="5" name="Picture 5" descr="Icon&#10;&#10;Description automatically generated">
            <a:extLst>
              <a:ext uri="{FF2B5EF4-FFF2-40B4-BE49-F238E27FC236}">
                <a16:creationId xmlns:a16="http://schemas.microsoft.com/office/drawing/2014/main" id="{33414C57-0D76-40F4-8A9A-EAE5132E8E40}"/>
              </a:ext>
            </a:extLst>
          </p:cNvPr>
          <p:cNvPicPr>
            <a:picLocks noChangeAspect="1"/>
          </p:cNvPicPr>
          <p:nvPr/>
        </p:nvPicPr>
        <p:blipFill>
          <a:blip r:embed="rId2"/>
          <a:stretch>
            <a:fillRect/>
          </a:stretch>
        </p:blipFill>
        <p:spPr>
          <a:xfrm>
            <a:off x="8779789" y="4072180"/>
            <a:ext cx="2743200" cy="1981200"/>
          </a:xfrm>
          <a:prstGeom prst="rect">
            <a:avLst/>
          </a:prstGeom>
        </p:spPr>
      </p:pic>
    </p:spTree>
    <p:extLst>
      <p:ext uri="{BB962C8B-B14F-4D97-AF65-F5344CB8AC3E}">
        <p14:creationId xmlns:p14="http://schemas.microsoft.com/office/powerpoint/2010/main" val="2591995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506E-DF77-4EDB-890B-50AAD563EB5E}"/>
              </a:ext>
            </a:extLst>
          </p:cNvPr>
          <p:cNvSpPr>
            <a:spLocks noGrp="1"/>
          </p:cNvSpPr>
          <p:nvPr>
            <p:ph type="title"/>
          </p:nvPr>
        </p:nvSpPr>
        <p:spPr/>
        <p:txBody>
          <a:bodyPr/>
          <a:lstStyle/>
          <a:p>
            <a:r>
              <a:rPr lang="en-US">
                <a:latin typeface="Century Gothic"/>
                <a:ea typeface="ヒラギノ角ゴ Pro W3"/>
              </a:rPr>
              <a:t>Support Vector Machines </a:t>
            </a:r>
            <a:endParaRPr lang="en-US"/>
          </a:p>
        </p:txBody>
      </p:sp>
    </p:spTree>
    <p:extLst>
      <p:ext uri="{BB962C8B-B14F-4D97-AF65-F5344CB8AC3E}">
        <p14:creationId xmlns:p14="http://schemas.microsoft.com/office/powerpoint/2010/main" val="1262907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entury Gothic"/>
                <a:ea typeface="ヒラギノ角ゴ Pro W3"/>
              </a:rPr>
              <a:t>Support Vector Machines (SVM)</a:t>
            </a:r>
            <a:endParaRPr lang="en-CA"/>
          </a:p>
        </p:txBody>
      </p:sp>
      <p:sp>
        <p:nvSpPr>
          <p:cNvPr id="3" name="Content Placeholder 2"/>
          <p:cNvSpPr>
            <a:spLocks noGrp="1"/>
          </p:cNvSpPr>
          <p:nvPr>
            <p:ph idx="1"/>
          </p:nvPr>
        </p:nvSpPr>
        <p:spPr/>
        <p:txBody>
          <a:bodyPr/>
          <a:lstStyle/>
          <a:p>
            <a:r>
              <a:rPr lang="en-CA">
                <a:latin typeface="Century Gothic"/>
                <a:ea typeface="ヒラギノ角ゴ Pro W3"/>
              </a:rPr>
              <a:t>Data can be transformed into n dimensions</a:t>
            </a:r>
            <a:endParaRPr lang="en-CA"/>
          </a:p>
          <a:p>
            <a:r>
              <a:rPr lang="en-CA">
                <a:latin typeface="Century Gothic"/>
                <a:ea typeface="ヒラギノ角ゴ Pro W3"/>
              </a:rPr>
              <a:t>Parameters:</a:t>
            </a:r>
            <a:endParaRPr lang="en-US">
              <a:latin typeface="Century Gothic"/>
              <a:ea typeface="ヒラギノ角ゴ Pro W3"/>
            </a:endParaRPr>
          </a:p>
          <a:p>
            <a:pPr lvl="1"/>
            <a:r>
              <a:rPr lang="en-CA">
                <a:latin typeface="Century Gothic"/>
                <a:ea typeface="ヒラギノ角ゴ Pro W3"/>
              </a:rPr>
              <a:t>Kernel: Determines how many dimensions data is projected into</a:t>
            </a:r>
          </a:p>
          <a:p>
            <a:pPr lvl="1"/>
            <a:r>
              <a:rPr lang="en-CA">
                <a:latin typeface="Century Gothic"/>
                <a:ea typeface="ヒラギノ角ゴ Pro W3"/>
              </a:rPr>
              <a:t>C: Determines if the model is learning or memorizing</a:t>
            </a:r>
          </a:p>
          <a:p>
            <a:pPr lvl="1"/>
            <a:r>
              <a:rPr lang="en-CA">
                <a:latin typeface="Century Gothic"/>
                <a:ea typeface="ヒラギノ角ゴ Pro W3"/>
              </a:rPr>
              <a:t>Gamma: Determines the influence of a single training point</a:t>
            </a:r>
            <a:endParaRPr lang="en-CA"/>
          </a:p>
          <a:p>
            <a:pPr lvl="1"/>
            <a:endParaRPr lang="en-CA">
              <a:latin typeface="Century Gothic"/>
              <a:ea typeface="ヒラギノ角ゴ Pro W3"/>
            </a:endParaRPr>
          </a:p>
          <a:p>
            <a:r>
              <a:rPr lang="en-CA">
                <a:latin typeface="Century Gothic"/>
                <a:ea typeface="ヒラギノ角ゴ Pro W3"/>
              </a:rPr>
              <a:t>Pipeline: </a:t>
            </a:r>
            <a:r>
              <a:rPr lang="en-CA" err="1">
                <a:solidFill>
                  <a:schemeClr val="accent5"/>
                </a:solidFill>
                <a:latin typeface="Century Gothic"/>
                <a:ea typeface="ヒラギノ角ゴ Pro W3"/>
              </a:rPr>
              <a:t>StandardScalar</a:t>
            </a:r>
            <a:r>
              <a:rPr lang="en-CA">
                <a:solidFill>
                  <a:schemeClr val="accent1"/>
                </a:solidFill>
                <a:latin typeface="Century Gothic"/>
                <a:ea typeface="ヒラギノ角ゴ Pro W3"/>
              </a:rPr>
              <a:t> </a:t>
            </a:r>
            <a:r>
              <a:rPr lang="en-CA">
                <a:latin typeface="Century Gothic"/>
                <a:ea typeface="ヒラギノ角ゴ Pro W3"/>
              </a:rPr>
              <a:t>followed by </a:t>
            </a:r>
            <a:r>
              <a:rPr lang="en-CA">
                <a:solidFill>
                  <a:schemeClr val="accent1"/>
                </a:solidFill>
                <a:latin typeface="Century Gothic"/>
                <a:ea typeface="ヒラギノ角ゴ Pro W3"/>
              </a:rPr>
              <a:t>PCA</a:t>
            </a:r>
            <a:r>
              <a:rPr lang="en-CA">
                <a:latin typeface="Century Gothic"/>
                <a:ea typeface="ヒラギノ角ゴ Pro W3"/>
              </a:rPr>
              <a:t> and </a:t>
            </a:r>
            <a:r>
              <a:rPr lang="en-CA">
                <a:solidFill>
                  <a:schemeClr val="accent6"/>
                </a:solidFill>
                <a:latin typeface="Century Gothic"/>
                <a:ea typeface="ヒラギノ角ゴ Pro W3"/>
              </a:rPr>
              <a:t>SVC(C, gamma)</a:t>
            </a:r>
            <a:endParaRPr lang="en-US">
              <a:solidFill>
                <a:schemeClr val="accent6"/>
              </a:solidFill>
              <a:latin typeface="Century Gothic"/>
              <a:ea typeface="ヒラギノ角ゴ Pro W3"/>
            </a:endParaRPr>
          </a:p>
          <a:p>
            <a:pPr lvl="1"/>
            <a:r>
              <a:rPr lang="en-CA">
                <a:latin typeface="Century Gothic"/>
                <a:ea typeface="ヒラギノ角ゴ Pro W3"/>
              </a:rPr>
              <a:t>The algorithms in scikit-learn are sensitive to scaling, so it is recommended to scale the data</a:t>
            </a:r>
          </a:p>
          <a:p>
            <a:pPr lvl="1"/>
            <a:r>
              <a:rPr lang="en-CA">
                <a:latin typeface="Century Gothic"/>
                <a:ea typeface="ヒラギノ角ゴ Pro W3"/>
              </a:rPr>
              <a:t>GridSearch ran to find the optimal </a:t>
            </a:r>
            <a:r>
              <a:rPr lang="en-CA">
                <a:solidFill>
                  <a:schemeClr val="accent6"/>
                </a:solidFill>
                <a:latin typeface="Century Gothic"/>
                <a:ea typeface="ヒラギノ角ゴ Pro W3"/>
              </a:rPr>
              <a:t>C</a:t>
            </a:r>
            <a:r>
              <a:rPr lang="en-CA">
                <a:latin typeface="Century Gothic"/>
                <a:ea typeface="ヒラギノ角ゴ Pro W3"/>
              </a:rPr>
              <a:t> and </a:t>
            </a:r>
            <a:r>
              <a:rPr lang="en-CA">
                <a:solidFill>
                  <a:schemeClr val="accent6"/>
                </a:solidFill>
                <a:latin typeface="Century Gothic"/>
                <a:ea typeface="ヒラギノ角ゴ Pro W3"/>
              </a:rPr>
              <a:t>gamma</a:t>
            </a:r>
            <a:endParaRPr lang="en-CA">
              <a:solidFill>
                <a:schemeClr val="accent6"/>
              </a:solidFill>
            </a:endParaRPr>
          </a:p>
          <a:p>
            <a:endParaRPr lang="en-CA"/>
          </a:p>
        </p:txBody>
      </p:sp>
    </p:spTree>
    <p:extLst>
      <p:ext uri="{BB962C8B-B14F-4D97-AF65-F5344CB8AC3E}">
        <p14:creationId xmlns:p14="http://schemas.microsoft.com/office/powerpoint/2010/main" val="4166564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Background</a:t>
            </a:r>
            <a:endParaRPr lang="en-CA"/>
          </a:p>
        </p:txBody>
      </p:sp>
      <p:sp>
        <p:nvSpPr>
          <p:cNvPr id="3" name="Content Placeholder 2"/>
          <p:cNvSpPr>
            <a:spLocks noGrp="1"/>
          </p:cNvSpPr>
          <p:nvPr>
            <p:ph idx="1"/>
          </p:nvPr>
        </p:nvSpPr>
        <p:spPr/>
        <p:txBody>
          <a:bodyPr/>
          <a:lstStyle/>
          <a:p>
            <a:r>
              <a:rPr lang="en-US" sz="2400" dirty="0">
                <a:latin typeface="Century Gothic"/>
                <a:ea typeface="ヒラギノ角ゴ Pro W3"/>
              </a:rPr>
              <a:t>The Meteorological Service of Canada (MSC) of Environment Canada collects weather and climate data across Canada to provide authoritative information used to make health and safety decisions. </a:t>
            </a:r>
            <a:endParaRPr lang="en-US" sz="2400" dirty="0"/>
          </a:p>
          <a:p>
            <a:r>
              <a:rPr lang="en-US" sz="2400" dirty="0">
                <a:latin typeface="Century Gothic"/>
                <a:ea typeface="ヒラギノ角ゴ Pro W3"/>
              </a:rPr>
              <a:t>To ensure the reliability of these sensor measurements, cameras were set up at remote unmanned stations to capture images of the sensors to detect anomalies in the data and for continued maintenance of the station</a:t>
            </a:r>
          </a:p>
          <a:p>
            <a:r>
              <a:rPr lang="en-US" sz="2400" dirty="0">
                <a:latin typeface="Century Gothic"/>
                <a:ea typeface="ヒラギノ角ゴ Pro W3"/>
              </a:rPr>
              <a:t>When anomalies are detected in the data, technicians visually inspect the images to manually verify the proper operation of weather stations and ensure that the collected data is accurate</a:t>
            </a:r>
          </a:p>
          <a:p>
            <a:r>
              <a:rPr lang="en-US" sz="2400" dirty="0">
                <a:latin typeface="Century Gothic"/>
                <a:ea typeface="ヒラギノ角ゴ Pro W3"/>
              </a:rPr>
              <a:t>However, as there are hundreds of images being generated by each station every day, this leads to increased workload for staff </a:t>
            </a:r>
          </a:p>
        </p:txBody>
      </p:sp>
    </p:spTree>
    <p:extLst>
      <p:ext uri="{BB962C8B-B14F-4D97-AF65-F5344CB8AC3E}">
        <p14:creationId xmlns:p14="http://schemas.microsoft.com/office/powerpoint/2010/main" val="10788032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entury Gothic"/>
                <a:ea typeface="ヒラギノ角ゴ Pro W3"/>
              </a:rPr>
              <a:t>SVM: Kernel</a:t>
            </a:r>
            <a:endParaRPr lang="en-CA"/>
          </a:p>
        </p:txBody>
      </p:sp>
      <p:sp>
        <p:nvSpPr>
          <p:cNvPr id="3" name="Content Placeholder 2"/>
          <p:cNvSpPr>
            <a:spLocks noGrp="1"/>
          </p:cNvSpPr>
          <p:nvPr>
            <p:ph idx="1"/>
          </p:nvPr>
        </p:nvSpPr>
        <p:spPr/>
        <p:txBody>
          <a:bodyPr/>
          <a:lstStyle/>
          <a:p>
            <a:r>
              <a:rPr lang="en-CA">
                <a:latin typeface="Century Gothic"/>
                <a:ea typeface="ヒラギノ角ゴ Pro W3"/>
              </a:rPr>
              <a:t>Kernels to choose from:</a:t>
            </a:r>
            <a:endParaRPr lang="en-CA"/>
          </a:p>
          <a:p>
            <a:pPr lvl="1"/>
            <a:r>
              <a:rPr lang="en-CA">
                <a:latin typeface="Century Gothic"/>
                <a:ea typeface="ヒラギノ角ゴ Pro W3"/>
              </a:rPr>
              <a:t>Radial Basis Function (RBF): data projected in infinite dimensions</a:t>
            </a:r>
          </a:p>
          <a:p>
            <a:pPr lvl="1"/>
            <a:r>
              <a:rPr lang="en-CA">
                <a:latin typeface="Century Gothic"/>
                <a:ea typeface="ヒラギノ角ゴ Pro W3"/>
              </a:rPr>
              <a:t>Polynomial: data projected in degree dimensions</a:t>
            </a:r>
          </a:p>
          <a:p>
            <a:pPr lvl="1"/>
            <a:r>
              <a:rPr lang="en-CA">
                <a:latin typeface="Century Gothic"/>
                <a:ea typeface="ヒラギノ角ゴ Pro W3"/>
              </a:rPr>
              <a:t>Linear: data is linearly separable</a:t>
            </a:r>
            <a:endParaRPr lang="en-CA"/>
          </a:p>
          <a:p>
            <a:endParaRPr lang="en-CA"/>
          </a:p>
          <a:p>
            <a:r>
              <a:rPr lang="en-CA">
                <a:latin typeface="Century Gothic"/>
                <a:ea typeface="ヒラギノ角ゴ Pro W3"/>
              </a:rPr>
              <a:t>RBF was chosen as the estimator</a:t>
            </a:r>
          </a:p>
          <a:p>
            <a:r>
              <a:rPr lang="en-CA">
                <a:latin typeface="Century Gothic"/>
                <a:ea typeface="ヒラギノ角ゴ Pro W3"/>
              </a:rPr>
              <a:t>Why may this be the case?</a:t>
            </a:r>
          </a:p>
          <a:p>
            <a:pPr lvl="1"/>
            <a:r>
              <a:rPr lang="en-CA">
                <a:latin typeface="Century Gothic"/>
                <a:ea typeface="ヒラギノ角ゴ Pro W3"/>
              </a:rPr>
              <a:t>Snow in images would not always be linearly separable</a:t>
            </a:r>
            <a:endParaRPr lang="en-CA"/>
          </a:p>
          <a:p>
            <a:pPr lvl="1"/>
            <a:endParaRPr lang="en-CA"/>
          </a:p>
          <a:p>
            <a:pPr lvl="1"/>
            <a:endParaRPr lang="en-CA"/>
          </a:p>
        </p:txBody>
      </p:sp>
    </p:spTree>
    <p:extLst>
      <p:ext uri="{BB962C8B-B14F-4D97-AF65-F5344CB8AC3E}">
        <p14:creationId xmlns:p14="http://schemas.microsoft.com/office/powerpoint/2010/main" val="3403820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entury Gothic"/>
                <a:ea typeface="ヒラギノ角ゴ Pro W3"/>
              </a:rPr>
              <a:t>SVM: C (Regularization parameter)</a:t>
            </a:r>
            <a:endParaRPr lang="en-CA"/>
          </a:p>
        </p:txBody>
      </p:sp>
      <p:sp>
        <p:nvSpPr>
          <p:cNvPr id="3" name="Content Placeholder 2"/>
          <p:cNvSpPr>
            <a:spLocks noGrp="1"/>
          </p:cNvSpPr>
          <p:nvPr>
            <p:ph idx="1"/>
          </p:nvPr>
        </p:nvSpPr>
        <p:spPr/>
        <p:txBody>
          <a:bodyPr/>
          <a:lstStyle/>
          <a:p>
            <a:r>
              <a:rPr lang="en-CA">
                <a:latin typeface="Century Gothic"/>
                <a:ea typeface="ヒラギノ角ゴ Pro W3"/>
              </a:rPr>
              <a:t>Values to choose from:</a:t>
            </a:r>
            <a:endParaRPr lang="en-CA"/>
          </a:p>
          <a:p>
            <a:pPr lvl="1"/>
            <a:r>
              <a:rPr lang="en-CA">
                <a:latin typeface="Century Gothic"/>
                <a:ea typeface="ヒラギノ角ゴ Pro W3"/>
              </a:rPr>
              <a:t>Strictly positive - [0.1, 10] - [small, large]</a:t>
            </a:r>
            <a:endParaRPr lang="en-CA"/>
          </a:p>
          <a:p>
            <a:endParaRPr lang="en-CA"/>
          </a:p>
          <a:p>
            <a:r>
              <a:rPr lang="en-CA">
                <a:latin typeface="Century Gothic"/>
                <a:ea typeface="ヒラギノ角ゴ Pro W3"/>
              </a:rPr>
              <a:t>10 was chosen by GridSearch</a:t>
            </a:r>
          </a:p>
          <a:p>
            <a:r>
              <a:rPr lang="en-CA">
                <a:latin typeface="Century Gothic"/>
                <a:ea typeface="ヒラギノ角ゴ Pro W3"/>
              </a:rPr>
              <a:t>Why may this be the case?</a:t>
            </a:r>
            <a:endParaRPr lang="en-CA"/>
          </a:p>
          <a:p>
            <a:pPr lvl="1"/>
            <a:r>
              <a:rPr lang="en-CA">
                <a:latin typeface="Century Gothic"/>
                <a:ea typeface="ヒラギノ角ゴ Pro W3"/>
              </a:rPr>
              <a:t>The low C of 0.1 would likely be too simple of a model to classify without huge number of inaccuracies</a:t>
            </a:r>
          </a:p>
        </p:txBody>
      </p:sp>
    </p:spTree>
    <p:extLst>
      <p:ext uri="{BB962C8B-B14F-4D97-AF65-F5344CB8AC3E}">
        <p14:creationId xmlns:p14="http://schemas.microsoft.com/office/powerpoint/2010/main" val="3325930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entury Gothic"/>
                <a:ea typeface="ヒラギノ角ゴ Pro W3"/>
              </a:rPr>
              <a:t>SVM: Gamma (Kernel coefficient)</a:t>
            </a:r>
            <a:endParaRPr lang="en-CA"/>
          </a:p>
        </p:txBody>
      </p:sp>
      <p:sp>
        <p:nvSpPr>
          <p:cNvPr id="3" name="Content Placeholder 2"/>
          <p:cNvSpPr>
            <a:spLocks noGrp="1"/>
          </p:cNvSpPr>
          <p:nvPr>
            <p:ph idx="1"/>
          </p:nvPr>
        </p:nvSpPr>
        <p:spPr/>
        <p:txBody>
          <a:bodyPr/>
          <a:lstStyle/>
          <a:p>
            <a:r>
              <a:rPr lang="en-CA">
                <a:latin typeface="Century Gothic"/>
                <a:ea typeface="ヒラギノ角ゴ Pro W3"/>
              </a:rPr>
              <a:t>Values to choose from:</a:t>
            </a:r>
            <a:endParaRPr lang="en-CA"/>
          </a:p>
          <a:p>
            <a:pPr lvl="1"/>
            <a:r>
              <a:rPr lang="en-CA">
                <a:latin typeface="Century Gothic"/>
                <a:ea typeface="ヒラギノ角ゴ Pro W3"/>
              </a:rPr>
              <a:t>Strictly positive - [0.1, 1] - [small, large]</a:t>
            </a:r>
          </a:p>
          <a:p>
            <a:endParaRPr lang="en-CA"/>
          </a:p>
          <a:p>
            <a:r>
              <a:rPr lang="en-CA">
                <a:latin typeface="Century Gothic"/>
                <a:ea typeface="ヒラギノ角ゴ Pro W3"/>
              </a:rPr>
              <a:t>0.1 was chosen by GridSearch</a:t>
            </a:r>
          </a:p>
          <a:p>
            <a:r>
              <a:rPr lang="en-CA">
                <a:latin typeface="Century Gothic"/>
                <a:ea typeface="ヒラギノ角ゴ Pro W3"/>
              </a:rPr>
              <a:t>Why may this be the case?</a:t>
            </a:r>
          </a:p>
          <a:p>
            <a:pPr lvl="1"/>
            <a:r>
              <a:rPr lang="en-CA">
                <a:latin typeface="Century Gothic"/>
                <a:ea typeface="ヒラギノ角ゴ Pro W3"/>
              </a:rPr>
              <a:t>The larger gamma of 1 means that the radius of each training point is small</a:t>
            </a:r>
            <a:endParaRPr lang="en-CA"/>
          </a:p>
          <a:p>
            <a:pPr lvl="1"/>
            <a:r>
              <a:rPr lang="en-CA">
                <a:latin typeface="Century Gothic"/>
                <a:ea typeface="ヒラギノ角ゴ Pro W3"/>
              </a:rPr>
              <a:t>Snow might be in large patches, sides of the image, flurries over the entire image</a:t>
            </a:r>
            <a:endParaRPr lang="en-CA"/>
          </a:p>
          <a:p>
            <a:pPr lvl="1"/>
            <a:endParaRPr lang="en-CA"/>
          </a:p>
        </p:txBody>
      </p:sp>
    </p:spTree>
    <p:extLst>
      <p:ext uri="{BB962C8B-B14F-4D97-AF65-F5344CB8AC3E}">
        <p14:creationId xmlns:p14="http://schemas.microsoft.com/office/powerpoint/2010/main" val="19066940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entury Gothic"/>
                <a:ea typeface="ヒラギノ角ゴ Pro W3"/>
              </a:rPr>
              <a:t>SVM Testing</a:t>
            </a:r>
            <a:endParaRPr lang="en-CA" dirty="0"/>
          </a:p>
        </p:txBody>
      </p:sp>
      <p:sp>
        <p:nvSpPr>
          <p:cNvPr id="3" name="Content Placeholder 2"/>
          <p:cNvSpPr>
            <a:spLocks noGrp="1"/>
          </p:cNvSpPr>
          <p:nvPr>
            <p:ph idx="1"/>
          </p:nvPr>
        </p:nvSpPr>
        <p:spPr/>
        <p:txBody>
          <a:bodyPr/>
          <a:lstStyle/>
          <a:p>
            <a:r>
              <a:rPr lang="en-CA" dirty="0">
                <a:latin typeface="Century Gothic"/>
                <a:ea typeface="ヒラギノ角ゴ Pro W3"/>
              </a:rPr>
              <a:t>Train and test had similar performance because all the stations in the training data were seen</a:t>
            </a:r>
            <a:endParaRPr lang="en-US"/>
          </a:p>
          <a:p>
            <a:r>
              <a:rPr lang="en-CA" dirty="0">
                <a:latin typeface="Century Gothic"/>
                <a:ea typeface="ヒラギノ角ゴ Pro W3"/>
              </a:rPr>
              <a:t>WJR was an unseen station and it performed worse on that</a:t>
            </a:r>
            <a:endParaRPr lang="en-CA" dirty="0"/>
          </a:p>
        </p:txBody>
      </p:sp>
      <p:pic>
        <p:nvPicPr>
          <p:cNvPr id="5" name="Picture 5" descr="Chart, bar chart&#10;&#10;Description automatically generated">
            <a:extLst>
              <a:ext uri="{FF2B5EF4-FFF2-40B4-BE49-F238E27FC236}">
                <a16:creationId xmlns:a16="http://schemas.microsoft.com/office/drawing/2014/main" id="{D6162283-840C-45ED-BAB8-1270C730CF31}"/>
              </a:ext>
            </a:extLst>
          </p:cNvPr>
          <p:cNvPicPr>
            <a:picLocks noChangeAspect="1"/>
          </p:cNvPicPr>
          <p:nvPr/>
        </p:nvPicPr>
        <p:blipFill>
          <a:blip r:embed="rId2"/>
          <a:stretch>
            <a:fillRect/>
          </a:stretch>
        </p:blipFill>
        <p:spPr>
          <a:xfrm>
            <a:off x="4459235" y="3500015"/>
            <a:ext cx="3280507" cy="2573616"/>
          </a:xfrm>
          <a:prstGeom prst="rect">
            <a:avLst/>
          </a:prstGeom>
        </p:spPr>
      </p:pic>
    </p:spTree>
    <p:extLst>
      <p:ext uri="{BB962C8B-B14F-4D97-AF65-F5344CB8AC3E}">
        <p14:creationId xmlns:p14="http://schemas.microsoft.com/office/powerpoint/2010/main" val="35172781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9FCCC-9CE4-49C8-BDEB-AEF7DA9BD441}"/>
              </a:ext>
            </a:extLst>
          </p:cNvPr>
          <p:cNvSpPr>
            <a:spLocks noGrp="1"/>
          </p:cNvSpPr>
          <p:nvPr>
            <p:ph type="title"/>
          </p:nvPr>
        </p:nvSpPr>
        <p:spPr/>
        <p:txBody>
          <a:bodyPr/>
          <a:lstStyle/>
          <a:p>
            <a:r>
              <a:rPr lang="en-US">
                <a:latin typeface="Century Gothic"/>
                <a:ea typeface="ヒラギノ角ゴ Pro W3"/>
              </a:rPr>
              <a:t>Random Forest – Decision Tree</a:t>
            </a:r>
            <a:endParaRPr lang="en-US"/>
          </a:p>
        </p:txBody>
      </p:sp>
    </p:spTree>
    <p:extLst>
      <p:ext uri="{BB962C8B-B14F-4D97-AF65-F5344CB8AC3E}">
        <p14:creationId xmlns:p14="http://schemas.microsoft.com/office/powerpoint/2010/main" val="3216604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Century Gothic"/>
                <a:ea typeface="ヒラギノ角ゴ Pro W3"/>
              </a:rPr>
              <a:t>Random Forest – Decision Trees</a:t>
            </a:r>
            <a:endParaRPr lang="en-CA">
              <a:latin typeface="Century Gothic"/>
              <a:ea typeface="ヒラギノ角ゴ Pro W3"/>
            </a:endParaRPr>
          </a:p>
        </p:txBody>
      </p:sp>
      <p:sp>
        <p:nvSpPr>
          <p:cNvPr id="3" name="Content Placeholder 2"/>
          <p:cNvSpPr>
            <a:spLocks noGrp="1"/>
          </p:cNvSpPr>
          <p:nvPr>
            <p:ph idx="1"/>
          </p:nvPr>
        </p:nvSpPr>
        <p:spPr/>
        <p:txBody>
          <a:bodyPr/>
          <a:lstStyle/>
          <a:p>
            <a:r>
              <a:rPr lang="en-CA" dirty="0">
                <a:latin typeface="Century Gothic"/>
                <a:ea typeface="ヒラギノ角ゴ Pro W3"/>
              </a:rPr>
              <a:t>A supervised learning algorithm that fits multiple decision tree classifiers and uses averaging to improve the predictive accuracy and control over-fitting.</a:t>
            </a:r>
            <a:endParaRPr lang="en-US" dirty="0"/>
          </a:p>
          <a:p>
            <a:r>
              <a:rPr lang="en-CA" dirty="0">
                <a:latin typeface="Century Gothic"/>
                <a:ea typeface="ヒラギノ角ゴ Pro W3"/>
              </a:rPr>
              <a:t>Parameters:</a:t>
            </a:r>
            <a:endParaRPr lang="en-US" dirty="0">
              <a:latin typeface="Century Gothic"/>
              <a:ea typeface="ヒラギノ角ゴ Pro W3"/>
            </a:endParaRPr>
          </a:p>
          <a:p>
            <a:pPr lvl="1"/>
            <a:r>
              <a:rPr lang="en-CA" dirty="0" err="1">
                <a:solidFill>
                  <a:schemeClr val="accent6"/>
                </a:solidFill>
                <a:latin typeface="Century Gothic"/>
                <a:ea typeface="ヒラギノ角ゴ Pro W3"/>
              </a:rPr>
              <a:t>n_estimators</a:t>
            </a:r>
            <a:r>
              <a:rPr lang="en-CA" dirty="0">
                <a:solidFill>
                  <a:schemeClr val="accent6"/>
                </a:solidFill>
                <a:latin typeface="Century Gothic"/>
                <a:ea typeface="ヒラギノ角ゴ Pro W3"/>
              </a:rPr>
              <a:t> </a:t>
            </a:r>
            <a:r>
              <a:rPr lang="en-CA" dirty="0">
                <a:latin typeface="Century Gothic"/>
                <a:ea typeface="ヒラギノ角ゴ Pro W3"/>
              </a:rPr>
              <a:t>– number of trees in the forest</a:t>
            </a:r>
            <a:endParaRPr lang="en-US" dirty="0">
              <a:latin typeface="Century Gothic"/>
              <a:ea typeface="ヒラギノ角ゴ Pro W3"/>
            </a:endParaRPr>
          </a:p>
          <a:p>
            <a:pPr lvl="1"/>
            <a:r>
              <a:rPr lang="en-CA" dirty="0" err="1">
                <a:solidFill>
                  <a:schemeClr val="accent6"/>
                </a:solidFill>
                <a:latin typeface="Century Gothic"/>
                <a:ea typeface="ヒラギノ角ゴ Pro W3"/>
              </a:rPr>
              <a:t>max_features</a:t>
            </a:r>
            <a:r>
              <a:rPr lang="en-CA" dirty="0">
                <a:solidFill>
                  <a:schemeClr val="accent6"/>
                </a:solidFill>
                <a:latin typeface="Century Gothic"/>
                <a:ea typeface="ヒラギノ角ゴ Pro W3"/>
              </a:rPr>
              <a:t> </a:t>
            </a:r>
            <a:r>
              <a:rPr lang="en-CA" dirty="0">
                <a:latin typeface="Century Gothic"/>
                <a:ea typeface="ヒラギノ角ゴ Pro W3"/>
              </a:rPr>
              <a:t>– number of features to consider for the best split</a:t>
            </a:r>
          </a:p>
          <a:p>
            <a:pPr lvl="1"/>
            <a:r>
              <a:rPr lang="en-CA" dirty="0" err="1">
                <a:solidFill>
                  <a:schemeClr val="accent6"/>
                </a:solidFill>
                <a:latin typeface="Century Gothic"/>
                <a:ea typeface="ヒラギノ角ゴ Pro W3"/>
              </a:rPr>
              <a:t>max_depth</a:t>
            </a:r>
            <a:r>
              <a:rPr lang="en-CA" dirty="0">
                <a:solidFill>
                  <a:schemeClr val="accent6"/>
                </a:solidFill>
                <a:latin typeface="Century Gothic"/>
                <a:ea typeface="ヒラギノ角ゴ Pro W3"/>
              </a:rPr>
              <a:t> </a:t>
            </a:r>
            <a:r>
              <a:rPr lang="en-CA" dirty="0">
                <a:latin typeface="Century Gothic"/>
                <a:ea typeface="ヒラギノ角ゴ Pro W3"/>
              </a:rPr>
              <a:t>– maximum depth of each tree</a:t>
            </a:r>
            <a:endParaRPr lang="en-CA" dirty="0">
              <a:solidFill>
                <a:schemeClr val="accent6"/>
              </a:solidFill>
              <a:latin typeface="Century Gothic"/>
              <a:ea typeface="ヒラギノ角ゴ Pro W3"/>
            </a:endParaRPr>
          </a:p>
          <a:p>
            <a:pPr lvl="1"/>
            <a:r>
              <a:rPr lang="en-CA" dirty="0">
                <a:solidFill>
                  <a:schemeClr val="accent6"/>
                </a:solidFill>
                <a:latin typeface="Century Gothic"/>
                <a:ea typeface="ヒラギノ角ゴ Pro W3"/>
              </a:rPr>
              <a:t>criterion </a:t>
            </a:r>
            <a:r>
              <a:rPr lang="en-CA" dirty="0">
                <a:latin typeface="Century Gothic"/>
                <a:ea typeface="ヒラギノ角ゴ Pro W3"/>
              </a:rPr>
              <a:t>– function to measure the quality of a split</a:t>
            </a:r>
          </a:p>
          <a:p>
            <a:r>
              <a:rPr lang="en-CA" dirty="0">
                <a:latin typeface="Century Gothic"/>
                <a:ea typeface="ヒラギノ角ゴ Pro W3"/>
              </a:rPr>
              <a:t>Our Pipeline: </a:t>
            </a:r>
            <a:r>
              <a:rPr lang="en-CA" dirty="0">
                <a:solidFill>
                  <a:schemeClr val="accent1"/>
                </a:solidFill>
                <a:latin typeface="Century Gothic"/>
                <a:ea typeface="ヒラギノ角ゴ Pro W3"/>
              </a:rPr>
              <a:t>PCA </a:t>
            </a:r>
            <a:r>
              <a:rPr lang="en-CA" dirty="0">
                <a:latin typeface="Century Gothic"/>
                <a:ea typeface="ヒラギノ角ゴ Pro W3"/>
              </a:rPr>
              <a:t>followed by </a:t>
            </a:r>
            <a:r>
              <a:rPr lang="en-CA" dirty="0" err="1">
                <a:solidFill>
                  <a:schemeClr val="accent3">
                    <a:lumMod val="75000"/>
                  </a:schemeClr>
                </a:solidFill>
                <a:latin typeface="Century Gothic"/>
                <a:ea typeface="ヒラギノ角ゴ Pro W3"/>
              </a:rPr>
              <a:t>RandomForestClassifier</a:t>
            </a:r>
            <a:r>
              <a:rPr lang="en-CA" dirty="0">
                <a:solidFill>
                  <a:schemeClr val="accent3">
                    <a:lumMod val="75000"/>
                  </a:schemeClr>
                </a:solidFill>
                <a:latin typeface="Century Gothic"/>
                <a:ea typeface="ヒラギノ角ゴ Pro W3"/>
              </a:rPr>
              <a:t>()</a:t>
            </a:r>
            <a:endParaRPr lang="en-US" dirty="0">
              <a:solidFill>
                <a:schemeClr val="accent3">
                  <a:lumMod val="75000"/>
                </a:schemeClr>
              </a:solidFill>
              <a:latin typeface="Century Gothic"/>
              <a:ea typeface="ヒラギノ角ゴ Pro W3"/>
            </a:endParaRPr>
          </a:p>
          <a:p>
            <a:pPr lvl="1"/>
            <a:r>
              <a:rPr lang="en-CA">
                <a:latin typeface="Century Gothic"/>
                <a:ea typeface="ヒラギノ角ゴ Pro W3"/>
              </a:rPr>
              <a:t>Grid Search ran to find an optimal set of </a:t>
            </a:r>
            <a:r>
              <a:rPr lang="en-CA" dirty="0">
                <a:solidFill>
                  <a:schemeClr val="accent6"/>
                </a:solidFill>
                <a:latin typeface="Century Gothic"/>
                <a:ea typeface="ヒラギノ角ゴ Pro W3"/>
              </a:rPr>
              <a:t>parameters</a:t>
            </a:r>
            <a:endParaRPr lang="en-CA" dirty="0">
              <a:solidFill>
                <a:schemeClr val="accent6"/>
              </a:solidFill>
            </a:endParaRPr>
          </a:p>
        </p:txBody>
      </p:sp>
    </p:spTree>
    <p:extLst>
      <p:ext uri="{BB962C8B-B14F-4D97-AF65-F5344CB8AC3E}">
        <p14:creationId xmlns:p14="http://schemas.microsoft.com/office/powerpoint/2010/main" val="18763562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C02EE-BC71-4303-9BD0-5C46F55D5A1A}"/>
              </a:ext>
            </a:extLst>
          </p:cNvPr>
          <p:cNvSpPr>
            <a:spLocks noGrp="1"/>
          </p:cNvSpPr>
          <p:nvPr>
            <p:ph type="title"/>
          </p:nvPr>
        </p:nvSpPr>
        <p:spPr/>
        <p:txBody>
          <a:bodyPr/>
          <a:lstStyle/>
          <a:p>
            <a:r>
              <a:rPr lang="en-US" dirty="0">
                <a:latin typeface="Century Gothic"/>
                <a:ea typeface="ヒラギノ角ゴ Pro W3"/>
              </a:rPr>
              <a:t>Random Forest Tuning - Grid Search</a:t>
            </a:r>
            <a:endParaRPr lang="en-US" dirty="0"/>
          </a:p>
        </p:txBody>
      </p:sp>
      <p:sp>
        <p:nvSpPr>
          <p:cNvPr id="3" name="Content Placeholder 2">
            <a:extLst>
              <a:ext uri="{FF2B5EF4-FFF2-40B4-BE49-F238E27FC236}">
                <a16:creationId xmlns:a16="http://schemas.microsoft.com/office/drawing/2014/main" id="{5A36DF61-4285-4A34-913D-7AC37E34632B}"/>
              </a:ext>
            </a:extLst>
          </p:cNvPr>
          <p:cNvSpPr>
            <a:spLocks noGrp="1"/>
          </p:cNvSpPr>
          <p:nvPr>
            <p:ph idx="1"/>
          </p:nvPr>
        </p:nvSpPr>
        <p:spPr/>
        <p:txBody>
          <a:bodyPr/>
          <a:lstStyle/>
          <a:p>
            <a:r>
              <a:rPr lang="en-US" sz="2000" dirty="0">
                <a:latin typeface="Century Gothic"/>
                <a:ea typeface="ヒラギノ角ゴ Pro W3"/>
              </a:rPr>
              <a:t>Ran </a:t>
            </a:r>
            <a:r>
              <a:rPr lang="en-US" sz="2000">
                <a:latin typeface="Century Gothic"/>
                <a:ea typeface="ヒラギノ角ゴ Pro W3"/>
              </a:rPr>
              <a:t>Grid Search</a:t>
            </a:r>
            <a:r>
              <a:rPr lang="en-US" sz="2000" dirty="0">
                <a:latin typeface="Century Gothic"/>
                <a:ea typeface="ヒラギノ角ゴ Pro W3"/>
              </a:rPr>
              <a:t> to find an optimal set of parameter values </a:t>
            </a:r>
            <a:endParaRPr lang="en-US" sz="2000"/>
          </a:p>
          <a:p>
            <a:r>
              <a:rPr lang="en-US" sz="2000" dirty="0">
                <a:latin typeface="Century Gothic"/>
                <a:ea typeface="ヒラギノ角ゴ Pro W3"/>
              </a:rPr>
              <a:t>Cross validation splits: 3</a:t>
            </a:r>
            <a:endParaRPr lang="en-US" sz="2000"/>
          </a:p>
          <a:p>
            <a:r>
              <a:rPr lang="en-US" sz="2000" dirty="0">
                <a:latin typeface="Century Gothic"/>
                <a:ea typeface="ヒラギノ角ゴ Pro W3"/>
              </a:rPr>
              <a:t>Parameter grid used:</a:t>
            </a:r>
          </a:p>
          <a:p>
            <a:pPr lvl="1"/>
            <a:r>
              <a:rPr lang="en-US" sz="1800" err="1">
                <a:latin typeface="Century Gothic"/>
                <a:ea typeface="ヒラギノ角ゴ Pro W3"/>
              </a:rPr>
              <a:t>n_estimators</a:t>
            </a:r>
            <a:r>
              <a:rPr lang="en-US" sz="1800" dirty="0">
                <a:latin typeface="Century Gothic"/>
                <a:ea typeface="ヒラギノ角ゴ Pro W3"/>
              </a:rPr>
              <a:t>: 50, 100, 250</a:t>
            </a:r>
          </a:p>
          <a:p>
            <a:pPr lvl="1"/>
            <a:r>
              <a:rPr lang="en-US" sz="1800" err="1">
                <a:latin typeface="Century Gothic"/>
                <a:ea typeface="ヒラギノ角ゴ Pro W3"/>
              </a:rPr>
              <a:t>max_features</a:t>
            </a:r>
            <a:r>
              <a:rPr lang="en-US" sz="1800" dirty="0">
                <a:latin typeface="Century Gothic"/>
                <a:ea typeface="ヒラギノ角ゴ Pro W3"/>
              </a:rPr>
              <a:t>: auto, log2</a:t>
            </a:r>
            <a:endParaRPr lang="en-US" sz="1800"/>
          </a:p>
          <a:p>
            <a:pPr lvl="1"/>
            <a:r>
              <a:rPr lang="en-US" sz="1800" err="1">
                <a:latin typeface="Century Gothic"/>
                <a:ea typeface="ヒラギノ角ゴ Pro W3"/>
              </a:rPr>
              <a:t>max_depth</a:t>
            </a:r>
            <a:r>
              <a:rPr lang="en-US" sz="1800" dirty="0">
                <a:latin typeface="Century Gothic"/>
                <a:ea typeface="ヒラギノ角ゴ Pro W3"/>
              </a:rPr>
              <a:t>: 5, 10, 25</a:t>
            </a:r>
            <a:endParaRPr lang="en-US" sz="1800"/>
          </a:p>
          <a:p>
            <a:pPr lvl="1"/>
            <a:r>
              <a:rPr lang="en-US" sz="1800" dirty="0">
                <a:latin typeface="Century Gothic"/>
                <a:ea typeface="ヒラギノ角ゴ Pro W3"/>
              </a:rPr>
              <a:t>criterion: </a:t>
            </a:r>
            <a:r>
              <a:rPr lang="en-US" sz="1800" err="1">
                <a:latin typeface="Century Gothic"/>
                <a:ea typeface="ヒラギノ角ゴ Pro W3"/>
              </a:rPr>
              <a:t>gini</a:t>
            </a:r>
            <a:r>
              <a:rPr lang="en-US" sz="1800" dirty="0">
                <a:latin typeface="Century Gothic"/>
                <a:ea typeface="ヒラギノ角ゴ Pro W3"/>
              </a:rPr>
              <a:t>, entropy</a:t>
            </a:r>
            <a:endParaRPr lang="en-US" sz="1800" dirty="0"/>
          </a:p>
          <a:p>
            <a:r>
              <a:rPr lang="en-US" sz="2000">
                <a:latin typeface="Century Gothic"/>
                <a:ea typeface="ヒラギノ角ゴ Pro W3"/>
              </a:rPr>
              <a:t>Grid Search took ~12-14 hours to run all parameter permutations</a:t>
            </a:r>
            <a:endParaRPr lang="en-US" sz="2000" dirty="0">
              <a:latin typeface="Century Gothic"/>
              <a:ea typeface="ヒラギノ角ゴ Pro W3"/>
            </a:endParaRPr>
          </a:p>
          <a:p>
            <a:r>
              <a:rPr lang="en-US" sz="2000" dirty="0">
                <a:latin typeface="Century Gothic"/>
                <a:ea typeface="ヒラギノ角ゴ Pro W3"/>
              </a:rPr>
              <a:t>Optimal parameters found:</a:t>
            </a:r>
            <a:endParaRPr lang="en-US" sz="2000"/>
          </a:p>
          <a:p>
            <a:pPr lvl="1"/>
            <a:r>
              <a:rPr lang="en-US" sz="1800" err="1">
                <a:latin typeface="Century Gothic"/>
                <a:ea typeface="ヒラギノ角ゴ Pro W3"/>
              </a:rPr>
              <a:t>n_estimators</a:t>
            </a:r>
            <a:r>
              <a:rPr lang="en-US" sz="1800" dirty="0">
                <a:latin typeface="Century Gothic"/>
                <a:ea typeface="ヒラギノ角ゴ Pro W3"/>
              </a:rPr>
              <a:t>: 250</a:t>
            </a:r>
          </a:p>
          <a:p>
            <a:pPr lvl="1"/>
            <a:r>
              <a:rPr lang="en-US" sz="1800" err="1">
                <a:latin typeface="Century Gothic"/>
                <a:ea typeface="ヒラギノ角ゴ Pro W3"/>
              </a:rPr>
              <a:t>max_features</a:t>
            </a:r>
            <a:r>
              <a:rPr lang="en-US" sz="1800" dirty="0">
                <a:latin typeface="Century Gothic"/>
                <a:ea typeface="ヒラギノ角ゴ Pro W3"/>
              </a:rPr>
              <a:t>: auto</a:t>
            </a:r>
          </a:p>
          <a:p>
            <a:pPr lvl="1"/>
            <a:r>
              <a:rPr lang="en-US" sz="1800" err="1">
                <a:latin typeface="Century Gothic"/>
                <a:ea typeface="ヒラギノ角ゴ Pro W3"/>
              </a:rPr>
              <a:t>max_depth</a:t>
            </a:r>
            <a:r>
              <a:rPr lang="en-US" sz="1800" dirty="0">
                <a:latin typeface="Century Gothic"/>
                <a:ea typeface="ヒラギノ角ゴ Pro W3"/>
              </a:rPr>
              <a:t>: 25</a:t>
            </a:r>
          </a:p>
          <a:p>
            <a:pPr lvl="1"/>
            <a:r>
              <a:rPr lang="en-US" sz="1800" dirty="0">
                <a:latin typeface="Century Gothic"/>
                <a:ea typeface="ヒラギノ角ゴ Pro W3"/>
              </a:rPr>
              <a:t>criterion: entropy</a:t>
            </a:r>
            <a:endParaRPr lang="en-US" sz="1800" dirty="0"/>
          </a:p>
          <a:p>
            <a:endParaRPr lang="en-US">
              <a:latin typeface="Century Gothic"/>
              <a:ea typeface="ヒラギノ角ゴ Pro W3"/>
            </a:endParaRPr>
          </a:p>
        </p:txBody>
      </p:sp>
    </p:spTree>
    <p:extLst>
      <p:ext uri="{BB962C8B-B14F-4D97-AF65-F5344CB8AC3E}">
        <p14:creationId xmlns:p14="http://schemas.microsoft.com/office/powerpoint/2010/main" val="30052363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3E66F-D28E-41DD-8105-6C165F62A4FF}"/>
              </a:ext>
            </a:extLst>
          </p:cNvPr>
          <p:cNvSpPr>
            <a:spLocks noGrp="1"/>
          </p:cNvSpPr>
          <p:nvPr>
            <p:ph type="title"/>
          </p:nvPr>
        </p:nvSpPr>
        <p:spPr/>
        <p:txBody>
          <a:bodyPr/>
          <a:lstStyle/>
          <a:p>
            <a:r>
              <a:rPr lang="en-US" dirty="0">
                <a:latin typeface="Century Gothic"/>
                <a:ea typeface="ヒラギノ角ゴ Pro W3"/>
              </a:rPr>
              <a:t>Random Forest Testing</a:t>
            </a:r>
            <a:endParaRPr lang="en-US" dirty="0"/>
          </a:p>
        </p:txBody>
      </p:sp>
      <p:sp>
        <p:nvSpPr>
          <p:cNvPr id="3" name="Content Placeholder 2">
            <a:extLst>
              <a:ext uri="{FF2B5EF4-FFF2-40B4-BE49-F238E27FC236}">
                <a16:creationId xmlns:a16="http://schemas.microsoft.com/office/drawing/2014/main" id="{E3901CB0-FB45-40F6-8664-C5CB9F2D0D46}"/>
              </a:ext>
            </a:extLst>
          </p:cNvPr>
          <p:cNvSpPr>
            <a:spLocks noGrp="1"/>
          </p:cNvSpPr>
          <p:nvPr>
            <p:ph idx="1"/>
          </p:nvPr>
        </p:nvSpPr>
        <p:spPr/>
        <p:txBody>
          <a:bodyPr/>
          <a:lstStyle/>
          <a:p>
            <a:r>
              <a:rPr lang="en-CA" dirty="0">
                <a:latin typeface="Century Gothic"/>
                <a:ea typeface="ヒラギノ角ゴ Pro W3"/>
              </a:rPr>
              <a:t>Train and test had similar/high performance because all the stations in the training data were seen</a:t>
            </a:r>
            <a:endParaRPr lang="en-US" dirty="0">
              <a:latin typeface="Century Gothic"/>
              <a:ea typeface="ヒラギノ角ゴ Pro W3"/>
            </a:endParaRPr>
          </a:p>
          <a:p>
            <a:pPr lvl="1"/>
            <a:r>
              <a:rPr lang="en-US" dirty="0">
                <a:latin typeface="Consolas"/>
                <a:ea typeface="ヒラギノ角ゴ Pro W3"/>
              </a:rPr>
              <a:t>Train score: </a:t>
            </a:r>
            <a:r>
              <a:rPr lang="en-US" dirty="0">
                <a:solidFill>
                  <a:schemeClr val="accent3"/>
                </a:solidFill>
                <a:latin typeface="Consolas"/>
                <a:ea typeface="ヒラギノ角ゴ Pro W3"/>
              </a:rPr>
              <a:t>0.99614099487</a:t>
            </a:r>
          </a:p>
          <a:p>
            <a:pPr lvl="1"/>
            <a:r>
              <a:rPr lang="en-US" dirty="0">
                <a:latin typeface="Consolas"/>
                <a:ea typeface="ヒラギノ角ゴ Pro W3"/>
              </a:rPr>
              <a:t>Test score:  </a:t>
            </a:r>
            <a:r>
              <a:rPr lang="en-US" dirty="0">
                <a:solidFill>
                  <a:schemeClr val="accent3"/>
                </a:solidFill>
                <a:latin typeface="Consolas"/>
                <a:ea typeface="ヒラギノ角ゴ Pro W3"/>
              </a:rPr>
              <a:t>0.99604743083</a:t>
            </a:r>
            <a:endParaRPr lang="en-US" dirty="0">
              <a:solidFill>
                <a:schemeClr val="accent3"/>
              </a:solidFill>
            </a:endParaRPr>
          </a:p>
          <a:p>
            <a:r>
              <a:rPr lang="en-CA" dirty="0">
                <a:latin typeface="Century Gothic"/>
                <a:ea typeface="ヒラギノ角ゴ Pro W3"/>
              </a:rPr>
              <a:t>Data from station WJR was never used in the initial train/test of the model and had performed worse</a:t>
            </a:r>
            <a:r>
              <a:rPr lang="en-US" b="1" dirty="0">
                <a:solidFill>
                  <a:schemeClr val="accent6"/>
                </a:solidFill>
                <a:latin typeface="Century Gothic"/>
                <a:ea typeface="ヒラギノ角ゴ Pro W3"/>
              </a:rPr>
              <a:t>*</a:t>
            </a:r>
          </a:p>
          <a:p>
            <a:pPr lvl="1"/>
            <a:r>
              <a:rPr lang="en-US" dirty="0">
                <a:latin typeface="Consolas"/>
                <a:ea typeface="ヒラギノ角ゴ Pro W3"/>
              </a:rPr>
              <a:t>Test WJR score: </a:t>
            </a:r>
            <a:r>
              <a:rPr lang="en-US" dirty="0">
                <a:solidFill>
                  <a:srgbClr val="C00000"/>
                </a:solidFill>
                <a:latin typeface="Consolas"/>
                <a:ea typeface="ヒラギノ角ゴ Pro W3"/>
              </a:rPr>
              <a:t>0.60460251046</a:t>
            </a:r>
            <a:endParaRPr lang="en-US" dirty="0">
              <a:solidFill>
                <a:srgbClr val="C00000"/>
              </a:solidFill>
            </a:endParaRPr>
          </a:p>
          <a:p>
            <a:pPr lvl="1"/>
            <a:endParaRPr lang="en-US" dirty="0">
              <a:solidFill>
                <a:srgbClr val="C00000"/>
              </a:solidFill>
              <a:latin typeface="Consolas"/>
              <a:ea typeface="ヒラギノ角ゴ Pro W3"/>
            </a:endParaRPr>
          </a:p>
          <a:p>
            <a:pPr lvl="1"/>
            <a:endParaRPr lang="en-US" dirty="0">
              <a:solidFill>
                <a:srgbClr val="C00000"/>
              </a:solidFill>
              <a:latin typeface="Consolas"/>
              <a:ea typeface="ヒラギノ角ゴ Pro W3"/>
            </a:endParaRPr>
          </a:p>
          <a:p>
            <a:pPr marL="57150" indent="0">
              <a:buNone/>
            </a:pPr>
            <a:r>
              <a:rPr lang="en-US" sz="1800" b="1" dirty="0">
                <a:solidFill>
                  <a:schemeClr val="accent6"/>
                </a:solidFill>
                <a:latin typeface="Century Gothic"/>
                <a:ea typeface="ヒラギノ角ゴ Pro W3"/>
              </a:rPr>
              <a:t>*</a:t>
            </a:r>
            <a:r>
              <a:rPr lang="en-US" sz="1800" dirty="0">
                <a:latin typeface="Century Gothic"/>
                <a:ea typeface="ヒラギノ角ゴ Pro W3"/>
              </a:rPr>
              <a:t>more on the reasons why in the lessons learned</a:t>
            </a:r>
            <a:endParaRPr lang="en-US" sz="1800">
              <a:solidFill>
                <a:srgbClr val="C00000"/>
              </a:solidFill>
            </a:endParaRPr>
          </a:p>
          <a:p>
            <a:endParaRPr lang="en-US">
              <a:latin typeface="Century Gothic"/>
              <a:ea typeface="ヒラギノ角ゴ Pro W3"/>
            </a:endParaRPr>
          </a:p>
        </p:txBody>
      </p:sp>
      <p:pic>
        <p:nvPicPr>
          <p:cNvPr id="8" name="Picture 5" descr="Chart, bar chart&#10;&#10;Description automatically generated">
            <a:extLst>
              <a:ext uri="{FF2B5EF4-FFF2-40B4-BE49-F238E27FC236}">
                <a16:creationId xmlns:a16="http://schemas.microsoft.com/office/drawing/2014/main" id="{BAB5FB5A-9E96-49E2-A912-99F2C9E653FF}"/>
              </a:ext>
            </a:extLst>
          </p:cNvPr>
          <p:cNvPicPr>
            <a:picLocks noChangeAspect="1"/>
          </p:cNvPicPr>
          <p:nvPr/>
        </p:nvPicPr>
        <p:blipFill>
          <a:blip r:embed="rId2"/>
          <a:stretch>
            <a:fillRect/>
          </a:stretch>
        </p:blipFill>
        <p:spPr>
          <a:xfrm>
            <a:off x="8348546" y="4038218"/>
            <a:ext cx="2743200" cy="2227989"/>
          </a:xfrm>
          <a:prstGeom prst="rect">
            <a:avLst/>
          </a:prstGeom>
        </p:spPr>
      </p:pic>
    </p:spTree>
    <p:extLst>
      <p:ext uri="{BB962C8B-B14F-4D97-AF65-F5344CB8AC3E}">
        <p14:creationId xmlns:p14="http://schemas.microsoft.com/office/powerpoint/2010/main" val="1660327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entury Gothic"/>
                <a:ea typeface="ヒラギノ角ゴ Pro W3"/>
              </a:rPr>
              <a:t>Comparing the Models</a:t>
            </a:r>
            <a:endParaRPr lang="en-CA"/>
          </a:p>
        </p:txBody>
      </p:sp>
    </p:spTree>
    <p:extLst>
      <p:ext uri="{BB962C8B-B14F-4D97-AF65-F5344CB8AC3E}">
        <p14:creationId xmlns:p14="http://schemas.microsoft.com/office/powerpoint/2010/main" val="26716545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A9723-199B-4D5E-A8B9-7B32F1674148}"/>
              </a:ext>
            </a:extLst>
          </p:cNvPr>
          <p:cNvSpPr>
            <a:spLocks noGrp="1"/>
          </p:cNvSpPr>
          <p:nvPr>
            <p:ph type="title"/>
          </p:nvPr>
        </p:nvSpPr>
        <p:spPr/>
        <p:txBody>
          <a:bodyPr/>
          <a:lstStyle/>
          <a:p>
            <a:r>
              <a:rPr lang="en-US" dirty="0">
                <a:latin typeface="Century Gothic"/>
                <a:ea typeface="ヒラギノ角ゴ Pro W3"/>
              </a:rPr>
              <a:t>Training Time</a:t>
            </a:r>
            <a:endParaRPr lang="en-US" dirty="0"/>
          </a:p>
        </p:txBody>
      </p:sp>
      <p:pic>
        <p:nvPicPr>
          <p:cNvPr id="5" name="Picture 5" descr="Chart, bar chart&#10;&#10;Description automatically generated">
            <a:extLst>
              <a:ext uri="{FF2B5EF4-FFF2-40B4-BE49-F238E27FC236}">
                <a16:creationId xmlns:a16="http://schemas.microsoft.com/office/drawing/2014/main" id="{A8659A57-2645-4A9F-9F28-AEA74AD31622}"/>
              </a:ext>
            </a:extLst>
          </p:cNvPr>
          <p:cNvPicPr>
            <a:picLocks noGrp="1" noChangeAspect="1"/>
          </p:cNvPicPr>
          <p:nvPr>
            <p:ph sz="half" idx="1"/>
          </p:nvPr>
        </p:nvPicPr>
        <p:blipFill>
          <a:blip r:embed="rId2"/>
          <a:stretch>
            <a:fillRect/>
          </a:stretch>
        </p:blipFill>
        <p:spPr>
          <a:xfrm>
            <a:off x="944562" y="2286795"/>
            <a:ext cx="4714875" cy="3152775"/>
          </a:xfrm>
        </p:spPr>
      </p:pic>
      <p:sp>
        <p:nvSpPr>
          <p:cNvPr id="4" name="Content Placeholder 3">
            <a:extLst>
              <a:ext uri="{FF2B5EF4-FFF2-40B4-BE49-F238E27FC236}">
                <a16:creationId xmlns:a16="http://schemas.microsoft.com/office/drawing/2014/main" id="{79C13A30-39D9-48D5-9649-FA605B687D15}"/>
              </a:ext>
            </a:extLst>
          </p:cNvPr>
          <p:cNvSpPr>
            <a:spLocks noGrp="1"/>
          </p:cNvSpPr>
          <p:nvPr>
            <p:ph sz="half" idx="2"/>
          </p:nvPr>
        </p:nvSpPr>
        <p:spPr/>
        <p:txBody>
          <a:bodyPr/>
          <a:lstStyle/>
          <a:p>
            <a:r>
              <a:rPr lang="en-US" dirty="0">
                <a:latin typeface="Century Gothic"/>
                <a:ea typeface="ヒラギノ角ゴ Pro W3"/>
              </a:rPr>
              <a:t>Shown here are the training fit times with the best parameters found via </a:t>
            </a:r>
            <a:r>
              <a:rPr lang="en-US" dirty="0" err="1">
                <a:latin typeface="Century Gothic"/>
                <a:ea typeface="ヒラギノ角ゴ Pro W3"/>
              </a:rPr>
              <a:t>gridsearch</a:t>
            </a:r>
            <a:endParaRPr lang="en-US" dirty="0" err="1"/>
          </a:p>
          <a:p>
            <a:r>
              <a:rPr lang="en-US" dirty="0">
                <a:latin typeface="Century Gothic"/>
                <a:ea typeface="ヒラギノ角ゴ Pro W3"/>
              </a:rPr>
              <a:t>Random Forest had a significantly shorter training time</a:t>
            </a:r>
            <a:endParaRPr lang="en-US" dirty="0"/>
          </a:p>
        </p:txBody>
      </p:sp>
    </p:spTree>
    <p:extLst>
      <p:ext uri="{BB962C8B-B14F-4D97-AF65-F5344CB8AC3E}">
        <p14:creationId xmlns:p14="http://schemas.microsoft.com/office/powerpoint/2010/main" val="2492498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an RVAS image?</a:t>
            </a:r>
            <a:endParaRPr lang="en-CA"/>
          </a:p>
        </p:txBody>
      </p:sp>
      <p:sp>
        <p:nvSpPr>
          <p:cNvPr id="3" name="Content Placeholder 2"/>
          <p:cNvSpPr>
            <a:spLocks noGrp="1"/>
          </p:cNvSpPr>
          <p:nvPr>
            <p:ph idx="1"/>
          </p:nvPr>
        </p:nvSpPr>
        <p:spPr>
          <a:xfrm>
            <a:off x="581584" y="1262999"/>
            <a:ext cx="11303977" cy="1860426"/>
          </a:xfrm>
        </p:spPr>
        <p:txBody>
          <a:bodyPr/>
          <a:lstStyle/>
          <a:p>
            <a:r>
              <a:rPr lang="en-US" sz="2400">
                <a:latin typeface="Century Gothic"/>
                <a:ea typeface="ヒラギノ角ゴ Pro W3"/>
              </a:rPr>
              <a:t>Remote Video Acquisition System</a:t>
            </a:r>
            <a:endParaRPr lang="en-US" sz="2400"/>
          </a:p>
          <a:p>
            <a:r>
              <a:rPr lang="en-US" sz="2400">
                <a:latin typeface="Century Gothic"/>
                <a:ea typeface="ヒラギノ角ゴ Pro W3"/>
              </a:rPr>
              <a:t>Typical images are 1080x800 pixels</a:t>
            </a:r>
          </a:p>
          <a:p>
            <a:r>
              <a:rPr lang="en-US" sz="2400">
                <a:latin typeface="Century Gothic"/>
                <a:ea typeface="ヒラギノ角ゴ Pro W3"/>
              </a:rPr>
              <a:t>Stations transmit between 1-4 images per hour</a:t>
            </a:r>
          </a:p>
          <a:p>
            <a:r>
              <a:rPr lang="en-US" sz="2400">
                <a:latin typeface="Century Gothic"/>
                <a:ea typeface="ヒラギノ角ゴ Pro W3"/>
              </a:rPr>
              <a:t>The cameras' field of view varies greatly: capturing the full compound vs pointed at a specific sensor</a:t>
            </a:r>
          </a:p>
          <a:p>
            <a:endParaRPr lang="en-CA"/>
          </a:p>
        </p:txBody>
      </p:sp>
      <p:pic>
        <p:nvPicPr>
          <p:cNvPr id="5" name="Picture 4"/>
          <p:cNvPicPr>
            <a:picLocks noChangeAspect="1"/>
          </p:cNvPicPr>
          <p:nvPr/>
        </p:nvPicPr>
        <p:blipFill>
          <a:blip r:embed="rId2"/>
          <a:stretch>
            <a:fillRect/>
          </a:stretch>
        </p:blipFill>
        <p:spPr>
          <a:xfrm>
            <a:off x="4302370" y="3517862"/>
            <a:ext cx="3478822" cy="2608302"/>
          </a:xfrm>
          <a:prstGeom prst="rect">
            <a:avLst/>
          </a:prstGeom>
        </p:spPr>
      </p:pic>
      <p:pic>
        <p:nvPicPr>
          <p:cNvPr id="7" name="Picture 6"/>
          <p:cNvPicPr>
            <a:picLocks noChangeAspect="1"/>
          </p:cNvPicPr>
          <p:nvPr/>
        </p:nvPicPr>
        <p:blipFill>
          <a:blip r:embed="rId3"/>
          <a:stretch>
            <a:fillRect/>
          </a:stretch>
        </p:blipFill>
        <p:spPr>
          <a:xfrm>
            <a:off x="609600" y="3517862"/>
            <a:ext cx="3478823" cy="2608302"/>
          </a:xfrm>
          <a:prstGeom prst="rect">
            <a:avLst/>
          </a:prstGeom>
        </p:spPr>
      </p:pic>
      <p:sp>
        <p:nvSpPr>
          <p:cNvPr id="8" name="TextBox 7"/>
          <p:cNvSpPr txBox="1"/>
          <p:nvPr/>
        </p:nvSpPr>
        <p:spPr>
          <a:xfrm>
            <a:off x="9510772" y="3296022"/>
            <a:ext cx="481222" cy="246221"/>
          </a:xfrm>
          <a:prstGeom prst="rect">
            <a:avLst/>
          </a:prstGeom>
          <a:noFill/>
        </p:spPr>
        <p:txBody>
          <a:bodyPr wrap="none" rtlCol="0">
            <a:spAutoFit/>
          </a:bodyPr>
          <a:lstStyle/>
          <a:p>
            <a:r>
              <a:rPr lang="en-US" b="1">
                <a:solidFill>
                  <a:schemeClr val="tx1"/>
                </a:solidFill>
                <a:latin typeface="Century Gothic" panose="020B0502020202020204" pitchFamily="34" charset="0"/>
              </a:rPr>
              <a:t>VOC</a:t>
            </a:r>
            <a:endParaRPr lang="en-CA" b="1">
              <a:solidFill>
                <a:schemeClr val="tx1"/>
              </a:solidFill>
              <a:latin typeface="Century Gothic" panose="020B0502020202020204" pitchFamily="34" charset="0"/>
            </a:endParaRPr>
          </a:p>
        </p:txBody>
      </p:sp>
      <p:sp>
        <p:nvSpPr>
          <p:cNvPr id="9" name="TextBox 8"/>
          <p:cNvSpPr txBox="1"/>
          <p:nvPr/>
        </p:nvSpPr>
        <p:spPr>
          <a:xfrm>
            <a:off x="2125232" y="3297116"/>
            <a:ext cx="447558" cy="246221"/>
          </a:xfrm>
          <a:prstGeom prst="rect">
            <a:avLst/>
          </a:prstGeom>
          <a:noFill/>
        </p:spPr>
        <p:txBody>
          <a:bodyPr wrap="none" rtlCol="0">
            <a:spAutoFit/>
          </a:bodyPr>
          <a:lstStyle/>
          <a:p>
            <a:r>
              <a:rPr lang="en-US" b="1">
                <a:solidFill>
                  <a:schemeClr val="tx1"/>
                </a:solidFill>
                <a:latin typeface="Century Gothic" panose="020B0502020202020204" pitchFamily="34" charset="0"/>
              </a:rPr>
              <a:t>VRA</a:t>
            </a:r>
            <a:endParaRPr lang="en-CA" b="1">
              <a:solidFill>
                <a:schemeClr val="tx1"/>
              </a:solidFill>
              <a:latin typeface="Century Gothic" panose="020B0502020202020204" pitchFamily="34" charset="0"/>
            </a:endParaRPr>
          </a:p>
        </p:txBody>
      </p:sp>
      <p:sp>
        <p:nvSpPr>
          <p:cNvPr id="10" name="TextBox 9"/>
          <p:cNvSpPr txBox="1"/>
          <p:nvPr/>
        </p:nvSpPr>
        <p:spPr>
          <a:xfrm>
            <a:off x="5814796" y="3271933"/>
            <a:ext cx="453970" cy="246221"/>
          </a:xfrm>
          <a:prstGeom prst="rect">
            <a:avLst/>
          </a:prstGeom>
          <a:noFill/>
        </p:spPr>
        <p:txBody>
          <a:bodyPr wrap="none" rtlCol="0">
            <a:spAutoFit/>
          </a:bodyPr>
          <a:lstStyle/>
          <a:p>
            <a:r>
              <a:rPr lang="en-US" b="1">
                <a:solidFill>
                  <a:schemeClr val="tx1"/>
                </a:solidFill>
                <a:latin typeface="Century Gothic" panose="020B0502020202020204" pitchFamily="34" charset="0"/>
              </a:rPr>
              <a:t>VKC</a:t>
            </a:r>
            <a:endParaRPr lang="en-CA" b="1">
              <a:solidFill>
                <a:schemeClr val="tx1"/>
              </a:solidFill>
              <a:latin typeface="Century Gothic" panose="020B0502020202020204" pitchFamily="34"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95139" y="3530599"/>
            <a:ext cx="3444845" cy="2582827"/>
          </a:xfrm>
          <a:prstGeom prst="rect">
            <a:avLst/>
          </a:prstGeom>
        </p:spPr>
      </p:pic>
    </p:spTree>
    <p:extLst>
      <p:ext uri="{BB962C8B-B14F-4D97-AF65-F5344CB8AC3E}">
        <p14:creationId xmlns:p14="http://schemas.microsoft.com/office/powerpoint/2010/main" val="19600099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A5A57-D24E-414F-8125-93023CF558D1}"/>
              </a:ext>
            </a:extLst>
          </p:cNvPr>
          <p:cNvSpPr>
            <a:spLocks noGrp="1"/>
          </p:cNvSpPr>
          <p:nvPr>
            <p:ph type="title"/>
          </p:nvPr>
        </p:nvSpPr>
        <p:spPr/>
        <p:txBody>
          <a:bodyPr wrap="square" anchor="b">
            <a:normAutofit/>
          </a:bodyPr>
          <a:lstStyle/>
          <a:p>
            <a:r>
              <a:rPr lang="en-US" dirty="0">
                <a:latin typeface="Century Gothic"/>
                <a:ea typeface="ヒラギノ角ゴ Pro W3"/>
              </a:rPr>
              <a:t>Accuracy</a:t>
            </a:r>
            <a:endParaRPr lang="en-US" dirty="0"/>
          </a:p>
        </p:txBody>
      </p:sp>
      <p:pic>
        <p:nvPicPr>
          <p:cNvPr id="5" name="Picture 5" descr="Chart, bar chart&#10;&#10;Description automatically generated">
            <a:extLst>
              <a:ext uri="{FF2B5EF4-FFF2-40B4-BE49-F238E27FC236}">
                <a16:creationId xmlns:a16="http://schemas.microsoft.com/office/drawing/2014/main" id="{BB9D4B39-09EF-4FD4-8994-DF22FB791E32}"/>
              </a:ext>
            </a:extLst>
          </p:cNvPr>
          <p:cNvPicPr>
            <a:picLocks noGrp="1" noChangeAspect="1"/>
          </p:cNvPicPr>
          <p:nvPr>
            <p:ph sz="half" idx="1"/>
          </p:nvPr>
        </p:nvPicPr>
        <p:blipFill>
          <a:blip r:embed="rId2"/>
          <a:stretch>
            <a:fillRect/>
          </a:stretch>
        </p:blipFill>
        <p:spPr>
          <a:xfrm>
            <a:off x="458107" y="1727541"/>
            <a:ext cx="6144985" cy="3933825"/>
          </a:xfrm>
        </p:spPr>
      </p:pic>
      <p:sp>
        <p:nvSpPr>
          <p:cNvPr id="10" name="Content Placeholder 3">
            <a:extLst>
              <a:ext uri="{FF2B5EF4-FFF2-40B4-BE49-F238E27FC236}">
                <a16:creationId xmlns:a16="http://schemas.microsoft.com/office/drawing/2014/main" id="{B4EAD9C1-950A-432F-8FBE-B2434C0ED2E3}"/>
              </a:ext>
            </a:extLst>
          </p:cNvPr>
          <p:cNvSpPr>
            <a:spLocks noGrp="1"/>
          </p:cNvSpPr>
          <p:nvPr>
            <p:ph sz="half" idx="2"/>
          </p:nvPr>
        </p:nvSpPr>
        <p:spPr/>
        <p:txBody>
          <a:bodyPr/>
          <a:lstStyle/>
          <a:p>
            <a:r>
              <a:rPr lang="en-US" dirty="0">
                <a:latin typeface="Century Gothic"/>
                <a:ea typeface="ヒラギノ角ゴ Pro W3"/>
              </a:rPr>
              <a:t>All the models performed well (0.94-0.97) on the test data</a:t>
            </a:r>
          </a:p>
          <a:p>
            <a:r>
              <a:rPr lang="en-US" dirty="0">
                <a:latin typeface="Century Gothic"/>
                <a:ea typeface="ヒラギノ角ゴ Pro W3"/>
              </a:rPr>
              <a:t>They performed poorly on WJR</a:t>
            </a:r>
          </a:p>
          <a:p>
            <a:r>
              <a:rPr lang="en-US" dirty="0">
                <a:latin typeface="Century Gothic"/>
                <a:ea typeface="ヒラギノ角ゴ Pro W3"/>
              </a:rPr>
              <a:t>KNN yielded a marginally better result in both test datasets</a:t>
            </a:r>
            <a:endParaRPr lang="en-US" dirty="0"/>
          </a:p>
        </p:txBody>
      </p:sp>
    </p:spTree>
    <p:extLst>
      <p:ext uri="{BB962C8B-B14F-4D97-AF65-F5344CB8AC3E}">
        <p14:creationId xmlns:p14="http://schemas.microsoft.com/office/powerpoint/2010/main" val="33465651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05BD8-9ECC-47B0-BE10-23907DDCA74A}"/>
              </a:ext>
            </a:extLst>
          </p:cNvPr>
          <p:cNvSpPr>
            <a:spLocks noGrp="1"/>
          </p:cNvSpPr>
          <p:nvPr>
            <p:ph type="title"/>
          </p:nvPr>
        </p:nvSpPr>
        <p:spPr/>
        <p:txBody>
          <a:bodyPr/>
          <a:lstStyle/>
          <a:p>
            <a:r>
              <a:rPr lang="en-US" dirty="0">
                <a:latin typeface="Century Gothic"/>
                <a:ea typeface="ヒラギノ角ゴ Pro W3"/>
              </a:rPr>
              <a:t>ROC Curves</a:t>
            </a:r>
            <a:endParaRPr lang="en-US" dirty="0"/>
          </a:p>
        </p:txBody>
      </p:sp>
      <p:sp>
        <p:nvSpPr>
          <p:cNvPr id="9" name="Text Placeholder 8">
            <a:extLst>
              <a:ext uri="{FF2B5EF4-FFF2-40B4-BE49-F238E27FC236}">
                <a16:creationId xmlns:a16="http://schemas.microsoft.com/office/drawing/2014/main" id="{C8C93BCE-A8C9-4F03-A2FF-F277E1F1CDD8}"/>
              </a:ext>
            </a:extLst>
          </p:cNvPr>
          <p:cNvSpPr>
            <a:spLocks noGrp="1"/>
          </p:cNvSpPr>
          <p:nvPr>
            <p:ph type="body" idx="1"/>
          </p:nvPr>
        </p:nvSpPr>
        <p:spPr>
          <a:xfrm>
            <a:off x="1526108" y="1924189"/>
            <a:ext cx="4113289" cy="835704"/>
          </a:xfrm>
        </p:spPr>
        <p:txBody>
          <a:bodyPr/>
          <a:lstStyle/>
          <a:p>
            <a:r>
              <a:rPr lang="en-US" b="0" dirty="0">
                <a:latin typeface="Century Gothic"/>
                <a:ea typeface="ヒラギノ角ゴ Pro W3"/>
              </a:rPr>
              <a:t>All 3 models had similar great performance on the test dataset</a:t>
            </a:r>
            <a:endParaRPr lang="en-US" b="0" dirty="0"/>
          </a:p>
        </p:txBody>
      </p:sp>
      <p:pic>
        <p:nvPicPr>
          <p:cNvPr id="5" name="Picture 5" descr="Chart, line chart&#10;&#10;Description automatically generated">
            <a:extLst>
              <a:ext uri="{FF2B5EF4-FFF2-40B4-BE49-F238E27FC236}">
                <a16:creationId xmlns:a16="http://schemas.microsoft.com/office/drawing/2014/main" id="{C4CF48C1-0AA6-409C-AC0F-E9B70AFACC43}"/>
              </a:ext>
            </a:extLst>
          </p:cNvPr>
          <p:cNvPicPr>
            <a:picLocks noGrp="1" noChangeAspect="1"/>
          </p:cNvPicPr>
          <p:nvPr>
            <p:ph sz="half" idx="2"/>
          </p:nvPr>
        </p:nvPicPr>
        <p:blipFill>
          <a:blip r:embed="rId2"/>
          <a:stretch>
            <a:fillRect/>
          </a:stretch>
        </p:blipFill>
        <p:spPr>
          <a:xfrm>
            <a:off x="893649" y="2707481"/>
            <a:ext cx="4752975" cy="3190875"/>
          </a:xfrm>
        </p:spPr>
      </p:pic>
      <p:sp>
        <p:nvSpPr>
          <p:cNvPr id="10" name="Text Placeholder 9">
            <a:extLst>
              <a:ext uri="{FF2B5EF4-FFF2-40B4-BE49-F238E27FC236}">
                <a16:creationId xmlns:a16="http://schemas.microsoft.com/office/drawing/2014/main" id="{4378D7A7-2F32-4493-B64F-A3F88DD9FD0F}"/>
              </a:ext>
            </a:extLst>
          </p:cNvPr>
          <p:cNvSpPr>
            <a:spLocks noGrp="1"/>
          </p:cNvSpPr>
          <p:nvPr>
            <p:ph type="body" sz="quarter" idx="3"/>
          </p:nvPr>
        </p:nvSpPr>
        <p:spPr>
          <a:xfrm>
            <a:off x="6594532" y="1428576"/>
            <a:ext cx="4888291" cy="1271133"/>
          </a:xfrm>
        </p:spPr>
        <p:txBody>
          <a:bodyPr/>
          <a:lstStyle/>
          <a:p>
            <a:r>
              <a:rPr lang="en-US" b="0" dirty="0">
                <a:latin typeface="Century Gothic"/>
                <a:ea typeface="ヒラギノ角ゴ Pro W3"/>
              </a:rPr>
              <a:t>With WJR Random Forest yielded a slightly better result than the others</a:t>
            </a:r>
            <a:endParaRPr lang="en-US" b="0" dirty="0"/>
          </a:p>
        </p:txBody>
      </p:sp>
      <p:pic>
        <p:nvPicPr>
          <p:cNvPr id="6" name="Picture 6" descr="Chart, line chart&#10;&#10;Description automatically generated">
            <a:extLst>
              <a:ext uri="{FF2B5EF4-FFF2-40B4-BE49-F238E27FC236}">
                <a16:creationId xmlns:a16="http://schemas.microsoft.com/office/drawing/2014/main" id="{48CB35DC-445A-4419-BC5B-D18C16AEE127}"/>
              </a:ext>
            </a:extLst>
          </p:cNvPr>
          <p:cNvPicPr>
            <a:picLocks noGrp="1" noChangeAspect="1"/>
          </p:cNvPicPr>
          <p:nvPr>
            <p:ph sz="quarter" idx="4"/>
          </p:nvPr>
        </p:nvPicPr>
        <p:blipFill>
          <a:blip r:embed="rId3"/>
          <a:stretch>
            <a:fillRect/>
          </a:stretch>
        </p:blipFill>
        <p:spPr>
          <a:xfrm>
            <a:off x="6492081" y="2705440"/>
            <a:ext cx="4638675" cy="3238500"/>
          </a:xfrm>
        </p:spPr>
      </p:pic>
      <p:sp>
        <p:nvSpPr>
          <p:cNvPr id="7" name="TextBox 6">
            <a:extLst>
              <a:ext uri="{FF2B5EF4-FFF2-40B4-BE49-F238E27FC236}">
                <a16:creationId xmlns:a16="http://schemas.microsoft.com/office/drawing/2014/main" id="{78C1F460-75C5-479A-A6AE-5B30FB08EF70}"/>
              </a:ext>
            </a:extLst>
          </p:cNvPr>
          <p:cNvSpPr txBox="1"/>
          <p:nvPr/>
        </p:nvSpPr>
        <p:spPr>
          <a:xfrm>
            <a:off x="4724400" y="3200400"/>
            <a:ext cx="27432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latin typeface="Century Gothic" panose="020B0502020202020204" pitchFamily="34" charset="0"/>
              </a:rPr>
              <a:t>Click to add text</a:t>
            </a:r>
          </a:p>
        </p:txBody>
      </p:sp>
      <p:sp>
        <p:nvSpPr>
          <p:cNvPr id="3" name="TextBox 2">
            <a:extLst>
              <a:ext uri="{FF2B5EF4-FFF2-40B4-BE49-F238E27FC236}">
                <a16:creationId xmlns:a16="http://schemas.microsoft.com/office/drawing/2014/main" id="{A820E134-467C-4A49-8CC0-9848C3DC72D2}"/>
              </a:ext>
            </a:extLst>
          </p:cNvPr>
          <p:cNvSpPr txBox="1"/>
          <p:nvPr/>
        </p:nvSpPr>
        <p:spPr>
          <a:xfrm>
            <a:off x="4724400" y="3200399"/>
            <a:ext cx="27432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latin typeface="Century Gothic" panose="020B0502020202020204" pitchFamily="34" charset="0"/>
              </a:rPr>
              <a:t>Click to add text</a:t>
            </a:r>
          </a:p>
        </p:txBody>
      </p:sp>
      <p:sp>
        <p:nvSpPr>
          <p:cNvPr id="8" name="Text Placeholder 8">
            <a:extLst>
              <a:ext uri="{FF2B5EF4-FFF2-40B4-BE49-F238E27FC236}">
                <a16:creationId xmlns:a16="http://schemas.microsoft.com/office/drawing/2014/main" id="{AE9D025A-815C-4821-9FA5-9CC4129ACDA7}"/>
              </a:ext>
            </a:extLst>
          </p:cNvPr>
          <p:cNvSpPr txBox="1">
            <a:spLocks/>
          </p:cNvSpPr>
          <p:nvPr/>
        </p:nvSpPr>
        <p:spPr bwMode="auto">
          <a:xfrm>
            <a:off x="3828711" y="542113"/>
            <a:ext cx="6374708" cy="835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defTabSz="457200" rtl="0" eaLnBrk="1" fontAlgn="base" hangingPunct="1">
              <a:spcBef>
                <a:spcPct val="20000"/>
              </a:spcBef>
              <a:spcAft>
                <a:spcPct val="0"/>
              </a:spcAft>
              <a:buClr>
                <a:srgbClr val="595959"/>
              </a:buClr>
              <a:buFont typeface="Arial" panose="020B0604020202020204" pitchFamily="34" charset="0"/>
              <a:buNone/>
              <a:defRPr lang="en-CA" sz="2400" b="1" kern="1200">
                <a:solidFill>
                  <a:srgbClr val="595959"/>
                </a:solidFill>
                <a:latin typeface="Century Gothic" pitchFamily="34" charset="0"/>
                <a:ea typeface="ヒラギノ角ゴ Pro W3" pitchFamily="126" charset="-128"/>
                <a:cs typeface="Century Gothic" pitchFamily="34" charset="0"/>
              </a:defRPr>
            </a:lvl1pPr>
            <a:lvl2pPr marL="457200" indent="0" algn="l" defTabSz="457200" rtl="0" eaLnBrk="1" fontAlgn="base" hangingPunct="1">
              <a:spcBef>
                <a:spcPct val="20000"/>
              </a:spcBef>
              <a:spcAft>
                <a:spcPct val="0"/>
              </a:spcAft>
              <a:buClr>
                <a:srgbClr val="595959"/>
              </a:buClr>
              <a:buFont typeface="Arial" panose="020B0604020202020204" pitchFamily="34" charset="0"/>
              <a:buNone/>
              <a:defRPr lang="en-CA" sz="2000" b="1" kern="1200">
                <a:solidFill>
                  <a:srgbClr val="595959"/>
                </a:solidFill>
                <a:latin typeface="Century Gothic" pitchFamily="34" charset="0"/>
                <a:ea typeface="ヒラギノ角ゴ Pro W3" pitchFamily="126" charset="-128"/>
                <a:cs typeface="Century Gothic" pitchFamily="34" charset="0"/>
              </a:defRPr>
            </a:lvl2pPr>
            <a:lvl3pPr marL="914400" indent="0" algn="l" defTabSz="457200" rtl="0" eaLnBrk="1" fontAlgn="base" hangingPunct="1">
              <a:spcBef>
                <a:spcPct val="20000"/>
              </a:spcBef>
              <a:spcAft>
                <a:spcPct val="0"/>
              </a:spcAft>
              <a:buClr>
                <a:srgbClr val="595959"/>
              </a:buClr>
              <a:buFont typeface="Arial" panose="020B0604020202020204" pitchFamily="34" charset="0"/>
              <a:buNone/>
              <a:defRPr lang="en-CA" sz="1800" b="1" kern="1200">
                <a:solidFill>
                  <a:srgbClr val="595959"/>
                </a:solidFill>
                <a:latin typeface="Century Gothic" pitchFamily="34" charset="0"/>
                <a:ea typeface="ヒラギノ角ゴ Pro W3" pitchFamily="126" charset="-128"/>
                <a:cs typeface="Century Gothic" pitchFamily="34" charset="0"/>
              </a:defRPr>
            </a:lvl3pPr>
            <a:lvl4pPr marL="1371600" indent="0" algn="l" defTabSz="457200" rtl="0" eaLnBrk="1" fontAlgn="base" hangingPunct="1">
              <a:spcBef>
                <a:spcPct val="20000"/>
              </a:spcBef>
              <a:spcAft>
                <a:spcPct val="0"/>
              </a:spcAft>
              <a:buClr>
                <a:srgbClr val="595959"/>
              </a:buClr>
              <a:buFont typeface="Arial" panose="020B0604020202020204" pitchFamily="34" charset="0"/>
              <a:buNone/>
              <a:defRPr lang="en-CA" sz="1600" b="1" kern="1200">
                <a:solidFill>
                  <a:srgbClr val="595959"/>
                </a:solidFill>
                <a:latin typeface="Century Gothic" pitchFamily="34" charset="0"/>
                <a:ea typeface="ヒラギノ角ゴ Pro W3" pitchFamily="126" charset="-128"/>
                <a:cs typeface="Century Gothic" pitchFamily="34" charset="0"/>
              </a:defRPr>
            </a:lvl4pPr>
            <a:lvl5pPr marL="1828800" indent="0" algn="l" defTabSz="457200" rtl="0" eaLnBrk="1" fontAlgn="base" hangingPunct="1">
              <a:spcBef>
                <a:spcPct val="20000"/>
              </a:spcBef>
              <a:spcAft>
                <a:spcPct val="0"/>
              </a:spcAft>
              <a:buClr>
                <a:srgbClr val="595959"/>
              </a:buClr>
              <a:buFont typeface="Arial" panose="020B0604020202020204" pitchFamily="34" charset="0"/>
              <a:buNone/>
              <a:defRPr lang="en-US" sz="1600" b="1" kern="1200">
                <a:solidFill>
                  <a:srgbClr val="595959"/>
                </a:solidFill>
                <a:latin typeface="Century Gothic" pitchFamily="34" charset="0"/>
                <a:ea typeface="ヒラギノ角ゴ Pro W3" pitchFamily="126" charset="-128"/>
                <a:cs typeface="Century Gothic" pitchFamily="34" charset="0"/>
              </a:defRPr>
            </a:lvl5pPr>
            <a:lvl6pPr marL="2286000" indent="0" algn="l" defTabSz="457200" rtl="0" eaLnBrk="1" latinLnBrk="0" hangingPunct="1">
              <a:spcBef>
                <a:spcPct val="20000"/>
              </a:spcBef>
              <a:buFont typeface="Arial"/>
              <a:buNone/>
              <a:defRPr sz="1600" b="1"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1600" b="1"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1600" b="1"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1600" b="1" kern="1200">
                <a:solidFill>
                  <a:schemeClr val="tx1"/>
                </a:solidFill>
                <a:latin typeface="+mn-lt"/>
                <a:ea typeface="+mn-ea"/>
                <a:cs typeface="+mn-cs"/>
              </a:defRPr>
            </a:lvl9pPr>
          </a:lstStyle>
          <a:p>
            <a:pPr>
              <a:buSzTx/>
            </a:pPr>
            <a:r>
              <a:rPr lang="en-US" b="0" dirty="0">
                <a:latin typeface="Century Gothic"/>
                <a:ea typeface="ヒラギノ角ゴ Pro W3"/>
              </a:rPr>
              <a:t>Area under</a:t>
            </a:r>
            <a:r>
              <a:rPr lang="en-US" b="0">
                <a:latin typeface="Century Gothic"/>
                <a:ea typeface="ヒラギノ角ゴ Pro W3"/>
              </a:rPr>
              <a:t> </a:t>
            </a:r>
            <a:r>
              <a:rPr lang="en-US" b="0" dirty="0">
                <a:latin typeface="Century Gothic"/>
                <a:ea typeface="ヒラギノ角ゴ Pro W3"/>
              </a:rPr>
              <a:t>the receiver operating characteristic (ROC) curve</a:t>
            </a:r>
            <a:endParaRPr lang="en-US" b="0" dirty="0"/>
          </a:p>
        </p:txBody>
      </p:sp>
    </p:spTree>
    <p:extLst>
      <p:ext uri="{BB962C8B-B14F-4D97-AF65-F5344CB8AC3E}">
        <p14:creationId xmlns:p14="http://schemas.microsoft.com/office/powerpoint/2010/main" val="16025098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34FEC-C150-48D7-8065-17C831DF4E37}"/>
              </a:ext>
            </a:extLst>
          </p:cNvPr>
          <p:cNvSpPr>
            <a:spLocks noGrp="1"/>
          </p:cNvSpPr>
          <p:nvPr>
            <p:ph type="title"/>
          </p:nvPr>
        </p:nvSpPr>
        <p:spPr/>
        <p:txBody>
          <a:bodyPr/>
          <a:lstStyle/>
          <a:p>
            <a:r>
              <a:rPr lang="en-US">
                <a:latin typeface="Century Gothic"/>
                <a:ea typeface="ヒラギノ角ゴ Pro W3"/>
              </a:rPr>
              <a:t>Conclusion and lessons learned</a:t>
            </a:r>
          </a:p>
        </p:txBody>
      </p:sp>
    </p:spTree>
    <p:extLst>
      <p:ext uri="{BB962C8B-B14F-4D97-AF65-F5344CB8AC3E}">
        <p14:creationId xmlns:p14="http://schemas.microsoft.com/office/powerpoint/2010/main" val="19494993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E20BDE8-ABE8-41AA-8269-F260CBEFC378}"/>
              </a:ext>
            </a:extLst>
          </p:cNvPr>
          <p:cNvSpPr>
            <a:spLocks noGrp="1"/>
          </p:cNvSpPr>
          <p:nvPr>
            <p:ph type="title"/>
          </p:nvPr>
        </p:nvSpPr>
        <p:spPr/>
        <p:txBody>
          <a:bodyPr/>
          <a:lstStyle/>
          <a:p>
            <a:r>
              <a:rPr lang="en-US">
                <a:latin typeface="Century Gothic"/>
                <a:ea typeface="ヒラギノ角ゴ Pro W3"/>
              </a:rPr>
              <a:t>Station WJR (Excluded from training)</a:t>
            </a:r>
            <a:endParaRPr lang="en-US"/>
          </a:p>
        </p:txBody>
      </p:sp>
      <p:pic>
        <p:nvPicPr>
          <p:cNvPr id="5" name="Picture 5" descr="Graphical user interface, application&#10;&#10;Description automatically generated">
            <a:extLst>
              <a:ext uri="{FF2B5EF4-FFF2-40B4-BE49-F238E27FC236}">
                <a16:creationId xmlns:a16="http://schemas.microsoft.com/office/drawing/2014/main" id="{E3C843EB-B186-47BB-A2C5-4C97A87BE340}"/>
              </a:ext>
            </a:extLst>
          </p:cNvPr>
          <p:cNvPicPr>
            <a:picLocks noGrp="1" noChangeAspect="1"/>
          </p:cNvPicPr>
          <p:nvPr>
            <p:ph sz="half" idx="2"/>
          </p:nvPr>
        </p:nvPicPr>
        <p:blipFill>
          <a:blip r:embed="rId2"/>
          <a:stretch>
            <a:fillRect/>
          </a:stretch>
        </p:blipFill>
        <p:spPr>
          <a:xfrm>
            <a:off x="2823653" y="1548342"/>
            <a:ext cx="2185947" cy="4484688"/>
          </a:xfrm>
        </p:spPr>
      </p:pic>
      <p:sp>
        <p:nvSpPr>
          <p:cNvPr id="8" name="Text Placeholder 7">
            <a:extLst>
              <a:ext uri="{FF2B5EF4-FFF2-40B4-BE49-F238E27FC236}">
                <a16:creationId xmlns:a16="http://schemas.microsoft.com/office/drawing/2014/main" id="{26E152D5-020D-428D-A357-C18656C8C438}"/>
              </a:ext>
            </a:extLst>
          </p:cNvPr>
          <p:cNvSpPr>
            <a:spLocks noGrp="1"/>
          </p:cNvSpPr>
          <p:nvPr>
            <p:ph type="body" sz="quarter" idx="3"/>
          </p:nvPr>
        </p:nvSpPr>
        <p:spPr>
          <a:xfrm>
            <a:off x="7370235" y="1645179"/>
            <a:ext cx="4144433" cy="4246562"/>
          </a:xfrm>
        </p:spPr>
        <p:txBody>
          <a:bodyPr vert="horz" wrap="square" lIns="91440" tIns="45720" rIns="91440" bIns="45720" numCol="1" anchor="t" anchorCtr="0" compatLnSpc="1">
            <a:prstTxWarp prst="textNoShape">
              <a:avLst/>
            </a:prstTxWarp>
          </a:bodyPr>
          <a:lstStyle/>
          <a:p>
            <a:pPr marL="342900" indent="-342900">
              <a:buChar char="•"/>
            </a:pPr>
            <a:r>
              <a:rPr lang="en-US" b="0">
                <a:latin typeface="Century Gothic"/>
                <a:ea typeface="ヒラギノ角ゴ Pro W3"/>
              </a:rPr>
              <a:t>The low accuracy for  WJR (~60%) was due to our incorrect labelling</a:t>
            </a:r>
          </a:p>
          <a:p>
            <a:pPr marL="342900" indent="-342900">
              <a:buChar char="•"/>
            </a:pPr>
            <a:r>
              <a:rPr lang="en-US" b="0">
                <a:latin typeface="Century Gothic"/>
                <a:ea typeface="ヒラギノ角ゴ Pro W3"/>
              </a:rPr>
              <a:t>The model was making correct predictions but did not match the target label</a:t>
            </a:r>
            <a:endParaRPr lang="en-US" b="0"/>
          </a:p>
        </p:txBody>
      </p:sp>
      <p:pic>
        <p:nvPicPr>
          <p:cNvPr id="4" name="Picture 4">
            <a:extLst>
              <a:ext uri="{FF2B5EF4-FFF2-40B4-BE49-F238E27FC236}">
                <a16:creationId xmlns:a16="http://schemas.microsoft.com/office/drawing/2014/main" id="{4FB397AD-BD39-4141-B503-725B2AE06F3A}"/>
              </a:ext>
            </a:extLst>
          </p:cNvPr>
          <p:cNvPicPr>
            <a:picLocks noGrp="1" noChangeAspect="1"/>
          </p:cNvPicPr>
          <p:nvPr>
            <p:ph sz="quarter" idx="4"/>
          </p:nvPr>
        </p:nvPicPr>
        <p:blipFill>
          <a:blip r:embed="rId3"/>
          <a:stretch>
            <a:fillRect/>
          </a:stretch>
        </p:blipFill>
        <p:spPr>
          <a:xfrm>
            <a:off x="5043530" y="1582208"/>
            <a:ext cx="2244111" cy="4425421"/>
          </a:xfrm>
          <a:noFill/>
        </p:spPr>
      </p:pic>
      <p:pic>
        <p:nvPicPr>
          <p:cNvPr id="6" name="Picture 6" descr="Graphical user interface&#10;&#10;Description automatically generated">
            <a:extLst>
              <a:ext uri="{FF2B5EF4-FFF2-40B4-BE49-F238E27FC236}">
                <a16:creationId xmlns:a16="http://schemas.microsoft.com/office/drawing/2014/main" id="{0AE2B9A4-CD9D-41B6-888D-6A88BEAC2394}"/>
              </a:ext>
            </a:extLst>
          </p:cNvPr>
          <p:cNvPicPr>
            <a:picLocks noChangeAspect="1"/>
          </p:cNvPicPr>
          <p:nvPr/>
        </p:nvPicPr>
        <p:blipFill>
          <a:blip r:embed="rId4"/>
          <a:stretch>
            <a:fillRect/>
          </a:stretch>
        </p:blipFill>
        <p:spPr>
          <a:xfrm>
            <a:off x="557197" y="1545771"/>
            <a:ext cx="2238406" cy="4463142"/>
          </a:xfrm>
          <a:prstGeom prst="rect">
            <a:avLst/>
          </a:prstGeom>
        </p:spPr>
      </p:pic>
    </p:spTree>
    <p:extLst>
      <p:ext uri="{BB962C8B-B14F-4D97-AF65-F5344CB8AC3E}">
        <p14:creationId xmlns:p14="http://schemas.microsoft.com/office/powerpoint/2010/main" val="25215214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FED67-F1DD-47A5-95B8-FF574F658524}"/>
              </a:ext>
            </a:extLst>
          </p:cNvPr>
          <p:cNvSpPr>
            <a:spLocks noGrp="1"/>
          </p:cNvSpPr>
          <p:nvPr>
            <p:ph type="title"/>
          </p:nvPr>
        </p:nvSpPr>
        <p:spPr/>
        <p:txBody>
          <a:bodyPr/>
          <a:lstStyle/>
          <a:p>
            <a:r>
              <a:rPr lang="en-US" dirty="0">
                <a:latin typeface="Century Gothic"/>
                <a:ea typeface="ヒラギノ角ゴ Pro W3"/>
              </a:rPr>
              <a:t>Conclusions</a:t>
            </a:r>
            <a:endParaRPr lang="en-US" dirty="0"/>
          </a:p>
        </p:txBody>
      </p:sp>
      <p:sp>
        <p:nvSpPr>
          <p:cNvPr id="3" name="Content Placeholder 2">
            <a:extLst>
              <a:ext uri="{FF2B5EF4-FFF2-40B4-BE49-F238E27FC236}">
                <a16:creationId xmlns:a16="http://schemas.microsoft.com/office/drawing/2014/main" id="{94C7067F-64E3-4C53-817D-B3459B3A48D4}"/>
              </a:ext>
            </a:extLst>
          </p:cNvPr>
          <p:cNvSpPr>
            <a:spLocks noGrp="1"/>
          </p:cNvSpPr>
          <p:nvPr>
            <p:ph idx="1"/>
          </p:nvPr>
        </p:nvSpPr>
        <p:spPr/>
        <p:txBody>
          <a:bodyPr/>
          <a:lstStyle/>
          <a:p>
            <a:r>
              <a:rPr lang="en-US" dirty="0">
                <a:latin typeface="Century Gothic"/>
                <a:ea typeface="ヒラギノ角ゴ Pro W3"/>
              </a:rPr>
              <a:t>Given the comparably shorter training time and high accuracy AUROC score Random Forest seems to be the optimal choice</a:t>
            </a:r>
          </a:p>
          <a:p>
            <a:r>
              <a:rPr lang="en-US" dirty="0">
                <a:latin typeface="Century Gothic"/>
                <a:ea typeface="ヒラギノ角ゴ Pro W3"/>
              </a:rPr>
              <a:t>Dimensionality Reduction (PCA was used) greatly reduced the training time</a:t>
            </a:r>
          </a:p>
          <a:p>
            <a:pPr lvl="1"/>
            <a:r>
              <a:rPr lang="en-US" dirty="0">
                <a:latin typeface="Century Gothic"/>
                <a:ea typeface="ヒラギノ角ゴ Pro W3"/>
              </a:rPr>
              <a:t>SVM training without PCA took over 4 hours (before giving up). With PCA it was reduced to 106 minutes (over half the time)</a:t>
            </a:r>
          </a:p>
          <a:p>
            <a:r>
              <a:rPr lang="en-US" dirty="0">
                <a:latin typeface="Century Gothic"/>
                <a:ea typeface="ヒラギノ角ゴ Pro W3"/>
              </a:rPr>
              <a:t>The model performed very well when the test data was for stations that were part of the training but poor for the never-before-seen station (WJR)</a:t>
            </a:r>
          </a:p>
          <a:p>
            <a:pPr lvl="1"/>
            <a:r>
              <a:rPr lang="en-US" dirty="0">
                <a:latin typeface="Century Gothic"/>
                <a:ea typeface="ヒラギノ角ゴ Pro W3"/>
              </a:rPr>
              <a:t>Though this may have been mostly due to the mislabeling </a:t>
            </a:r>
            <a:endParaRPr lang="en-US" dirty="0"/>
          </a:p>
          <a:p>
            <a:endParaRPr lang="en-US" dirty="0">
              <a:latin typeface="Century Gothic"/>
              <a:ea typeface="ヒラギノ角ゴ Pro W3"/>
            </a:endParaRPr>
          </a:p>
          <a:p>
            <a:endParaRPr lang="en-US" dirty="0"/>
          </a:p>
          <a:p>
            <a:endParaRPr lang="en-US"/>
          </a:p>
        </p:txBody>
      </p:sp>
    </p:spTree>
    <p:extLst>
      <p:ext uri="{BB962C8B-B14F-4D97-AF65-F5344CB8AC3E}">
        <p14:creationId xmlns:p14="http://schemas.microsoft.com/office/powerpoint/2010/main" val="41917799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F2C90-3070-4D15-AC66-0FA90F61E301}"/>
              </a:ext>
            </a:extLst>
          </p:cNvPr>
          <p:cNvSpPr>
            <a:spLocks noGrp="1"/>
          </p:cNvSpPr>
          <p:nvPr>
            <p:ph type="title"/>
          </p:nvPr>
        </p:nvSpPr>
        <p:spPr/>
        <p:txBody>
          <a:bodyPr/>
          <a:lstStyle/>
          <a:p>
            <a:r>
              <a:rPr lang="en-US" dirty="0">
                <a:latin typeface="Century Gothic"/>
                <a:ea typeface="ヒラギノ角ゴ Pro W3"/>
              </a:rPr>
              <a:t>Lessons Learned</a:t>
            </a:r>
            <a:endParaRPr lang="en-US" dirty="0"/>
          </a:p>
        </p:txBody>
      </p:sp>
      <p:sp>
        <p:nvSpPr>
          <p:cNvPr id="3" name="Content Placeholder 2">
            <a:extLst>
              <a:ext uri="{FF2B5EF4-FFF2-40B4-BE49-F238E27FC236}">
                <a16:creationId xmlns:a16="http://schemas.microsoft.com/office/drawing/2014/main" id="{4ECD4B71-5F60-4ECC-A383-263281FB35DF}"/>
              </a:ext>
            </a:extLst>
          </p:cNvPr>
          <p:cNvSpPr>
            <a:spLocks noGrp="1"/>
          </p:cNvSpPr>
          <p:nvPr>
            <p:ph idx="1"/>
          </p:nvPr>
        </p:nvSpPr>
        <p:spPr/>
        <p:txBody>
          <a:bodyPr/>
          <a:lstStyle/>
          <a:p>
            <a:r>
              <a:rPr lang="en-US" dirty="0">
                <a:latin typeface="Century Gothic"/>
                <a:ea typeface="ヒラギノ角ゴ Pro W3"/>
              </a:rPr>
              <a:t>The images are not always reliable at determining the condition of the snow sensor</a:t>
            </a:r>
          </a:p>
          <a:p>
            <a:r>
              <a:rPr lang="en-US" dirty="0">
                <a:latin typeface="Century Gothic"/>
                <a:ea typeface="ヒラギノ角ゴ Pro W3"/>
              </a:rPr>
              <a:t>To ensure the accuracy and reliability of the images we should only use images that are pointing at the sensor</a:t>
            </a:r>
          </a:p>
          <a:p>
            <a:pPr lvl="1"/>
            <a:r>
              <a:rPr lang="en-US" dirty="0">
                <a:latin typeface="Century Gothic"/>
                <a:ea typeface="ヒラギノ角ゴ Pro W3"/>
              </a:rPr>
              <a:t>This would only apply to the Snow On Ground sensor</a:t>
            </a:r>
          </a:p>
          <a:p>
            <a:r>
              <a:rPr lang="en-US" dirty="0">
                <a:latin typeface="Century Gothic"/>
                <a:ea typeface="ヒラギノ角ゴ Pro W3"/>
              </a:rPr>
              <a:t>Correct labeling of the data is critical in producing an accurate model</a:t>
            </a:r>
            <a:endParaRPr lang="en-US"/>
          </a:p>
          <a:p>
            <a:pPr lvl="1"/>
            <a:r>
              <a:rPr lang="en-US" dirty="0">
                <a:latin typeface="Century Gothic"/>
                <a:ea typeface="ヒラギノ角ゴ Pro W3"/>
              </a:rPr>
              <a:t>If we use observation data to label images, we should ensure the data was valid</a:t>
            </a:r>
          </a:p>
          <a:p>
            <a:pPr lvl="1"/>
            <a:r>
              <a:rPr lang="en-US" dirty="0">
                <a:latin typeface="Century Gothic"/>
                <a:ea typeface="ヒラギノ角ゴ Pro W3"/>
              </a:rPr>
              <a:t>Manual labeling or ML clustering the images could help this</a:t>
            </a:r>
            <a:endParaRPr lang="en-US" dirty="0"/>
          </a:p>
          <a:p>
            <a:pPr lvl="1"/>
            <a:r>
              <a:rPr lang="en-US" dirty="0">
                <a:latin typeface="Century Gothic"/>
                <a:ea typeface="ヒラギノ角ゴ Pro W3"/>
              </a:rPr>
              <a:t>We may need to re-evaluate the threshold for labeling 'Snow' </a:t>
            </a:r>
            <a:endParaRPr lang="en-US"/>
          </a:p>
        </p:txBody>
      </p:sp>
    </p:spTree>
    <p:extLst>
      <p:ext uri="{BB962C8B-B14F-4D97-AF65-F5344CB8AC3E}">
        <p14:creationId xmlns:p14="http://schemas.microsoft.com/office/powerpoint/2010/main" val="4580211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E820-09A1-49A8-932D-938546A0E5CE}"/>
              </a:ext>
            </a:extLst>
          </p:cNvPr>
          <p:cNvSpPr>
            <a:spLocks noGrp="1"/>
          </p:cNvSpPr>
          <p:nvPr>
            <p:ph type="title"/>
          </p:nvPr>
        </p:nvSpPr>
        <p:spPr/>
        <p:txBody>
          <a:bodyPr/>
          <a:lstStyle/>
          <a:p>
            <a:r>
              <a:rPr lang="en-US">
                <a:latin typeface="Century Gothic"/>
                <a:ea typeface="ヒラギノ角ゴ Pro W3"/>
              </a:rPr>
              <a:t>Questions?</a:t>
            </a:r>
            <a:endParaRPr lang="en-US"/>
          </a:p>
        </p:txBody>
      </p:sp>
      <p:pic>
        <p:nvPicPr>
          <p:cNvPr id="4" name="Picture 4">
            <a:extLst>
              <a:ext uri="{FF2B5EF4-FFF2-40B4-BE49-F238E27FC236}">
                <a16:creationId xmlns:a16="http://schemas.microsoft.com/office/drawing/2014/main" id="{99F5D96E-F5A1-4AFA-B1D5-F6A551539DF7}"/>
              </a:ext>
            </a:extLst>
          </p:cNvPr>
          <p:cNvPicPr>
            <a:picLocks noGrp="1" noChangeAspect="1"/>
          </p:cNvPicPr>
          <p:nvPr>
            <p:ph idx="1"/>
          </p:nvPr>
        </p:nvPicPr>
        <p:blipFill>
          <a:blip r:embed="rId2"/>
          <a:stretch>
            <a:fillRect/>
          </a:stretch>
        </p:blipFill>
        <p:spPr>
          <a:xfrm>
            <a:off x="4313493" y="1436689"/>
            <a:ext cx="3565013" cy="4689475"/>
          </a:xfrm>
        </p:spPr>
      </p:pic>
    </p:spTree>
    <p:extLst>
      <p:ext uri="{BB962C8B-B14F-4D97-AF65-F5344CB8AC3E}">
        <p14:creationId xmlns:p14="http://schemas.microsoft.com/office/powerpoint/2010/main" val="1248707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What does an observation from the site looks like?</a:t>
            </a:r>
            <a:endParaRPr lang="en-CA"/>
          </a:p>
        </p:txBody>
      </p:sp>
      <p:sp>
        <p:nvSpPr>
          <p:cNvPr id="3" name="Content Placeholder 2"/>
          <p:cNvSpPr>
            <a:spLocks noGrp="1"/>
          </p:cNvSpPr>
          <p:nvPr>
            <p:ph idx="1"/>
          </p:nvPr>
        </p:nvSpPr>
        <p:spPr>
          <a:xfrm>
            <a:off x="609600" y="1477108"/>
            <a:ext cx="10972800" cy="1368794"/>
          </a:xfrm>
        </p:spPr>
        <p:txBody>
          <a:bodyPr/>
          <a:lstStyle/>
          <a:p>
            <a:r>
              <a:rPr lang="en-US" dirty="0">
                <a:latin typeface="Century Gothic"/>
                <a:ea typeface="ヒラギノ角ゴ Pro W3"/>
              </a:rPr>
              <a:t>Typical sensor will be reporting Snow On Ground (SOG) value, in addition to Temperature, Wind, Relative Humidity and Precipitation.</a:t>
            </a:r>
            <a:endParaRPr lang="en-CA" dirty="0">
              <a:latin typeface="Century Gothic"/>
              <a:ea typeface="ヒラギノ角ゴ Pro W3"/>
            </a:endParaRPr>
          </a:p>
        </p:txBody>
      </p:sp>
      <p:pic>
        <p:nvPicPr>
          <p:cNvPr id="4" name="Picture 3"/>
          <p:cNvPicPr>
            <a:picLocks noChangeAspect="1"/>
          </p:cNvPicPr>
          <p:nvPr/>
        </p:nvPicPr>
        <p:blipFill>
          <a:blip r:embed="rId2"/>
          <a:stretch>
            <a:fillRect/>
          </a:stretch>
        </p:blipFill>
        <p:spPr>
          <a:xfrm>
            <a:off x="2025894" y="2845902"/>
            <a:ext cx="7191375" cy="3324225"/>
          </a:xfrm>
          <a:prstGeom prst="rect">
            <a:avLst/>
          </a:prstGeom>
        </p:spPr>
      </p:pic>
    </p:spTree>
    <p:extLst>
      <p:ext uri="{BB962C8B-B14F-4D97-AF65-F5344CB8AC3E}">
        <p14:creationId xmlns:p14="http://schemas.microsoft.com/office/powerpoint/2010/main" val="2343251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Objective</a:t>
            </a:r>
            <a:endParaRPr lang="en-CA"/>
          </a:p>
        </p:txBody>
      </p:sp>
      <p:sp>
        <p:nvSpPr>
          <p:cNvPr id="3" name="Content Placeholder 2"/>
          <p:cNvSpPr>
            <a:spLocks noGrp="1"/>
          </p:cNvSpPr>
          <p:nvPr>
            <p:ph idx="1"/>
          </p:nvPr>
        </p:nvSpPr>
        <p:spPr/>
        <p:txBody>
          <a:bodyPr/>
          <a:lstStyle/>
          <a:p>
            <a:r>
              <a:rPr lang="en-US" dirty="0">
                <a:latin typeface="Century Gothic"/>
                <a:ea typeface="ヒラギノ角ゴ Pro W3"/>
              </a:rPr>
              <a:t>Build an automated image processing system that flags any abnormal site conditions</a:t>
            </a:r>
          </a:p>
          <a:p>
            <a:pPr lvl="1"/>
            <a:r>
              <a:rPr lang="en-US" dirty="0">
                <a:latin typeface="Century Gothic"/>
                <a:ea typeface="ヒラギノ角ゴ Pro W3"/>
              </a:rPr>
              <a:t>Abnormal condition is when a reported observation does not match the site condition captured by the camera</a:t>
            </a:r>
          </a:p>
          <a:p>
            <a:r>
              <a:rPr lang="en-US" dirty="0">
                <a:latin typeface="Century Gothic"/>
                <a:ea typeface="ヒラギノ角ゴ Pro W3"/>
              </a:rPr>
              <a:t>For this project, we are focusing on Snow On Ground value, and classifying the images into “</a:t>
            </a:r>
            <a:r>
              <a:rPr lang="en-US" dirty="0">
                <a:solidFill>
                  <a:schemeClr val="accent1"/>
                </a:solidFill>
                <a:latin typeface="Century Gothic"/>
                <a:ea typeface="ヒラギノ角ゴ Pro W3"/>
              </a:rPr>
              <a:t>Snow</a:t>
            </a:r>
            <a:r>
              <a:rPr lang="en-US" dirty="0">
                <a:latin typeface="Century Gothic"/>
                <a:ea typeface="ヒラギノ角ゴ Pro W3"/>
              </a:rPr>
              <a:t>” or “</a:t>
            </a:r>
            <a:r>
              <a:rPr lang="en-US" dirty="0">
                <a:solidFill>
                  <a:schemeClr val="accent6"/>
                </a:solidFill>
                <a:latin typeface="Century Gothic"/>
                <a:ea typeface="ヒラギノ角ゴ Pro W3"/>
              </a:rPr>
              <a:t>Clear</a:t>
            </a:r>
            <a:r>
              <a:rPr lang="en-US" dirty="0">
                <a:latin typeface="Century Gothic"/>
                <a:ea typeface="ヒラギノ角ゴ Pro W3"/>
              </a:rPr>
              <a:t>”</a:t>
            </a:r>
          </a:p>
          <a:p>
            <a:endParaRPr lang="en-CA"/>
          </a:p>
        </p:txBody>
      </p:sp>
    </p:spTree>
    <p:extLst>
      <p:ext uri="{BB962C8B-B14F-4D97-AF65-F5344CB8AC3E}">
        <p14:creationId xmlns:p14="http://schemas.microsoft.com/office/powerpoint/2010/main" val="2970795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entury Gothic"/>
                <a:ea typeface="ヒラギノ角ゴ Pro W3"/>
              </a:rPr>
              <a:t>Snow on ground sensor</a:t>
            </a:r>
            <a:endParaRPr lang="en-CA">
              <a:latin typeface="Century Gothic"/>
              <a:ea typeface="ヒラギノ角ゴ Pro W3"/>
            </a:endParaRPr>
          </a:p>
        </p:txBody>
      </p:sp>
      <p:sp>
        <p:nvSpPr>
          <p:cNvPr id="3" name="Content Placeholder 2"/>
          <p:cNvSpPr>
            <a:spLocks noGrp="1"/>
          </p:cNvSpPr>
          <p:nvPr>
            <p:ph idx="1"/>
          </p:nvPr>
        </p:nvSpPr>
        <p:spPr>
          <a:xfrm>
            <a:off x="609599" y="1436689"/>
            <a:ext cx="4788877" cy="4489326"/>
          </a:xfrm>
        </p:spPr>
        <p:txBody>
          <a:bodyPr/>
          <a:lstStyle/>
          <a:p>
            <a:r>
              <a:rPr lang="en-US" sz="2400">
                <a:latin typeface="Century Gothic"/>
                <a:ea typeface="ヒラギノ角ゴ Pro W3"/>
              </a:rPr>
              <a:t>A typical automatic snow sensor measures the changing distance between the sensor and the platform </a:t>
            </a:r>
            <a:endParaRPr lang="en-US" sz="2400"/>
          </a:p>
          <a:p>
            <a:r>
              <a:rPr lang="en-US" sz="2400"/>
              <a:t>This can lead to many potentially erroneous reporting. Such as animals sleeping on the platform or snow blown off the platform due to high wind</a:t>
            </a:r>
            <a:endParaRPr lang="en-CA" sz="240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1469" y="1436689"/>
            <a:ext cx="5312213" cy="3982915"/>
          </a:xfrm>
          <a:prstGeom prst="rect">
            <a:avLst/>
          </a:prstGeom>
        </p:spPr>
      </p:pic>
      <p:cxnSp>
        <p:nvCxnSpPr>
          <p:cNvPr id="5" name="Straight Arrow Connector 4">
            <a:extLst>
              <a:ext uri="{FF2B5EF4-FFF2-40B4-BE49-F238E27FC236}">
                <a16:creationId xmlns:a16="http://schemas.microsoft.com/office/drawing/2014/main" id="{CC5ACAC5-593D-4B22-BD58-69E476754AB2}"/>
              </a:ext>
            </a:extLst>
          </p:cNvPr>
          <p:cNvCxnSpPr/>
          <p:nvPr/>
        </p:nvCxnSpPr>
        <p:spPr>
          <a:xfrm>
            <a:off x="5207001" y="4233333"/>
            <a:ext cx="2971799" cy="94826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5256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72BD-3FE7-4010-8AA6-6A0B979E96B7}"/>
              </a:ext>
            </a:extLst>
          </p:cNvPr>
          <p:cNvSpPr>
            <a:spLocks noGrp="1"/>
          </p:cNvSpPr>
          <p:nvPr>
            <p:ph type="title"/>
          </p:nvPr>
        </p:nvSpPr>
        <p:spPr/>
        <p:txBody>
          <a:bodyPr/>
          <a:lstStyle/>
          <a:p>
            <a:r>
              <a:rPr lang="en-US">
                <a:latin typeface="Century Gothic"/>
                <a:ea typeface="ヒラギノ角ゴ Pro W3"/>
              </a:rPr>
              <a:t>Data preparation</a:t>
            </a:r>
            <a:endParaRPr lang="en-US"/>
          </a:p>
        </p:txBody>
      </p:sp>
    </p:spTree>
    <p:extLst>
      <p:ext uri="{BB962C8B-B14F-4D97-AF65-F5344CB8AC3E}">
        <p14:creationId xmlns:p14="http://schemas.microsoft.com/office/powerpoint/2010/main" val="2330101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preparation for the RVAS images</a:t>
            </a:r>
            <a:endParaRPr lang="en-CA"/>
          </a:p>
        </p:txBody>
      </p:sp>
      <p:sp>
        <p:nvSpPr>
          <p:cNvPr id="3" name="Content Placeholder 2"/>
          <p:cNvSpPr>
            <a:spLocks noGrp="1"/>
          </p:cNvSpPr>
          <p:nvPr>
            <p:ph idx="1"/>
          </p:nvPr>
        </p:nvSpPr>
        <p:spPr/>
        <p:txBody>
          <a:bodyPr/>
          <a:lstStyle/>
          <a:p>
            <a:r>
              <a:rPr lang="en-US" sz="3200" dirty="0">
                <a:latin typeface="Century Gothic"/>
                <a:ea typeface="ヒラギノ角ゴ Pro W3"/>
              </a:rPr>
              <a:t>The dataset used are images from February 2021, taken at the top of the hour for 50 stations across Canada</a:t>
            </a:r>
            <a:endParaRPr lang="en-US" sz="3200"/>
          </a:p>
          <a:p>
            <a:r>
              <a:rPr lang="en-US" sz="3200" dirty="0">
                <a:latin typeface="Century Gothic"/>
                <a:ea typeface="ヒラギノ角ゴ Pro W3"/>
              </a:rPr>
              <a:t>The images were resized from 1080x800 to 50x50</a:t>
            </a:r>
            <a:endParaRPr lang="en-US" sz="3200" dirty="0"/>
          </a:p>
          <a:p>
            <a:r>
              <a:rPr lang="en-US" sz="3200" dirty="0">
                <a:latin typeface="Century Gothic"/>
                <a:ea typeface="ヒラギノ角ゴ Pro W3"/>
              </a:rPr>
              <a:t>The resized RGB images were transformed from a 3D array 50x50x3 into a 1D array of 7500 values between 0-255</a:t>
            </a:r>
          </a:p>
          <a:p>
            <a:endParaRPr lang="en-US" dirty="0">
              <a:latin typeface="Century Gothic"/>
              <a:ea typeface="ヒラギノ角ゴ Pro W3"/>
            </a:endParaRPr>
          </a:p>
        </p:txBody>
      </p:sp>
    </p:spTree>
    <p:extLst>
      <p:ext uri="{BB962C8B-B14F-4D97-AF65-F5344CB8AC3E}">
        <p14:creationId xmlns:p14="http://schemas.microsoft.com/office/powerpoint/2010/main" val="3105209216"/>
      </p:ext>
    </p:extLst>
  </p:cSld>
  <p:clrMapOvr>
    <a:masterClrMapping/>
  </p:clrMapOvr>
</p:sld>
</file>

<file path=ppt/theme/theme1.xml><?xml version="1.0" encoding="utf-8"?>
<a:theme xmlns:a="http://schemas.openxmlformats.org/drawingml/2006/main" name="ECCC_theme">
  <a:themeElements>
    <a:clrScheme name="Custom 32">
      <a:dk1>
        <a:sysClr val="windowText" lastClr="000000"/>
      </a:dk1>
      <a:lt1>
        <a:sysClr val="window" lastClr="FFFFFF"/>
      </a:lt1>
      <a:dk2>
        <a:srgbClr val="1F497D"/>
      </a:dk2>
      <a:lt2>
        <a:srgbClr val="EEECE1"/>
      </a:lt2>
      <a:accent1>
        <a:srgbClr val="0092D2"/>
      </a:accent1>
      <a:accent2>
        <a:srgbClr val="16629B"/>
      </a:accent2>
      <a:accent3>
        <a:srgbClr val="73B632"/>
      </a:accent3>
      <a:accent4>
        <a:srgbClr val="991324"/>
      </a:accent4>
      <a:accent5>
        <a:srgbClr val="441A66"/>
      </a:accent5>
      <a:accent6>
        <a:srgbClr val="E47623"/>
      </a:accent6>
      <a:hlink>
        <a:srgbClr val="0000FF"/>
      </a:hlink>
      <a:folHlink>
        <a:srgbClr val="800080"/>
      </a:folHlink>
    </a:clrScheme>
    <a:fontScheme name="Summer">
      <a:majorFont>
        <a:latin typeface="Century Gothic"/>
        <a:ea typeface=""/>
        <a:cs typeface=""/>
        <a:font script="Jpan" typeface="ヒラギノ丸ゴ Pro W4"/>
        <a:font script="Hans" typeface="宋体"/>
        <a:font script="Hant" typeface="新細明體"/>
      </a:majorFont>
      <a:minorFont>
        <a:latin typeface="Century Gothic"/>
        <a:ea typeface=""/>
        <a:cs typeface=""/>
        <a:font script="Jpan" typeface="ヒラギノ丸ゴ Pro W4"/>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latin typeface="Century Gothic" panose="020B0502020202020204" pitchFamily="34" charset="0"/>
          </a:defRPr>
        </a:defPPr>
      </a:lstStyle>
    </a:txDef>
  </a:objectDefaults>
  <a:extraClrSchemeLst/>
  <a:extLst>
    <a:ext uri="{05A4C25C-085E-4340-85A3-A5531E510DB2}">
      <thm15:themeFamily xmlns:thm15="http://schemas.microsoft.com/office/thememl/2012/main" name="ECCC_theme" id="{AC4FB6F6-33B1-427D-A346-88453631DBF2}" vid="{A63977F1-4E0D-4503-AD7B-A9E299F3B3F4}"/>
    </a:ext>
  </a:extLst>
</a:theme>
</file>

<file path=ppt/theme/theme2.xml><?xml version="1.0" encoding="utf-8"?>
<a:theme xmlns:a="http://schemas.openxmlformats.org/drawingml/2006/main" name="ECCC_green_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000" b="0" i="0" u="none" strike="noStrike" cap="none" normalizeH="0" baseline="0" smtClean="0">
            <a:ln>
              <a:noFill/>
            </a:ln>
            <a:solidFill>
              <a:schemeClr val="bg1"/>
            </a:solidFill>
            <a:effectLst/>
            <a:latin typeface="Arial" charset="0"/>
            <a:cs typeface="Arial Unicode MS"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000" b="0" i="0" u="none" strike="noStrike" cap="none" normalizeH="0" baseline="0" smtClean="0">
            <a:ln>
              <a:noFill/>
            </a:ln>
            <a:solidFill>
              <a:schemeClr val="bg1"/>
            </a:solidFill>
            <a:effectLst/>
            <a:latin typeface="Arial" charset="0"/>
            <a:cs typeface="Arial Unicode MS"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ECCC_green_theme" id="{3986FC77-BBDE-4751-96FA-8AF9CF196CCC}" vid="{E91EE593-D780-4364-BB2E-F70A8A5BB5C0}"/>
    </a:ext>
  </a:extLst>
</a:theme>
</file>

<file path=ppt/theme/theme3.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000" b="0" i="0" u="none" strike="noStrike" cap="none" normalizeH="0" baseline="0" smtClean="0">
            <a:ln>
              <a:noFill/>
            </a:ln>
            <a:solidFill>
              <a:schemeClr val="bg1"/>
            </a:solidFill>
            <a:effectLst/>
            <a:latin typeface="Arial" charset="0"/>
            <a:cs typeface="Arial Unicode MS"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000" b="0" i="0" u="none" strike="noStrike" cap="none" normalizeH="0" baseline="0" smtClean="0">
            <a:ln>
              <a:noFill/>
            </a:ln>
            <a:solidFill>
              <a:schemeClr val="bg1"/>
            </a:solidFill>
            <a:effectLst/>
            <a:latin typeface="Arial" charset="0"/>
            <a:cs typeface="Arial Unicode MS"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ECCC_green_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000" b="0" i="0" u="none" strike="noStrike" cap="none" normalizeH="0" baseline="0" smtClean="0">
            <a:ln>
              <a:noFill/>
            </a:ln>
            <a:solidFill>
              <a:schemeClr val="bg1"/>
            </a:solidFill>
            <a:effectLst/>
            <a:latin typeface="Arial" charset="0"/>
            <a:cs typeface="Arial Unicode MS"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000" b="0" i="0" u="none" strike="noStrike" cap="none" normalizeH="0" baseline="0" smtClean="0">
            <a:ln>
              <a:noFill/>
            </a:ln>
            <a:solidFill>
              <a:schemeClr val="bg1"/>
            </a:solidFill>
            <a:effectLst/>
            <a:latin typeface="Arial" charset="0"/>
            <a:cs typeface="Arial Unicode MS"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ECCC_green_theme" id="{3986FC77-BBDE-4751-96FA-8AF9CF196CCC}" vid="{E91EE593-D780-4364-BB2E-F70A8A5BB5C0}"/>
    </a:ext>
  </a:extLst>
</a:theme>
</file>

<file path=ppt/theme/theme5.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000" b="0" i="0" u="none" strike="noStrike" cap="none" normalizeH="0" baseline="0" smtClean="0">
            <a:ln>
              <a:noFill/>
            </a:ln>
            <a:solidFill>
              <a:schemeClr val="bg1"/>
            </a:solidFill>
            <a:effectLst/>
            <a:latin typeface="Arial" charset="0"/>
            <a:cs typeface="Arial Unicode MS"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000" b="0" i="0" u="none" strike="noStrike" cap="none" normalizeH="0" baseline="0" smtClean="0">
            <a:ln>
              <a:noFill/>
            </a:ln>
            <a:solidFill>
              <a:schemeClr val="bg1"/>
            </a:solidFill>
            <a:effectLst/>
            <a:latin typeface="Arial" charset="0"/>
            <a:cs typeface="Arial Unicode MS"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Jonathan So - Exam</Template>
  <Application>Microsoft Office PowerPoint</Application>
  <PresentationFormat>Widescreen</PresentationFormat>
  <Slides>46</Slides>
  <Notes>0</Notes>
  <HiddenSlides>0</HiddenSlides>
  <ScaleCrop>false</ScaleCrop>
  <HeadingPairs>
    <vt:vector size="4" baseType="variant">
      <vt:variant>
        <vt:lpstr>Theme</vt:lpstr>
      </vt:variant>
      <vt:variant>
        <vt:i4>5</vt:i4>
      </vt:variant>
      <vt:variant>
        <vt:lpstr>Slide Titles</vt:lpstr>
      </vt:variant>
      <vt:variant>
        <vt:i4>46</vt:i4>
      </vt:variant>
    </vt:vector>
  </HeadingPairs>
  <TitlesOfParts>
    <vt:vector size="51" baseType="lpstr">
      <vt:lpstr>ECCC_theme</vt:lpstr>
      <vt:lpstr>ECCC_green_theme</vt:lpstr>
      <vt:lpstr>1_Office Theme</vt:lpstr>
      <vt:lpstr>1_ECCC_green_theme</vt:lpstr>
      <vt:lpstr>2_Office Theme</vt:lpstr>
      <vt:lpstr>RVAS Images Classification</vt:lpstr>
      <vt:lpstr>Overview</vt:lpstr>
      <vt:lpstr>Background</vt:lpstr>
      <vt:lpstr>What is an RVAS image?</vt:lpstr>
      <vt:lpstr>What does an observation from the site looks like?</vt:lpstr>
      <vt:lpstr>Objective</vt:lpstr>
      <vt:lpstr>Snow on ground sensor</vt:lpstr>
      <vt:lpstr>Data preparation</vt:lpstr>
      <vt:lpstr>Data preparation for the RVAS images</vt:lpstr>
      <vt:lpstr>Data preparation (Labeling)</vt:lpstr>
      <vt:lpstr>Data preparation (Removing images)</vt:lpstr>
      <vt:lpstr>Data Summary</vt:lpstr>
      <vt:lpstr>Split train-test data</vt:lpstr>
      <vt:lpstr>Sample Resized Images</vt:lpstr>
      <vt:lpstr>Example of issues with the image dataset</vt:lpstr>
      <vt:lpstr>Example of issues with the image dataset</vt:lpstr>
      <vt:lpstr>Camera location in relation to the sensor</vt:lpstr>
      <vt:lpstr>Model Building</vt:lpstr>
      <vt:lpstr>Development Environment</vt:lpstr>
      <vt:lpstr>Aside – Storing Models</vt:lpstr>
      <vt:lpstr>Classification Models </vt:lpstr>
      <vt:lpstr>Dimensionality Reduction - PCA</vt:lpstr>
      <vt:lpstr>PCA – Visualization Aside</vt:lpstr>
      <vt:lpstr>K-Nearest neighbours</vt:lpstr>
      <vt:lpstr>K-Nearest Neighbours</vt:lpstr>
      <vt:lpstr>KNN Tuning - Grid Search</vt:lpstr>
      <vt:lpstr>KNN Testing</vt:lpstr>
      <vt:lpstr>Support Vector Machines </vt:lpstr>
      <vt:lpstr>Support Vector Machines (SVM)</vt:lpstr>
      <vt:lpstr>SVM: Kernel</vt:lpstr>
      <vt:lpstr>SVM: C (Regularization parameter)</vt:lpstr>
      <vt:lpstr>SVM: Gamma (Kernel coefficient)</vt:lpstr>
      <vt:lpstr>SVM Testing</vt:lpstr>
      <vt:lpstr>Random Forest – Decision Tree</vt:lpstr>
      <vt:lpstr>Random Forest – Decision Trees</vt:lpstr>
      <vt:lpstr>Random Forest Tuning - Grid Search</vt:lpstr>
      <vt:lpstr>Random Forest Testing</vt:lpstr>
      <vt:lpstr>Comparing the Models</vt:lpstr>
      <vt:lpstr>Training Time</vt:lpstr>
      <vt:lpstr>Accuracy</vt:lpstr>
      <vt:lpstr>ROC Curves</vt:lpstr>
      <vt:lpstr>Conclusion and lessons learned</vt:lpstr>
      <vt:lpstr>Station WJR (Excluded from training)</vt:lpstr>
      <vt:lpstr>Conclusions</vt:lpstr>
      <vt:lpstr>Lessons Learned</vt:lpstr>
      <vt:lpstr>Questions?</vt:lpstr>
    </vt:vector>
  </TitlesOfParts>
  <Company>Environment Climate Change Canada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ECCC RVAS Image Detection</dc:title>
  <dc:creator>So,Jonathan [Ontario]</dc:creator>
  <cp:revision>1562</cp:revision>
  <dcterms:created xsi:type="dcterms:W3CDTF">2021-03-31T15:31:26Z</dcterms:created>
  <dcterms:modified xsi:type="dcterms:W3CDTF">2021-04-05T23:19:06Z</dcterms:modified>
</cp:coreProperties>
</file>