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7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FA-49E5-8299-CB2DF41C2A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FA-49E5-8299-CB2DF41C2A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FA-49E5-8299-CB2DF41C2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es-ES" noProof="0" dirty="0"/>
            <a:t>Título del paso 1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es-ES" noProof="0" dirty="0"/>
            <a:t>Título del paso 2</a:t>
          </a:r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es-ES" noProof="0" dirty="0"/>
            <a:t>Título del paso 3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es-ES" noProof="0" dirty="0"/>
            <a:t>Título del paso 4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es-ES" noProof="0" dirty="0"/>
            <a:t>Descripción de la tarea</a:t>
          </a:r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Título del paso 1</a:t>
          </a:r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Título del paso 2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Título del paso 3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Título del paso 4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noProof="0" dirty="0"/>
            <a:t>Descripción de la tarea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22/03/2023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627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22/03/2023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22/03/2023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22/03/2023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Examen final </a:t>
            </a:r>
            <a:r>
              <a:rPr lang="en-US" dirty="0"/>
              <a:t>– Modulo 1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entrega </a:t>
            </a:r>
            <a:r>
              <a:rPr lang="es-ES" dirty="0" err="1"/>
              <a:t>Market</a:t>
            </a:r>
            <a:r>
              <a:rPr lang="es-ES" dirty="0"/>
              <a:t> Place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algn="ctr" rtl="0"/>
            <a:r>
              <a:rPr lang="es-ES" dirty="0"/>
              <a:t>Contenido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carpetas y archivos</a:t>
            </a:r>
          </a:p>
          <a:p>
            <a:pPr rtl="0"/>
            <a:r>
              <a:rPr lang="es-ES" dirty="0"/>
              <a:t>Uso de librerías o frameworks</a:t>
            </a:r>
          </a:p>
          <a:p>
            <a:pPr rtl="0"/>
            <a:r>
              <a:rPr lang="es-ES" dirty="0"/>
              <a:t>Desarrollo de puntos: 1, 3, 4, 6, 10, 12, 13</a:t>
            </a:r>
          </a:p>
          <a:p>
            <a:pPr rtl="0"/>
            <a:r>
              <a:rPr lang="es-ES" dirty="0"/>
              <a:t>Conceptos punto 16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Estructura de capetas y archivos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444281-A5A6-945F-A706-8A00D76B6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gráfico</a:t>
            </a:r>
          </a:p>
        </p:txBody>
      </p:sp>
      <p:graphicFrame>
        <p:nvGraphicFramePr>
          <p:cNvPr id="13" name="Marcador de posición de contenido 12" descr="Gráfico de columnas agrupadas" title="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6718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y diseño de contenido con SmartArt</a:t>
            </a:r>
          </a:p>
        </p:txBody>
      </p:sp>
      <p:graphicFrame>
        <p:nvGraphicFramePr>
          <p:cNvPr id="9" name="Marcador de posición de contenido 8" descr="Lista de proceso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893247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25</TotalTime>
  <Words>138</Words>
  <Application>Microsoft Office PowerPoint</Application>
  <PresentationFormat>Panorámica</PresentationFormat>
  <Paragraphs>38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Equipo informático 16 × 9</vt:lpstr>
      <vt:lpstr>Examen final – Modulo 1</vt:lpstr>
      <vt:lpstr>Contenido</vt:lpstr>
      <vt:lpstr>Estructura de capetas y archivos</vt:lpstr>
      <vt:lpstr>Título y diseño de contenido con gráfico</vt:lpstr>
      <vt:lpstr>Título y diseño de contenido con SmartArt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 – Modulo 1</dc:title>
  <dc:creator>GERMAN VANEGAS</dc:creator>
  <cp:lastModifiedBy>GERMAN VANEGAS</cp:lastModifiedBy>
  <cp:revision>1</cp:revision>
  <dcterms:created xsi:type="dcterms:W3CDTF">2023-03-22T21:11:32Z</dcterms:created>
  <dcterms:modified xsi:type="dcterms:W3CDTF">2023-03-22T21:37:15Z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