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65EF-58C5-4CF3-9A79-F16CBA089DB8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0D375-214B-4655-9743-904F5F2ECE5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12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D375-214B-4655-9743-904F5F2ECE5F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2B3C-62CC-48D7-BE30-F9D4E7DEC3B6}" type="datetimeFigureOut">
              <a:rPr lang="es-CO" smtClean="0"/>
              <a:pPr/>
              <a:t>22/03/2012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75096" y="1177702"/>
            <a:ext cx="3240000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s-CO" sz="2400" b="1" dirty="0" smtClean="0"/>
              <a:t>Núcleo AG2 </a:t>
            </a:r>
            <a:endParaRPr lang="es-CO" sz="24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074690" y="34002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Agendador</a:t>
            </a:r>
            <a:r>
              <a:rPr lang="es-CO" dirty="0" smtClean="0"/>
              <a:t>  de la grilla</a:t>
            </a:r>
            <a:endParaRPr lang="es-CO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075096" y="244946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PCE-GMPLS-</a:t>
            </a:r>
            <a:r>
              <a:rPr lang="es-CO" dirty="0"/>
              <a:t> </a:t>
            </a:r>
            <a:r>
              <a:rPr lang="es-CO" dirty="0" err="1"/>
              <a:t>λSP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5" name="14 Flecha arriba y abajo"/>
          <p:cNvSpPr/>
          <p:nvPr/>
        </p:nvSpPr>
        <p:spPr>
          <a:xfrm>
            <a:off x="4644008" y="2132856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8" name="17 Flecha arriba y abajo"/>
          <p:cNvSpPr/>
          <p:nvPr/>
        </p:nvSpPr>
        <p:spPr>
          <a:xfrm>
            <a:off x="4644008" y="871637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187624" y="980728"/>
            <a:ext cx="6984776" cy="540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Núcleo AG2 </a:t>
            </a:r>
            <a:endParaRPr lang="es-CO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2411760" y="1628800"/>
            <a:ext cx="4968552" cy="504056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Caracterizador</a:t>
            </a:r>
            <a:r>
              <a:rPr lang="es-CO" sz="1400" dirty="0" smtClean="0"/>
              <a:t> de trabajos de grilla</a:t>
            </a:r>
            <a:endParaRPr lang="es-CO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699792" y="4869160"/>
            <a:ext cx="4248472" cy="136815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Fabrica de restricciones </a:t>
            </a:r>
            <a:endParaRPr lang="es-CO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915816" y="5301208"/>
            <a:ext cx="1728192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Generación de restricciones  de camino</a:t>
            </a:r>
            <a:endParaRPr lang="es-CO" sz="12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4716016" y="5301208"/>
            <a:ext cx="1872208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costo </a:t>
            </a:r>
            <a:r>
              <a:rPr lang="es-CO" sz="1200" dirty="0" err="1" smtClean="0"/>
              <a:t>multidominio</a:t>
            </a:r>
            <a:endParaRPr lang="es-CO" sz="12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771800" y="2564904"/>
            <a:ext cx="2952328" cy="187220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Administrador de Reservas anticipadas de  recursos </a:t>
            </a:r>
            <a:endParaRPr lang="es-CO" sz="14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347864" y="3140968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reservaciones</a:t>
            </a:r>
            <a:endParaRPr lang="es-CO" sz="12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347864" y="3789040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Calendario de reservaciones</a:t>
            </a:r>
            <a:endParaRPr lang="es-CO" sz="1200" dirty="0"/>
          </a:p>
        </p:txBody>
      </p:sp>
      <p:sp>
        <p:nvSpPr>
          <p:cNvPr id="14" name="13 Flecha arriba y abajo"/>
          <p:cNvSpPr/>
          <p:nvPr/>
        </p:nvSpPr>
        <p:spPr>
          <a:xfrm>
            <a:off x="6300192" y="2132856"/>
            <a:ext cx="144016" cy="2736304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Flecha arriba y abajo"/>
          <p:cNvSpPr/>
          <p:nvPr/>
        </p:nvSpPr>
        <p:spPr>
          <a:xfrm>
            <a:off x="4283968" y="2132856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Flecha arriba y abajo"/>
          <p:cNvSpPr/>
          <p:nvPr/>
        </p:nvSpPr>
        <p:spPr>
          <a:xfrm>
            <a:off x="4283968" y="4437112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48 Conector recto"/>
          <p:cNvCxnSpPr/>
          <p:nvPr/>
        </p:nvCxnSpPr>
        <p:spPr>
          <a:xfrm>
            <a:off x="1043608" y="314096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 redondeado"/>
          <p:cNvSpPr/>
          <p:nvPr/>
        </p:nvSpPr>
        <p:spPr>
          <a:xfrm>
            <a:off x="179512" y="1556792"/>
            <a:ext cx="8496944" cy="3816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Calendario de reservaciones</a:t>
            </a:r>
            <a:endParaRPr lang="es-CO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9552" y="2204864"/>
            <a:ext cx="4752528" cy="273630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Calendario de Trabajos</a:t>
            </a:r>
            <a:endParaRPr lang="es-CO" sz="1400" dirty="0"/>
          </a:p>
        </p:txBody>
      </p:sp>
      <p:sp>
        <p:nvSpPr>
          <p:cNvPr id="9" name="8 Rectángulo"/>
          <p:cNvSpPr/>
          <p:nvPr/>
        </p:nvSpPr>
        <p:spPr>
          <a:xfrm>
            <a:off x="1547664" y="3717032"/>
            <a:ext cx="432048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475656" y="4149080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475656" y="314096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2051720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2627784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3203848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377991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4355976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486003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123728" y="3717032"/>
            <a:ext cx="2160240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4149081"/>
            <a:ext cx="74491" cy="21602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1" y="4149081"/>
            <a:ext cx="288031" cy="177721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4149081"/>
            <a:ext cx="288031" cy="177721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3" y="4149081"/>
            <a:ext cx="288031" cy="177721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1"/>
            <a:ext cx="288032" cy="177722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149081"/>
            <a:ext cx="288032" cy="177722"/>
          </a:xfrm>
          <a:prstGeom prst="rect">
            <a:avLst/>
          </a:prstGeom>
          <a:noFill/>
        </p:spPr>
      </p:pic>
      <p:cxnSp>
        <p:nvCxnSpPr>
          <p:cNvPr id="54" name="53 Conector recto de flecha"/>
          <p:cNvCxnSpPr/>
          <p:nvPr/>
        </p:nvCxnSpPr>
        <p:spPr>
          <a:xfrm flipH="1">
            <a:off x="1043608" y="4149080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149081"/>
            <a:ext cx="360040" cy="217524"/>
          </a:xfrm>
          <a:prstGeom prst="rect">
            <a:avLst/>
          </a:prstGeom>
          <a:noFill/>
        </p:spPr>
      </p:pic>
      <p:sp>
        <p:nvSpPr>
          <p:cNvPr id="60" name="59 Rectángulo redondeado"/>
          <p:cNvSpPr/>
          <p:nvPr/>
        </p:nvSpPr>
        <p:spPr>
          <a:xfrm>
            <a:off x="6228184" y="2780928"/>
            <a:ext cx="2376264" cy="100811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Analizador de conflicto de reservadas anticipadas e inmediatas</a:t>
            </a:r>
            <a:endParaRPr lang="es-CO" sz="1400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365104"/>
            <a:ext cx="2611736" cy="201437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5" name="64 Flecha arriba y abajo"/>
          <p:cNvSpPr/>
          <p:nvPr/>
        </p:nvSpPr>
        <p:spPr>
          <a:xfrm rot="5400000">
            <a:off x="5544108" y="2816932"/>
            <a:ext cx="432048" cy="936104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509121"/>
            <a:ext cx="2664296" cy="194132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1043608" y="3645024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043608" y="27089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Rn</a:t>
            </a:r>
            <a:endParaRPr lang="es-CO" sz="1200" i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043608" y="321297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R2</a:t>
            </a:r>
            <a:endParaRPr lang="es-CO" sz="1200" i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043608" y="371703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R1</a:t>
            </a:r>
            <a:endParaRPr lang="es-CO" sz="1200" i="1" dirty="0"/>
          </a:p>
        </p:txBody>
      </p:sp>
      <p:cxnSp>
        <p:nvCxnSpPr>
          <p:cNvPr id="56" name="55 Conector recto de flecha"/>
          <p:cNvCxnSpPr/>
          <p:nvPr/>
        </p:nvCxnSpPr>
        <p:spPr>
          <a:xfrm flipV="1">
            <a:off x="1475656" y="2636912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1547664" y="4653136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Rn: Recurso n de grilla o de red</a:t>
            </a:r>
            <a:endParaRPr lang="es-CO" sz="1200" i="1" dirty="0"/>
          </a:p>
        </p:txBody>
      </p:sp>
      <p:cxnSp>
        <p:nvCxnSpPr>
          <p:cNvPr id="59" name="58 Conector recto"/>
          <p:cNvCxnSpPr/>
          <p:nvPr/>
        </p:nvCxnSpPr>
        <p:spPr>
          <a:xfrm>
            <a:off x="1043608" y="3140968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547664" y="2708920"/>
            <a:ext cx="1512168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pic>
        <p:nvPicPr>
          <p:cNvPr id="7" name="6 Imagen" descr="stock-illustration-6135724-stop-watch-ico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46491" y="2393130"/>
            <a:ext cx="504056" cy="6666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69</Words>
  <Application>Microsoft Office PowerPoint</Application>
  <PresentationFormat>Presentación en pantalla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Frank</dc:creator>
  <cp:lastModifiedBy>INFORCOL</cp:lastModifiedBy>
  <cp:revision>24</cp:revision>
  <dcterms:created xsi:type="dcterms:W3CDTF">2012-03-14T01:34:01Z</dcterms:created>
  <dcterms:modified xsi:type="dcterms:W3CDTF">2012-03-22T14:24:37Z</dcterms:modified>
</cp:coreProperties>
</file>