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2" r:id="rId10"/>
    <p:sldId id="263" r:id="rId11"/>
    <p:sldId id="264" r:id="rId12"/>
    <p:sldId id="266" r:id="rId13"/>
    <p:sldId id="270" r:id="rId14"/>
    <p:sldId id="271" r:id="rId15"/>
    <p:sldId id="272" r:id="rId16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E8357-38A6-49BB-8A90-4F78368B913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B1A485-49B5-4AC3-AFDD-91028EFACCC3}">
      <dgm:prSet/>
      <dgm:spPr/>
      <dgm:t>
        <a:bodyPr/>
        <a:lstStyle/>
        <a:p>
          <a:r>
            <a:rPr lang="en-US"/>
            <a:t>ISO/IEC 25020 - </a:t>
          </a:r>
          <a:r>
            <a:rPr lang="en-US" i="1"/>
            <a:t>MeasuremenĞ reference model and guide</a:t>
          </a:r>
          <a:r>
            <a:rPr lang="en-US"/>
            <a:t>: introducción y</a:t>
          </a:r>
          <a:r>
            <a:rPr lang="es-MX"/>
            <a:t> </a:t>
          </a:r>
          <a:r>
            <a:rPr lang="en-US"/>
            <a:t>modelo de referencia de medición de calidad.</a:t>
          </a:r>
        </a:p>
      </dgm:t>
    </dgm:pt>
    <dgm:pt modelId="{7A129F6D-5C5E-4545-88EC-0E7C6653CD08}" type="parTrans" cxnId="{6787E14F-C8E8-4B05-B22B-007A9BFE1738}">
      <dgm:prSet/>
      <dgm:spPr/>
      <dgm:t>
        <a:bodyPr/>
        <a:lstStyle/>
        <a:p>
          <a:endParaRPr lang="en-US"/>
        </a:p>
      </dgm:t>
    </dgm:pt>
    <dgm:pt modelId="{5E9DAC93-3451-4E71-8752-92B4585CEEBD}" type="sibTrans" cxnId="{6787E14F-C8E8-4B05-B22B-007A9BFE1738}">
      <dgm:prSet/>
      <dgm:spPr/>
      <dgm:t>
        <a:bodyPr/>
        <a:lstStyle/>
        <a:p>
          <a:endParaRPr lang="en-US"/>
        </a:p>
      </dgm:t>
    </dgm:pt>
    <dgm:pt modelId="{FA7451ED-6147-4B5A-B3D5-353D39575176}">
      <dgm:prSet/>
      <dgm:spPr/>
      <dgm:t>
        <a:bodyPr/>
        <a:lstStyle/>
        <a:p>
          <a:r>
            <a:rPr lang="en-US"/>
            <a:t>ISO/IEC 25021 - </a:t>
          </a:r>
          <a:r>
            <a:rPr lang="en-US" i="1"/>
            <a:t>QualiĞy measure elemenĞs</a:t>
          </a:r>
          <a:r>
            <a:rPr lang="en-US"/>
            <a:t>: métricas base y derivadas que</a:t>
          </a:r>
          <a:r>
            <a:rPr lang="es-MX"/>
            <a:t> </a:t>
          </a:r>
          <a:r>
            <a:rPr lang="en-US"/>
            <a:t>pueden usadas en el ciclo de vida del SW.</a:t>
          </a:r>
        </a:p>
      </dgm:t>
    </dgm:pt>
    <dgm:pt modelId="{2DD36A57-CA12-4279-BA68-2E8036FD8737}" type="parTrans" cxnId="{92B6F956-B730-4E14-81CA-A119B70C84A0}">
      <dgm:prSet/>
      <dgm:spPr/>
      <dgm:t>
        <a:bodyPr/>
        <a:lstStyle/>
        <a:p>
          <a:endParaRPr lang="en-US"/>
        </a:p>
      </dgm:t>
    </dgm:pt>
    <dgm:pt modelId="{57AB6BEE-815A-436D-9400-2D6E16C565A3}" type="sibTrans" cxnId="{92B6F956-B730-4E14-81CA-A119B70C84A0}">
      <dgm:prSet/>
      <dgm:spPr/>
      <dgm:t>
        <a:bodyPr/>
        <a:lstStyle/>
        <a:p>
          <a:endParaRPr lang="en-US"/>
        </a:p>
      </dgm:t>
    </dgm:pt>
    <dgm:pt modelId="{9567087A-5F15-4E23-9D61-81716FA60A2E}">
      <dgm:prSet/>
      <dgm:spPr/>
      <dgm:t>
        <a:bodyPr/>
        <a:lstStyle/>
        <a:p>
          <a:r>
            <a:rPr lang="en-US"/>
            <a:t>ISO/IEC 25022 - </a:t>
          </a:r>
          <a:r>
            <a:rPr lang="en-US" i="1"/>
            <a:t>MeasuremenĞ of qualiĞy in use</a:t>
          </a:r>
          <a:r>
            <a:rPr lang="en-US"/>
            <a:t>: métricas para la medición de</a:t>
          </a:r>
          <a:r>
            <a:rPr lang="es-MX"/>
            <a:t> </a:t>
          </a:r>
          <a:r>
            <a:rPr lang="en-US"/>
            <a:t>calidad en uso del producto</a:t>
          </a:r>
        </a:p>
      </dgm:t>
    </dgm:pt>
    <dgm:pt modelId="{1A68909F-B7F3-4E3A-AF65-A0B70EED819C}" type="parTrans" cxnId="{22D2AF0A-F265-4B51-A844-EB8C6EB9FF89}">
      <dgm:prSet/>
      <dgm:spPr/>
      <dgm:t>
        <a:bodyPr/>
        <a:lstStyle/>
        <a:p>
          <a:endParaRPr lang="en-US"/>
        </a:p>
      </dgm:t>
    </dgm:pt>
    <dgm:pt modelId="{FB65804E-888A-48FB-905E-651DFED317F6}" type="sibTrans" cxnId="{22D2AF0A-F265-4B51-A844-EB8C6EB9FF89}">
      <dgm:prSet/>
      <dgm:spPr/>
      <dgm:t>
        <a:bodyPr/>
        <a:lstStyle/>
        <a:p>
          <a:endParaRPr lang="en-US"/>
        </a:p>
      </dgm:t>
    </dgm:pt>
    <dgm:pt modelId="{5439C881-06CB-4143-A860-ED7FD0F1B366}">
      <dgm:prSet/>
      <dgm:spPr/>
      <dgm:t>
        <a:bodyPr/>
        <a:lstStyle/>
        <a:p>
          <a:r>
            <a:rPr lang="en-US"/>
            <a:t>ISO/IEC 25023 - </a:t>
          </a:r>
          <a:r>
            <a:rPr lang="en-US" i="1"/>
            <a:t>MeasuremenĞ of sysĞem and sofĞware producĞ qualiĞy</a:t>
          </a:r>
          <a:r>
            <a:rPr lang="en-US"/>
            <a:t>:</a:t>
          </a:r>
          <a:r>
            <a:rPr lang="es-MX"/>
            <a:t> </a:t>
          </a:r>
          <a:r>
            <a:rPr lang="en-US"/>
            <a:t>métricas para la medición de la calidad de productos y sistemas de software.</a:t>
          </a:r>
        </a:p>
      </dgm:t>
    </dgm:pt>
    <dgm:pt modelId="{7B65EECF-30A4-40FD-90C5-0D9F787E463C}" type="parTrans" cxnId="{C545ECC3-5488-494A-8DEE-3D94849B43A7}">
      <dgm:prSet/>
      <dgm:spPr/>
      <dgm:t>
        <a:bodyPr/>
        <a:lstStyle/>
        <a:p>
          <a:endParaRPr lang="en-US"/>
        </a:p>
      </dgm:t>
    </dgm:pt>
    <dgm:pt modelId="{0DB5FB33-1278-4E97-990F-1FEFEBDE65BA}" type="sibTrans" cxnId="{C545ECC3-5488-494A-8DEE-3D94849B43A7}">
      <dgm:prSet/>
      <dgm:spPr/>
      <dgm:t>
        <a:bodyPr/>
        <a:lstStyle/>
        <a:p>
          <a:endParaRPr lang="en-US"/>
        </a:p>
      </dgm:t>
    </dgm:pt>
    <dgm:pt modelId="{471B49BE-1B4F-4301-8906-FA441B1F2382}">
      <dgm:prSet/>
      <dgm:spPr/>
      <dgm:t>
        <a:bodyPr/>
        <a:lstStyle/>
        <a:p>
          <a:r>
            <a:rPr lang="en-US"/>
            <a:t>ISO/IEC 25024 - </a:t>
          </a:r>
          <a:r>
            <a:rPr lang="en-US" i="1"/>
            <a:t>MeasuremenĞ of daĞa qualiĞy</a:t>
          </a:r>
          <a:r>
            <a:rPr lang="en-US"/>
            <a:t>: métricas para la medición de la</a:t>
          </a:r>
          <a:r>
            <a:rPr lang="es-MX"/>
            <a:t> </a:t>
          </a:r>
          <a:r>
            <a:rPr lang="en-US"/>
            <a:t>calidad de datos.</a:t>
          </a:r>
        </a:p>
      </dgm:t>
    </dgm:pt>
    <dgm:pt modelId="{98573B8A-2DE4-4EEC-B3E9-2D91FFF8576D}" type="parTrans" cxnId="{26E44121-A0CC-4F45-BFBB-368204310D99}">
      <dgm:prSet/>
      <dgm:spPr/>
      <dgm:t>
        <a:bodyPr/>
        <a:lstStyle/>
        <a:p>
          <a:endParaRPr lang="en-US"/>
        </a:p>
      </dgm:t>
    </dgm:pt>
    <dgm:pt modelId="{1321F70F-3256-4473-8C90-18B61C2D3109}" type="sibTrans" cxnId="{26E44121-A0CC-4F45-BFBB-368204310D99}">
      <dgm:prSet/>
      <dgm:spPr/>
      <dgm:t>
        <a:bodyPr/>
        <a:lstStyle/>
        <a:p>
          <a:endParaRPr lang="en-US"/>
        </a:p>
      </dgm:t>
    </dgm:pt>
    <dgm:pt modelId="{B14C6833-BA00-4225-BA6A-DB4C0D8B1B0C}" type="pres">
      <dgm:prSet presAssocID="{88BE8357-38A6-49BB-8A90-4F78368B9135}" presName="diagram" presStyleCnt="0">
        <dgm:presLayoutVars>
          <dgm:dir/>
          <dgm:resizeHandles val="exact"/>
        </dgm:presLayoutVars>
      </dgm:prSet>
      <dgm:spPr/>
    </dgm:pt>
    <dgm:pt modelId="{58B7955F-91B5-4D24-AFDC-747BA2718A35}" type="pres">
      <dgm:prSet presAssocID="{D3B1A485-49B5-4AC3-AFDD-91028EFACCC3}" presName="node" presStyleLbl="node1" presStyleIdx="0" presStyleCnt="5">
        <dgm:presLayoutVars>
          <dgm:bulletEnabled val="1"/>
        </dgm:presLayoutVars>
      </dgm:prSet>
      <dgm:spPr/>
    </dgm:pt>
    <dgm:pt modelId="{04E9AC80-F439-4137-8D5A-702DAD47F360}" type="pres">
      <dgm:prSet presAssocID="{5E9DAC93-3451-4E71-8752-92B4585CEEBD}" presName="sibTrans" presStyleCnt="0"/>
      <dgm:spPr/>
    </dgm:pt>
    <dgm:pt modelId="{B9E22061-2D03-431F-9BA3-40D411F185CE}" type="pres">
      <dgm:prSet presAssocID="{FA7451ED-6147-4B5A-B3D5-353D39575176}" presName="node" presStyleLbl="node1" presStyleIdx="1" presStyleCnt="5">
        <dgm:presLayoutVars>
          <dgm:bulletEnabled val="1"/>
        </dgm:presLayoutVars>
      </dgm:prSet>
      <dgm:spPr/>
    </dgm:pt>
    <dgm:pt modelId="{A942BA51-72F0-4813-A56D-9D508833C083}" type="pres">
      <dgm:prSet presAssocID="{57AB6BEE-815A-436D-9400-2D6E16C565A3}" presName="sibTrans" presStyleCnt="0"/>
      <dgm:spPr/>
    </dgm:pt>
    <dgm:pt modelId="{564659C4-C020-4B4F-85B6-D95CCF8CDE8D}" type="pres">
      <dgm:prSet presAssocID="{9567087A-5F15-4E23-9D61-81716FA60A2E}" presName="node" presStyleLbl="node1" presStyleIdx="2" presStyleCnt="5">
        <dgm:presLayoutVars>
          <dgm:bulletEnabled val="1"/>
        </dgm:presLayoutVars>
      </dgm:prSet>
      <dgm:spPr/>
    </dgm:pt>
    <dgm:pt modelId="{09074054-8AD5-4736-8472-CA74992A1870}" type="pres">
      <dgm:prSet presAssocID="{FB65804E-888A-48FB-905E-651DFED317F6}" presName="sibTrans" presStyleCnt="0"/>
      <dgm:spPr/>
    </dgm:pt>
    <dgm:pt modelId="{B357FA5F-A966-4A3F-BBAB-6847D9B77B98}" type="pres">
      <dgm:prSet presAssocID="{5439C881-06CB-4143-A860-ED7FD0F1B366}" presName="node" presStyleLbl="node1" presStyleIdx="3" presStyleCnt="5">
        <dgm:presLayoutVars>
          <dgm:bulletEnabled val="1"/>
        </dgm:presLayoutVars>
      </dgm:prSet>
      <dgm:spPr/>
    </dgm:pt>
    <dgm:pt modelId="{100BD2F8-D5CD-4BB9-82D2-2B4E6C0ED5BA}" type="pres">
      <dgm:prSet presAssocID="{0DB5FB33-1278-4E97-990F-1FEFEBDE65BA}" presName="sibTrans" presStyleCnt="0"/>
      <dgm:spPr/>
    </dgm:pt>
    <dgm:pt modelId="{11C39A65-74CB-4276-AB8D-43E05AF307BD}" type="pres">
      <dgm:prSet presAssocID="{471B49BE-1B4F-4301-8906-FA441B1F2382}" presName="node" presStyleLbl="node1" presStyleIdx="4" presStyleCnt="5">
        <dgm:presLayoutVars>
          <dgm:bulletEnabled val="1"/>
        </dgm:presLayoutVars>
      </dgm:prSet>
      <dgm:spPr/>
    </dgm:pt>
  </dgm:ptLst>
  <dgm:cxnLst>
    <dgm:cxn modelId="{22D2AF0A-F265-4B51-A844-EB8C6EB9FF89}" srcId="{88BE8357-38A6-49BB-8A90-4F78368B9135}" destId="{9567087A-5F15-4E23-9D61-81716FA60A2E}" srcOrd="2" destOrd="0" parTransId="{1A68909F-B7F3-4E3A-AF65-A0B70EED819C}" sibTransId="{FB65804E-888A-48FB-905E-651DFED317F6}"/>
    <dgm:cxn modelId="{26E44121-A0CC-4F45-BFBB-368204310D99}" srcId="{88BE8357-38A6-49BB-8A90-4F78368B9135}" destId="{471B49BE-1B4F-4301-8906-FA441B1F2382}" srcOrd="4" destOrd="0" parTransId="{98573B8A-2DE4-4EEC-B3E9-2D91FFF8576D}" sibTransId="{1321F70F-3256-4473-8C90-18B61C2D3109}"/>
    <dgm:cxn modelId="{56F8B844-1B4C-4D91-892B-58BC9F85E066}" type="presOf" srcId="{5439C881-06CB-4143-A860-ED7FD0F1B366}" destId="{B357FA5F-A966-4A3F-BBAB-6847D9B77B98}" srcOrd="0" destOrd="0" presId="urn:microsoft.com/office/officeart/2005/8/layout/default"/>
    <dgm:cxn modelId="{6787E14F-C8E8-4B05-B22B-007A9BFE1738}" srcId="{88BE8357-38A6-49BB-8A90-4F78368B9135}" destId="{D3B1A485-49B5-4AC3-AFDD-91028EFACCC3}" srcOrd="0" destOrd="0" parTransId="{7A129F6D-5C5E-4545-88EC-0E7C6653CD08}" sibTransId="{5E9DAC93-3451-4E71-8752-92B4585CEEBD}"/>
    <dgm:cxn modelId="{92B6F956-B730-4E14-81CA-A119B70C84A0}" srcId="{88BE8357-38A6-49BB-8A90-4F78368B9135}" destId="{FA7451ED-6147-4B5A-B3D5-353D39575176}" srcOrd="1" destOrd="0" parTransId="{2DD36A57-CA12-4279-BA68-2E8036FD8737}" sibTransId="{57AB6BEE-815A-436D-9400-2D6E16C565A3}"/>
    <dgm:cxn modelId="{CE1D6B82-F022-4FA6-9996-00C914CD3DC0}" type="presOf" srcId="{D3B1A485-49B5-4AC3-AFDD-91028EFACCC3}" destId="{58B7955F-91B5-4D24-AFDC-747BA2718A35}" srcOrd="0" destOrd="0" presId="urn:microsoft.com/office/officeart/2005/8/layout/default"/>
    <dgm:cxn modelId="{759FA497-6723-4A56-ABBC-A7145D3DD758}" type="presOf" srcId="{88BE8357-38A6-49BB-8A90-4F78368B9135}" destId="{B14C6833-BA00-4225-BA6A-DB4C0D8B1B0C}" srcOrd="0" destOrd="0" presId="urn:microsoft.com/office/officeart/2005/8/layout/default"/>
    <dgm:cxn modelId="{C545ECC3-5488-494A-8DEE-3D94849B43A7}" srcId="{88BE8357-38A6-49BB-8A90-4F78368B9135}" destId="{5439C881-06CB-4143-A860-ED7FD0F1B366}" srcOrd="3" destOrd="0" parTransId="{7B65EECF-30A4-40FD-90C5-0D9F787E463C}" sibTransId="{0DB5FB33-1278-4E97-990F-1FEFEBDE65BA}"/>
    <dgm:cxn modelId="{241E1CD2-B889-4E7A-9322-895DF32B4506}" type="presOf" srcId="{9567087A-5F15-4E23-9D61-81716FA60A2E}" destId="{564659C4-C020-4B4F-85B6-D95CCF8CDE8D}" srcOrd="0" destOrd="0" presId="urn:microsoft.com/office/officeart/2005/8/layout/default"/>
    <dgm:cxn modelId="{8D1D51D5-6537-4DF8-B960-54CC32C5E2FC}" type="presOf" srcId="{FA7451ED-6147-4B5A-B3D5-353D39575176}" destId="{B9E22061-2D03-431F-9BA3-40D411F185CE}" srcOrd="0" destOrd="0" presId="urn:microsoft.com/office/officeart/2005/8/layout/default"/>
    <dgm:cxn modelId="{DC30A0F4-9B3D-41AD-A254-663E8167432C}" type="presOf" srcId="{471B49BE-1B4F-4301-8906-FA441B1F2382}" destId="{11C39A65-74CB-4276-AB8D-43E05AF307BD}" srcOrd="0" destOrd="0" presId="urn:microsoft.com/office/officeart/2005/8/layout/default"/>
    <dgm:cxn modelId="{EE8DE5AC-3DB7-416D-8DCA-7EA0E5A63C2D}" type="presParOf" srcId="{B14C6833-BA00-4225-BA6A-DB4C0D8B1B0C}" destId="{58B7955F-91B5-4D24-AFDC-747BA2718A35}" srcOrd="0" destOrd="0" presId="urn:microsoft.com/office/officeart/2005/8/layout/default"/>
    <dgm:cxn modelId="{EDE49D32-C405-49AD-9EE6-DD18E2FB991C}" type="presParOf" srcId="{B14C6833-BA00-4225-BA6A-DB4C0D8B1B0C}" destId="{04E9AC80-F439-4137-8D5A-702DAD47F360}" srcOrd="1" destOrd="0" presId="urn:microsoft.com/office/officeart/2005/8/layout/default"/>
    <dgm:cxn modelId="{9867694E-CA55-4E0B-9E2F-60368F087893}" type="presParOf" srcId="{B14C6833-BA00-4225-BA6A-DB4C0D8B1B0C}" destId="{B9E22061-2D03-431F-9BA3-40D411F185CE}" srcOrd="2" destOrd="0" presId="urn:microsoft.com/office/officeart/2005/8/layout/default"/>
    <dgm:cxn modelId="{D02F4AD2-3752-4CD6-BDCD-0EA199EAA33D}" type="presParOf" srcId="{B14C6833-BA00-4225-BA6A-DB4C0D8B1B0C}" destId="{A942BA51-72F0-4813-A56D-9D508833C083}" srcOrd="3" destOrd="0" presId="urn:microsoft.com/office/officeart/2005/8/layout/default"/>
    <dgm:cxn modelId="{99FFAA98-D5FF-4B2E-8D79-A60D1D708BF4}" type="presParOf" srcId="{B14C6833-BA00-4225-BA6A-DB4C0D8B1B0C}" destId="{564659C4-C020-4B4F-85B6-D95CCF8CDE8D}" srcOrd="4" destOrd="0" presId="urn:microsoft.com/office/officeart/2005/8/layout/default"/>
    <dgm:cxn modelId="{9471BADD-A22A-440D-8A90-8D94DF2921E5}" type="presParOf" srcId="{B14C6833-BA00-4225-BA6A-DB4C0D8B1B0C}" destId="{09074054-8AD5-4736-8472-CA74992A1870}" srcOrd="5" destOrd="0" presId="urn:microsoft.com/office/officeart/2005/8/layout/default"/>
    <dgm:cxn modelId="{66794DBD-F704-4620-8AF8-5CE2895049AB}" type="presParOf" srcId="{B14C6833-BA00-4225-BA6A-DB4C0D8B1B0C}" destId="{B357FA5F-A966-4A3F-BBAB-6847D9B77B98}" srcOrd="6" destOrd="0" presId="urn:microsoft.com/office/officeart/2005/8/layout/default"/>
    <dgm:cxn modelId="{4BEBDFAB-F481-411F-950A-88CC9326484F}" type="presParOf" srcId="{B14C6833-BA00-4225-BA6A-DB4C0D8B1B0C}" destId="{100BD2F8-D5CD-4BB9-82D2-2B4E6C0ED5BA}" srcOrd="7" destOrd="0" presId="urn:microsoft.com/office/officeart/2005/8/layout/default"/>
    <dgm:cxn modelId="{72839514-4000-4443-AE3B-2C41DEF9C01B}" type="presParOf" srcId="{B14C6833-BA00-4225-BA6A-DB4C0D8B1B0C}" destId="{11C39A65-74CB-4276-AB8D-43E05AF307B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55408-3804-403A-9AFF-452C56E9653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6E1EF0-B2CE-4C10-B53F-509B263A1E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Asegurar que productos </a:t>
          </a:r>
          <a:r>
            <a:rPr lang="en-US"/>
            <a:t>y servicios son</a:t>
          </a:r>
          <a:r>
            <a:rPr lang="es-MX"/>
            <a:t> </a:t>
          </a:r>
          <a:r>
            <a:rPr lang="en-US"/>
            <a:t>seguros, de confianza y de buena calidad.</a:t>
          </a:r>
        </a:p>
      </dgm:t>
    </dgm:pt>
    <dgm:pt modelId="{55C58792-9EB2-4D97-AF80-9323A1652A1C}" type="parTrans" cxnId="{C42F1546-2A70-4824-802B-05626665FD43}">
      <dgm:prSet/>
      <dgm:spPr/>
      <dgm:t>
        <a:bodyPr/>
        <a:lstStyle/>
        <a:p>
          <a:endParaRPr lang="en-US"/>
        </a:p>
      </dgm:t>
    </dgm:pt>
    <dgm:pt modelId="{E03527C6-8395-4451-8ED0-A2D7E92B6ECD}" type="sibTrans" cxnId="{C42F1546-2A70-4824-802B-05626665FD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0EAF2B-5AAE-4620-9F26-1C5DBA10CA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 err="1"/>
            <a:t>Minimizamos</a:t>
          </a:r>
          <a:r>
            <a:rPr lang="en-US" b="1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número</a:t>
          </a:r>
          <a:r>
            <a:rPr lang="en-US" dirty="0"/>
            <a:t> de </a:t>
          </a:r>
          <a:r>
            <a:rPr lang="en-US" dirty="0" err="1"/>
            <a:t>errores</a:t>
          </a:r>
          <a:r>
            <a:rPr lang="en-US" dirty="0"/>
            <a:t>.	</a:t>
          </a:r>
        </a:p>
      </dgm:t>
    </dgm:pt>
    <dgm:pt modelId="{879672D6-18A4-4D2F-ACBD-91002A643925}" type="parTrans" cxnId="{0AC8041F-DB4D-4F43-947E-957B2FCD31E7}">
      <dgm:prSet/>
      <dgm:spPr/>
      <dgm:t>
        <a:bodyPr/>
        <a:lstStyle/>
        <a:p>
          <a:endParaRPr lang="en-US"/>
        </a:p>
      </dgm:t>
    </dgm:pt>
    <dgm:pt modelId="{25A11582-A6ED-4DF1-8BC8-324918FC5D8C}" type="sibTrans" cxnId="{0AC8041F-DB4D-4F43-947E-957B2FCD31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6C945F-00B8-4670-9A45-B3F3C79C16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Ahorramos tiempo </a:t>
          </a:r>
          <a:r>
            <a:rPr lang="en-US"/>
            <a:t>en los procedimientos</a:t>
          </a:r>
          <a:r>
            <a:rPr lang="es-MX"/>
            <a:t> </a:t>
          </a:r>
          <a:r>
            <a:rPr lang="en-US"/>
            <a:t>de entrega.</a:t>
          </a:r>
        </a:p>
      </dgm:t>
    </dgm:pt>
    <dgm:pt modelId="{88040ED8-E752-417B-831F-F305E0646F7C}" type="parTrans" cxnId="{49A59575-7548-46DE-9AD7-38713EA195F4}">
      <dgm:prSet/>
      <dgm:spPr/>
      <dgm:t>
        <a:bodyPr/>
        <a:lstStyle/>
        <a:p>
          <a:endParaRPr lang="en-US"/>
        </a:p>
      </dgm:t>
    </dgm:pt>
    <dgm:pt modelId="{0CA56AFB-30BB-43D8-A533-2E0A9A62EAA0}" type="sibTrans" cxnId="{49A59575-7548-46DE-9AD7-38713EA195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78388C-F712-480B-B246-E40EC6D9F3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b="1"/>
            <a:t>Unificamos los objetivos </a:t>
          </a:r>
          <a:r>
            <a:rPr lang="es-MX"/>
            <a:t>del software con las necesidades reales.</a:t>
          </a:r>
          <a:endParaRPr lang="en-US"/>
        </a:p>
      </dgm:t>
    </dgm:pt>
    <dgm:pt modelId="{208D5CD6-7FF2-4056-94E6-8922EB353D0E}" type="parTrans" cxnId="{506D3376-874B-457D-9571-D60FD1FEFE4B}">
      <dgm:prSet/>
      <dgm:spPr/>
      <dgm:t>
        <a:bodyPr/>
        <a:lstStyle/>
        <a:p>
          <a:endParaRPr lang="en-US"/>
        </a:p>
      </dgm:t>
    </dgm:pt>
    <dgm:pt modelId="{D9A48F7B-4775-4281-9935-863CC57DD948}" type="sibTrans" cxnId="{506D3376-874B-457D-9571-D60FD1FEFE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0622F4-2AFC-4469-9798-9ECBA4FC5F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b="1"/>
            <a:t>Evaluaciones periódicas </a:t>
          </a:r>
          <a:r>
            <a:rPr lang="es-MX"/>
            <a:t>para determinar la  constante calidad.</a:t>
          </a:r>
          <a:endParaRPr lang="en-US"/>
        </a:p>
      </dgm:t>
    </dgm:pt>
    <dgm:pt modelId="{0CBFDE38-DD30-410C-8E79-15A81AB8BF1F}" type="parTrans" cxnId="{7B66FBA2-1F09-4308-B4D3-30F82AE33D0B}">
      <dgm:prSet/>
      <dgm:spPr/>
      <dgm:t>
        <a:bodyPr/>
        <a:lstStyle/>
        <a:p>
          <a:endParaRPr lang="en-US"/>
        </a:p>
      </dgm:t>
    </dgm:pt>
    <dgm:pt modelId="{90B4A706-F824-4F65-B115-932F0BC3B544}" type="sibTrans" cxnId="{7B66FBA2-1F09-4308-B4D3-30F82AE33D0B}">
      <dgm:prSet/>
      <dgm:spPr/>
      <dgm:t>
        <a:bodyPr/>
        <a:lstStyle/>
        <a:p>
          <a:endParaRPr lang="en-US"/>
        </a:p>
      </dgm:t>
    </dgm:pt>
    <dgm:pt modelId="{F4D1A23E-3DE9-44CF-9D3B-DC1EC24739D1}" type="pres">
      <dgm:prSet presAssocID="{84F55408-3804-403A-9AFF-452C56E9653A}" presName="diagram" presStyleCnt="0">
        <dgm:presLayoutVars>
          <dgm:dir/>
          <dgm:resizeHandles val="exact"/>
        </dgm:presLayoutVars>
      </dgm:prSet>
      <dgm:spPr/>
    </dgm:pt>
    <dgm:pt modelId="{C49E720E-D70C-437E-ABB5-0337E365C867}" type="pres">
      <dgm:prSet presAssocID="{A96E1EF0-B2CE-4C10-B53F-509B263A1E48}" presName="node" presStyleLbl="node1" presStyleIdx="0" presStyleCnt="5">
        <dgm:presLayoutVars>
          <dgm:bulletEnabled val="1"/>
        </dgm:presLayoutVars>
      </dgm:prSet>
      <dgm:spPr/>
    </dgm:pt>
    <dgm:pt modelId="{81C16772-9786-4659-A74C-B79F6548CFAA}" type="pres">
      <dgm:prSet presAssocID="{E03527C6-8395-4451-8ED0-A2D7E92B6ECD}" presName="sibTrans" presStyleCnt="0"/>
      <dgm:spPr/>
    </dgm:pt>
    <dgm:pt modelId="{D7952392-C27E-4EC2-A705-A3BBC2438F94}" type="pres">
      <dgm:prSet presAssocID="{DA0EAF2B-5AAE-4620-9F26-1C5DBA10CA73}" presName="node" presStyleLbl="node1" presStyleIdx="1" presStyleCnt="5">
        <dgm:presLayoutVars>
          <dgm:bulletEnabled val="1"/>
        </dgm:presLayoutVars>
      </dgm:prSet>
      <dgm:spPr/>
    </dgm:pt>
    <dgm:pt modelId="{FCA7086E-453E-43FA-912E-0138DD2D4FAE}" type="pres">
      <dgm:prSet presAssocID="{25A11582-A6ED-4DF1-8BC8-324918FC5D8C}" presName="sibTrans" presStyleCnt="0"/>
      <dgm:spPr/>
    </dgm:pt>
    <dgm:pt modelId="{B9F7A610-FF8C-428E-BA46-972384933340}" type="pres">
      <dgm:prSet presAssocID="{006C945F-00B8-4670-9A45-B3F3C79C16D1}" presName="node" presStyleLbl="node1" presStyleIdx="2" presStyleCnt="5">
        <dgm:presLayoutVars>
          <dgm:bulletEnabled val="1"/>
        </dgm:presLayoutVars>
      </dgm:prSet>
      <dgm:spPr/>
    </dgm:pt>
    <dgm:pt modelId="{C592E99B-361E-4C74-807C-F4D1E7B75C85}" type="pres">
      <dgm:prSet presAssocID="{0CA56AFB-30BB-43D8-A533-2E0A9A62EAA0}" presName="sibTrans" presStyleCnt="0"/>
      <dgm:spPr/>
    </dgm:pt>
    <dgm:pt modelId="{D471814F-90DA-4C4F-91B0-C6EA6A2DBFC6}" type="pres">
      <dgm:prSet presAssocID="{4178388C-F712-480B-B246-E40EC6D9F334}" presName="node" presStyleLbl="node1" presStyleIdx="3" presStyleCnt="5">
        <dgm:presLayoutVars>
          <dgm:bulletEnabled val="1"/>
        </dgm:presLayoutVars>
      </dgm:prSet>
      <dgm:spPr/>
    </dgm:pt>
    <dgm:pt modelId="{5C990580-914E-4842-86D8-0427A2BFD328}" type="pres">
      <dgm:prSet presAssocID="{D9A48F7B-4775-4281-9935-863CC57DD948}" presName="sibTrans" presStyleCnt="0"/>
      <dgm:spPr/>
    </dgm:pt>
    <dgm:pt modelId="{A79995EE-4142-47E3-A8A6-08A53A3BEBCD}" type="pres">
      <dgm:prSet presAssocID="{B70622F4-2AFC-4469-9798-9ECBA4FC5F3D}" presName="node" presStyleLbl="node1" presStyleIdx="4" presStyleCnt="5">
        <dgm:presLayoutVars>
          <dgm:bulletEnabled val="1"/>
        </dgm:presLayoutVars>
      </dgm:prSet>
      <dgm:spPr/>
    </dgm:pt>
  </dgm:ptLst>
  <dgm:cxnLst>
    <dgm:cxn modelId="{0AC8041F-DB4D-4F43-947E-957B2FCD31E7}" srcId="{84F55408-3804-403A-9AFF-452C56E9653A}" destId="{DA0EAF2B-5AAE-4620-9F26-1C5DBA10CA73}" srcOrd="1" destOrd="0" parTransId="{879672D6-18A4-4D2F-ACBD-91002A643925}" sibTransId="{25A11582-A6ED-4DF1-8BC8-324918FC5D8C}"/>
    <dgm:cxn modelId="{C0417623-5B7B-4D64-8F79-75190BFDE241}" type="presOf" srcId="{DA0EAF2B-5AAE-4620-9F26-1C5DBA10CA73}" destId="{D7952392-C27E-4EC2-A705-A3BBC2438F94}" srcOrd="0" destOrd="0" presId="urn:microsoft.com/office/officeart/2005/8/layout/default"/>
    <dgm:cxn modelId="{9E97832B-2470-447F-AB09-3C122702863A}" type="presOf" srcId="{84F55408-3804-403A-9AFF-452C56E9653A}" destId="{F4D1A23E-3DE9-44CF-9D3B-DC1EC24739D1}" srcOrd="0" destOrd="0" presId="urn:microsoft.com/office/officeart/2005/8/layout/default"/>
    <dgm:cxn modelId="{F733793B-5272-4F73-947C-C6ACCB22380C}" type="presOf" srcId="{A96E1EF0-B2CE-4C10-B53F-509B263A1E48}" destId="{C49E720E-D70C-437E-ABB5-0337E365C867}" srcOrd="0" destOrd="0" presId="urn:microsoft.com/office/officeart/2005/8/layout/default"/>
    <dgm:cxn modelId="{C42F1546-2A70-4824-802B-05626665FD43}" srcId="{84F55408-3804-403A-9AFF-452C56E9653A}" destId="{A96E1EF0-B2CE-4C10-B53F-509B263A1E48}" srcOrd="0" destOrd="0" parTransId="{55C58792-9EB2-4D97-AF80-9323A1652A1C}" sibTransId="{E03527C6-8395-4451-8ED0-A2D7E92B6ECD}"/>
    <dgm:cxn modelId="{49A59575-7548-46DE-9AD7-38713EA195F4}" srcId="{84F55408-3804-403A-9AFF-452C56E9653A}" destId="{006C945F-00B8-4670-9A45-B3F3C79C16D1}" srcOrd="2" destOrd="0" parTransId="{88040ED8-E752-417B-831F-F305E0646F7C}" sibTransId="{0CA56AFB-30BB-43D8-A533-2E0A9A62EAA0}"/>
    <dgm:cxn modelId="{506D3376-874B-457D-9571-D60FD1FEFE4B}" srcId="{84F55408-3804-403A-9AFF-452C56E9653A}" destId="{4178388C-F712-480B-B246-E40EC6D9F334}" srcOrd="3" destOrd="0" parTransId="{208D5CD6-7FF2-4056-94E6-8922EB353D0E}" sibTransId="{D9A48F7B-4775-4281-9935-863CC57DD948}"/>
    <dgm:cxn modelId="{FA5E2D97-C112-4EC8-BCE2-E7C67653A348}" type="presOf" srcId="{006C945F-00B8-4670-9A45-B3F3C79C16D1}" destId="{B9F7A610-FF8C-428E-BA46-972384933340}" srcOrd="0" destOrd="0" presId="urn:microsoft.com/office/officeart/2005/8/layout/default"/>
    <dgm:cxn modelId="{7B66FBA2-1F09-4308-B4D3-30F82AE33D0B}" srcId="{84F55408-3804-403A-9AFF-452C56E9653A}" destId="{B70622F4-2AFC-4469-9798-9ECBA4FC5F3D}" srcOrd="4" destOrd="0" parTransId="{0CBFDE38-DD30-410C-8E79-15A81AB8BF1F}" sibTransId="{90B4A706-F824-4F65-B115-932F0BC3B544}"/>
    <dgm:cxn modelId="{9BB440A3-3F23-435E-AD03-47DE9E89D73C}" type="presOf" srcId="{4178388C-F712-480B-B246-E40EC6D9F334}" destId="{D471814F-90DA-4C4F-91B0-C6EA6A2DBFC6}" srcOrd="0" destOrd="0" presId="urn:microsoft.com/office/officeart/2005/8/layout/default"/>
    <dgm:cxn modelId="{658428C8-9F09-4869-961F-521EFB3B8184}" type="presOf" srcId="{B70622F4-2AFC-4469-9798-9ECBA4FC5F3D}" destId="{A79995EE-4142-47E3-A8A6-08A53A3BEBCD}" srcOrd="0" destOrd="0" presId="urn:microsoft.com/office/officeart/2005/8/layout/default"/>
    <dgm:cxn modelId="{0A6C6053-FEBC-4050-98F2-FCC77DE81C6E}" type="presParOf" srcId="{F4D1A23E-3DE9-44CF-9D3B-DC1EC24739D1}" destId="{C49E720E-D70C-437E-ABB5-0337E365C867}" srcOrd="0" destOrd="0" presId="urn:microsoft.com/office/officeart/2005/8/layout/default"/>
    <dgm:cxn modelId="{36B2B8CB-1DFC-4269-A432-958C196EEBBF}" type="presParOf" srcId="{F4D1A23E-3DE9-44CF-9D3B-DC1EC24739D1}" destId="{81C16772-9786-4659-A74C-B79F6548CFAA}" srcOrd="1" destOrd="0" presId="urn:microsoft.com/office/officeart/2005/8/layout/default"/>
    <dgm:cxn modelId="{9394790E-D061-4504-97D8-7676C2A4E4EE}" type="presParOf" srcId="{F4D1A23E-3DE9-44CF-9D3B-DC1EC24739D1}" destId="{D7952392-C27E-4EC2-A705-A3BBC2438F94}" srcOrd="2" destOrd="0" presId="urn:microsoft.com/office/officeart/2005/8/layout/default"/>
    <dgm:cxn modelId="{E1C654E5-9FF2-4100-A621-07FE2C21222A}" type="presParOf" srcId="{F4D1A23E-3DE9-44CF-9D3B-DC1EC24739D1}" destId="{FCA7086E-453E-43FA-912E-0138DD2D4FAE}" srcOrd="3" destOrd="0" presId="urn:microsoft.com/office/officeart/2005/8/layout/default"/>
    <dgm:cxn modelId="{23A34E03-FBFD-4AAF-A142-C9E9ADA05CAE}" type="presParOf" srcId="{F4D1A23E-3DE9-44CF-9D3B-DC1EC24739D1}" destId="{B9F7A610-FF8C-428E-BA46-972384933340}" srcOrd="4" destOrd="0" presId="urn:microsoft.com/office/officeart/2005/8/layout/default"/>
    <dgm:cxn modelId="{B6875E49-72ED-472A-825A-90359D4E1E37}" type="presParOf" srcId="{F4D1A23E-3DE9-44CF-9D3B-DC1EC24739D1}" destId="{C592E99B-361E-4C74-807C-F4D1E7B75C85}" srcOrd="5" destOrd="0" presId="urn:microsoft.com/office/officeart/2005/8/layout/default"/>
    <dgm:cxn modelId="{D16CCD40-B395-425D-BC0A-6CE5582B3FF4}" type="presParOf" srcId="{F4D1A23E-3DE9-44CF-9D3B-DC1EC24739D1}" destId="{D471814F-90DA-4C4F-91B0-C6EA6A2DBFC6}" srcOrd="6" destOrd="0" presId="urn:microsoft.com/office/officeart/2005/8/layout/default"/>
    <dgm:cxn modelId="{AAD16CB2-181E-4A61-8C8C-C93CDD46A314}" type="presParOf" srcId="{F4D1A23E-3DE9-44CF-9D3B-DC1EC24739D1}" destId="{5C990580-914E-4842-86D8-0427A2BFD328}" srcOrd="7" destOrd="0" presId="urn:microsoft.com/office/officeart/2005/8/layout/default"/>
    <dgm:cxn modelId="{3984A45F-B7EB-46E3-ABD0-EC5A29BC242B}" type="presParOf" srcId="{F4D1A23E-3DE9-44CF-9D3B-DC1EC24739D1}" destId="{A79995EE-4142-47E3-A8A6-08A53A3BEBC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2D00CC-7377-441E-845C-E5B397859E27}" type="doc">
      <dgm:prSet loTypeId="urn:microsoft.com/office/officeart/2005/8/layout/hierarchy1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2E07183-89C1-4EAC-8AB3-58BF32076E07}">
      <dgm:prSet/>
      <dgm:spPr/>
      <dgm:t>
        <a:bodyPr/>
        <a:lstStyle/>
        <a:p>
          <a:r>
            <a:rPr lang="es-MX"/>
            <a:t>No permite integrarse con otro  sistema de gestión.</a:t>
          </a:r>
          <a:endParaRPr lang="en-US"/>
        </a:p>
      </dgm:t>
    </dgm:pt>
    <dgm:pt modelId="{2061C836-BE32-471C-B5F6-B36EEE92EFE8}" type="parTrans" cxnId="{CD68AAB6-B8C5-4FF0-82FE-9444E110376F}">
      <dgm:prSet/>
      <dgm:spPr/>
      <dgm:t>
        <a:bodyPr/>
        <a:lstStyle/>
        <a:p>
          <a:endParaRPr lang="en-US"/>
        </a:p>
      </dgm:t>
    </dgm:pt>
    <dgm:pt modelId="{6CD56724-2682-4C8D-84D3-DBE90E9E8190}" type="sibTrans" cxnId="{CD68AAB6-B8C5-4FF0-82FE-9444E110376F}">
      <dgm:prSet/>
      <dgm:spPr/>
      <dgm:t>
        <a:bodyPr/>
        <a:lstStyle/>
        <a:p>
          <a:endParaRPr lang="en-US"/>
        </a:p>
      </dgm:t>
    </dgm:pt>
    <dgm:pt modelId="{4F772B07-F071-4DA3-B20C-EDC0E55FE3DA}">
      <dgm:prSet/>
      <dgm:spPr/>
      <dgm:t>
        <a:bodyPr/>
        <a:lstStyle/>
        <a:p>
          <a:r>
            <a:rPr lang="es-MX" b="1"/>
            <a:t>ocupan bastante tiempo </a:t>
          </a:r>
          <a:r>
            <a:rPr lang="es-MX"/>
            <a:t>y  suelen suponer una gran  espera en varias de las fases de  tramitación</a:t>
          </a:r>
          <a:endParaRPr lang="en-US"/>
        </a:p>
      </dgm:t>
    </dgm:pt>
    <dgm:pt modelId="{BE851FFC-80AD-41A5-9988-86DCF424E92E}" type="parTrans" cxnId="{A91E74A9-059C-4DD3-A0E3-3E128928A8E8}">
      <dgm:prSet/>
      <dgm:spPr/>
      <dgm:t>
        <a:bodyPr/>
        <a:lstStyle/>
        <a:p>
          <a:endParaRPr lang="en-US"/>
        </a:p>
      </dgm:t>
    </dgm:pt>
    <dgm:pt modelId="{178D6295-0CA4-4709-85B1-61B5B68A9941}" type="sibTrans" cxnId="{A91E74A9-059C-4DD3-A0E3-3E128928A8E8}">
      <dgm:prSet/>
      <dgm:spPr/>
      <dgm:t>
        <a:bodyPr/>
        <a:lstStyle/>
        <a:p>
          <a:endParaRPr lang="en-US"/>
        </a:p>
      </dgm:t>
    </dgm:pt>
    <dgm:pt modelId="{2CEB7CF8-C212-4151-B93B-77F0E174ACCB}" type="pres">
      <dgm:prSet presAssocID="{732D00CC-7377-441E-845C-E5B397859E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F16BEB-F19A-4C1A-AA41-1A57E5894005}" type="pres">
      <dgm:prSet presAssocID="{D2E07183-89C1-4EAC-8AB3-58BF32076E07}" presName="hierRoot1" presStyleCnt="0"/>
      <dgm:spPr/>
    </dgm:pt>
    <dgm:pt modelId="{E96205A8-E3CB-4776-8938-E0607B9F7810}" type="pres">
      <dgm:prSet presAssocID="{D2E07183-89C1-4EAC-8AB3-58BF32076E07}" presName="composite" presStyleCnt="0"/>
      <dgm:spPr/>
    </dgm:pt>
    <dgm:pt modelId="{B92A9838-4507-450B-B900-4A70DE4F3F9B}" type="pres">
      <dgm:prSet presAssocID="{D2E07183-89C1-4EAC-8AB3-58BF32076E07}" presName="background" presStyleLbl="node0" presStyleIdx="0" presStyleCnt="2"/>
      <dgm:spPr/>
    </dgm:pt>
    <dgm:pt modelId="{BD56E0EA-51F7-4725-8208-3547A30221F3}" type="pres">
      <dgm:prSet presAssocID="{D2E07183-89C1-4EAC-8AB3-58BF32076E07}" presName="text" presStyleLbl="fgAcc0" presStyleIdx="0" presStyleCnt="2">
        <dgm:presLayoutVars>
          <dgm:chPref val="3"/>
        </dgm:presLayoutVars>
      </dgm:prSet>
      <dgm:spPr/>
    </dgm:pt>
    <dgm:pt modelId="{5E7AA59A-A9B4-4DBF-8B7A-605C0BB25745}" type="pres">
      <dgm:prSet presAssocID="{D2E07183-89C1-4EAC-8AB3-58BF32076E07}" presName="hierChild2" presStyleCnt="0"/>
      <dgm:spPr/>
    </dgm:pt>
    <dgm:pt modelId="{7AC95A2E-EDDA-407A-A8F2-203427D23BC4}" type="pres">
      <dgm:prSet presAssocID="{4F772B07-F071-4DA3-B20C-EDC0E55FE3DA}" presName="hierRoot1" presStyleCnt="0"/>
      <dgm:spPr/>
    </dgm:pt>
    <dgm:pt modelId="{C797D74E-8FDE-4AD4-9D83-7AC12392C9C7}" type="pres">
      <dgm:prSet presAssocID="{4F772B07-F071-4DA3-B20C-EDC0E55FE3DA}" presName="composite" presStyleCnt="0"/>
      <dgm:spPr/>
    </dgm:pt>
    <dgm:pt modelId="{85E48ADD-4967-4A6A-89CC-FDEFE6F72A57}" type="pres">
      <dgm:prSet presAssocID="{4F772B07-F071-4DA3-B20C-EDC0E55FE3DA}" presName="background" presStyleLbl="node0" presStyleIdx="1" presStyleCnt="2"/>
      <dgm:spPr/>
    </dgm:pt>
    <dgm:pt modelId="{F0A9A5C9-D2EB-4F3C-8C8C-14133A096C6D}" type="pres">
      <dgm:prSet presAssocID="{4F772B07-F071-4DA3-B20C-EDC0E55FE3DA}" presName="text" presStyleLbl="fgAcc0" presStyleIdx="1" presStyleCnt="2">
        <dgm:presLayoutVars>
          <dgm:chPref val="3"/>
        </dgm:presLayoutVars>
      </dgm:prSet>
      <dgm:spPr/>
    </dgm:pt>
    <dgm:pt modelId="{F1BE90CF-F042-4AFB-BEA3-613D29310AB0}" type="pres">
      <dgm:prSet presAssocID="{4F772B07-F071-4DA3-B20C-EDC0E55FE3DA}" presName="hierChild2" presStyleCnt="0"/>
      <dgm:spPr/>
    </dgm:pt>
  </dgm:ptLst>
  <dgm:cxnLst>
    <dgm:cxn modelId="{52384919-D345-402D-A26B-9C86DCAD5294}" type="presOf" srcId="{4F772B07-F071-4DA3-B20C-EDC0E55FE3DA}" destId="{F0A9A5C9-D2EB-4F3C-8C8C-14133A096C6D}" srcOrd="0" destOrd="0" presId="urn:microsoft.com/office/officeart/2005/8/layout/hierarchy1"/>
    <dgm:cxn modelId="{ACFD2074-922B-4918-9372-5BDEF8774A06}" type="presOf" srcId="{D2E07183-89C1-4EAC-8AB3-58BF32076E07}" destId="{BD56E0EA-51F7-4725-8208-3547A30221F3}" srcOrd="0" destOrd="0" presId="urn:microsoft.com/office/officeart/2005/8/layout/hierarchy1"/>
    <dgm:cxn modelId="{A91E74A9-059C-4DD3-A0E3-3E128928A8E8}" srcId="{732D00CC-7377-441E-845C-E5B397859E27}" destId="{4F772B07-F071-4DA3-B20C-EDC0E55FE3DA}" srcOrd="1" destOrd="0" parTransId="{BE851FFC-80AD-41A5-9988-86DCF424E92E}" sibTransId="{178D6295-0CA4-4709-85B1-61B5B68A9941}"/>
    <dgm:cxn modelId="{CD68AAB6-B8C5-4FF0-82FE-9444E110376F}" srcId="{732D00CC-7377-441E-845C-E5B397859E27}" destId="{D2E07183-89C1-4EAC-8AB3-58BF32076E07}" srcOrd="0" destOrd="0" parTransId="{2061C836-BE32-471C-B5F6-B36EEE92EFE8}" sibTransId="{6CD56724-2682-4C8D-84D3-DBE90E9E8190}"/>
    <dgm:cxn modelId="{7780FEFA-F9AC-47C6-B987-6A20F4898031}" type="presOf" srcId="{732D00CC-7377-441E-845C-E5B397859E27}" destId="{2CEB7CF8-C212-4151-B93B-77F0E174ACCB}" srcOrd="0" destOrd="0" presId="urn:microsoft.com/office/officeart/2005/8/layout/hierarchy1"/>
    <dgm:cxn modelId="{F5BC5E23-AED0-416C-BEF9-B9F59755B46D}" type="presParOf" srcId="{2CEB7CF8-C212-4151-B93B-77F0E174ACCB}" destId="{C3F16BEB-F19A-4C1A-AA41-1A57E5894005}" srcOrd="0" destOrd="0" presId="urn:microsoft.com/office/officeart/2005/8/layout/hierarchy1"/>
    <dgm:cxn modelId="{F2DDF7D7-5934-4AF0-AB2B-67F10ED2A9E1}" type="presParOf" srcId="{C3F16BEB-F19A-4C1A-AA41-1A57E5894005}" destId="{E96205A8-E3CB-4776-8938-E0607B9F7810}" srcOrd="0" destOrd="0" presId="urn:microsoft.com/office/officeart/2005/8/layout/hierarchy1"/>
    <dgm:cxn modelId="{3C3EA661-0A0A-442B-B725-3A0BC061F5FC}" type="presParOf" srcId="{E96205A8-E3CB-4776-8938-E0607B9F7810}" destId="{B92A9838-4507-450B-B900-4A70DE4F3F9B}" srcOrd="0" destOrd="0" presId="urn:microsoft.com/office/officeart/2005/8/layout/hierarchy1"/>
    <dgm:cxn modelId="{94368709-2FFB-4505-B366-75C572ABA4A9}" type="presParOf" srcId="{E96205A8-E3CB-4776-8938-E0607B9F7810}" destId="{BD56E0EA-51F7-4725-8208-3547A30221F3}" srcOrd="1" destOrd="0" presId="urn:microsoft.com/office/officeart/2005/8/layout/hierarchy1"/>
    <dgm:cxn modelId="{48041196-236B-44B4-A819-51D79C0EC78C}" type="presParOf" srcId="{C3F16BEB-F19A-4C1A-AA41-1A57E5894005}" destId="{5E7AA59A-A9B4-4DBF-8B7A-605C0BB25745}" srcOrd="1" destOrd="0" presId="urn:microsoft.com/office/officeart/2005/8/layout/hierarchy1"/>
    <dgm:cxn modelId="{CE7DEBE2-DD23-408C-9A37-D8911CD0F1FF}" type="presParOf" srcId="{2CEB7CF8-C212-4151-B93B-77F0E174ACCB}" destId="{7AC95A2E-EDDA-407A-A8F2-203427D23BC4}" srcOrd="1" destOrd="0" presId="urn:microsoft.com/office/officeart/2005/8/layout/hierarchy1"/>
    <dgm:cxn modelId="{088AB010-D0A1-4225-8B09-633269D9A980}" type="presParOf" srcId="{7AC95A2E-EDDA-407A-A8F2-203427D23BC4}" destId="{C797D74E-8FDE-4AD4-9D83-7AC12392C9C7}" srcOrd="0" destOrd="0" presId="urn:microsoft.com/office/officeart/2005/8/layout/hierarchy1"/>
    <dgm:cxn modelId="{AB9BB04E-5FFA-4486-8973-84DE0E2610A4}" type="presParOf" srcId="{C797D74E-8FDE-4AD4-9D83-7AC12392C9C7}" destId="{85E48ADD-4967-4A6A-89CC-FDEFE6F72A57}" srcOrd="0" destOrd="0" presId="urn:microsoft.com/office/officeart/2005/8/layout/hierarchy1"/>
    <dgm:cxn modelId="{A974A5C3-CE80-4010-9172-6D5F54390CF6}" type="presParOf" srcId="{C797D74E-8FDE-4AD4-9D83-7AC12392C9C7}" destId="{F0A9A5C9-D2EB-4F3C-8C8C-14133A096C6D}" srcOrd="1" destOrd="0" presId="urn:microsoft.com/office/officeart/2005/8/layout/hierarchy1"/>
    <dgm:cxn modelId="{12BFDA59-7189-4C10-942B-0A9EADCF1E61}" type="presParOf" srcId="{7AC95A2E-EDDA-407A-A8F2-203427D23BC4}" destId="{F1BE90CF-F042-4AFB-BEA3-613D29310A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7955F-91B5-4D24-AFDC-747BA2718A35}">
      <dsp:nvSpPr>
        <dsp:cNvPr id="0" name=""/>
        <dsp:cNvSpPr/>
      </dsp:nvSpPr>
      <dsp:spPr>
        <a:xfrm>
          <a:off x="697929" y="2274"/>
          <a:ext cx="2125003" cy="1275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25020 - </a:t>
          </a:r>
          <a:r>
            <a:rPr lang="en-US" sz="1300" i="1" kern="1200"/>
            <a:t>MeasuremenĞ reference model and guide</a:t>
          </a:r>
          <a:r>
            <a:rPr lang="en-US" sz="1300" kern="1200"/>
            <a:t>: introducción y</a:t>
          </a:r>
          <a:r>
            <a:rPr lang="es-MX" sz="1300" kern="1200"/>
            <a:t> </a:t>
          </a:r>
          <a:r>
            <a:rPr lang="en-US" sz="1300" kern="1200"/>
            <a:t>modelo de referencia de medición de calidad.</a:t>
          </a:r>
        </a:p>
      </dsp:txBody>
      <dsp:txXfrm>
        <a:off x="697929" y="2274"/>
        <a:ext cx="2125003" cy="1275002"/>
      </dsp:txXfrm>
    </dsp:sp>
    <dsp:sp modelId="{B9E22061-2D03-431F-9BA3-40D411F185CE}">
      <dsp:nvSpPr>
        <dsp:cNvPr id="0" name=""/>
        <dsp:cNvSpPr/>
      </dsp:nvSpPr>
      <dsp:spPr>
        <a:xfrm>
          <a:off x="3035433" y="2274"/>
          <a:ext cx="2125003" cy="1275002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25021 - </a:t>
          </a:r>
          <a:r>
            <a:rPr lang="en-US" sz="1300" i="1" kern="1200"/>
            <a:t>QualiĞy measure elemenĞs</a:t>
          </a:r>
          <a:r>
            <a:rPr lang="en-US" sz="1300" kern="1200"/>
            <a:t>: métricas base y derivadas que</a:t>
          </a:r>
          <a:r>
            <a:rPr lang="es-MX" sz="1300" kern="1200"/>
            <a:t> </a:t>
          </a:r>
          <a:r>
            <a:rPr lang="en-US" sz="1300" kern="1200"/>
            <a:t>pueden usadas en el ciclo de vida del SW.</a:t>
          </a:r>
        </a:p>
      </dsp:txBody>
      <dsp:txXfrm>
        <a:off x="3035433" y="2274"/>
        <a:ext cx="2125003" cy="1275002"/>
      </dsp:txXfrm>
    </dsp:sp>
    <dsp:sp modelId="{564659C4-C020-4B4F-85B6-D95CCF8CDE8D}">
      <dsp:nvSpPr>
        <dsp:cNvPr id="0" name=""/>
        <dsp:cNvSpPr/>
      </dsp:nvSpPr>
      <dsp:spPr>
        <a:xfrm>
          <a:off x="5372937" y="2274"/>
          <a:ext cx="2125003" cy="127500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25022 - </a:t>
          </a:r>
          <a:r>
            <a:rPr lang="en-US" sz="1300" i="1" kern="1200"/>
            <a:t>MeasuremenĞ of qualiĞy in use</a:t>
          </a:r>
          <a:r>
            <a:rPr lang="en-US" sz="1300" kern="1200"/>
            <a:t>: métricas para la medición de</a:t>
          </a:r>
          <a:r>
            <a:rPr lang="es-MX" sz="1300" kern="1200"/>
            <a:t> </a:t>
          </a:r>
          <a:r>
            <a:rPr lang="en-US" sz="1300" kern="1200"/>
            <a:t>calidad en uso del producto</a:t>
          </a:r>
        </a:p>
      </dsp:txBody>
      <dsp:txXfrm>
        <a:off x="5372937" y="2274"/>
        <a:ext cx="2125003" cy="1275002"/>
      </dsp:txXfrm>
    </dsp:sp>
    <dsp:sp modelId="{B357FA5F-A966-4A3F-BBAB-6847D9B77B98}">
      <dsp:nvSpPr>
        <dsp:cNvPr id="0" name=""/>
        <dsp:cNvSpPr/>
      </dsp:nvSpPr>
      <dsp:spPr>
        <a:xfrm>
          <a:off x="1866681" y="1489777"/>
          <a:ext cx="2125003" cy="1275002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25023 - </a:t>
          </a:r>
          <a:r>
            <a:rPr lang="en-US" sz="1300" i="1" kern="1200"/>
            <a:t>MeasuremenĞ of sysĞem and sofĞware producĞ qualiĞy</a:t>
          </a:r>
          <a:r>
            <a:rPr lang="en-US" sz="1300" kern="1200"/>
            <a:t>:</a:t>
          </a:r>
          <a:r>
            <a:rPr lang="es-MX" sz="1300" kern="1200"/>
            <a:t> </a:t>
          </a:r>
          <a:r>
            <a:rPr lang="en-US" sz="1300" kern="1200"/>
            <a:t>métricas para la medición de la calidad de productos y sistemas de software.</a:t>
          </a:r>
        </a:p>
      </dsp:txBody>
      <dsp:txXfrm>
        <a:off x="1866681" y="1489777"/>
        <a:ext cx="2125003" cy="1275002"/>
      </dsp:txXfrm>
    </dsp:sp>
    <dsp:sp modelId="{11C39A65-74CB-4276-AB8D-43E05AF307BD}">
      <dsp:nvSpPr>
        <dsp:cNvPr id="0" name=""/>
        <dsp:cNvSpPr/>
      </dsp:nvSpPr>
      <dsp:spPr>
        <a:xfrm>
          <a:off x="4204185" y="1489777"/>
          <a:ext cx="2125003" cy="127500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ISO/IEC 25024 - </a:t>
          </a:r>
          <a:r>
            <a:rPr lang="en-US" sz="1300" i="1" kern="1200"/>
            <a:t>MeasuremenĞ of daĞa qualiĞy</a:t>
          </a:r>
          <a:r>
            <a:rPr lang="en-US" sz="1300" kern="1200"/>
            <a:t>: métricas para la medición de la</a:t>
          </a:r>
          <a:r>
            <a:rPr lang="es-MX" sz="1300" kern="1200"/>
            <a:t> </a:t>
          </a:r>
          <a:r>
            <a:rPr lang="en-US" sz="1300" kern="1200"/>
            <a:t>calidad de datos.</a:t>
          </a:r>
        </a:p>
      </dsp:txBody>
      <dsp:txXfrm>
        <a:off x="4204185" y="1489777"/>
        <a:ext cx="2125003" cy="1275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E720E-D70C-437E-ABB5-0337E365C867}">
      <dsp:nvSpPr>
        <dsp:cNvPr id="0" name=""/>
        <dsp:cNvSpPr/>
      </dsp:nvSpPr>
      <dsp:spPr>
        <a:xfrm>
          <a:off x="0" y="136888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Asegurar que productos </a:t>
          </a:r>
          <a:r>
            <a:rPr lang="en-US" sz="1100" kern="1200"/>
            <a:t>y servicios son</a:t>
          </a:r>
          <a:r>
            <a:rPr lang="es-MX" sz="1100" kern="1200"/>
            <a:t> </a:t>
          </a:r>
          <a:r>
            <a:rPr lang="en-US" sz="1100" kern="1200"/>
            <a:t>seguros, de confianza y de buena calidad.</a:t>
          </a:r>
        </a:p>
      </dsp:txBody>
      <dsp:txXfrm>
        <a:off x="0" y="136888"/>
        <a:ext cx="1635125" cy="981075"/>
      </dsp:txXfrm>
    </dsp:sp>
    <dsp:sp modelId="{D7952392-C27E-4EC2-A705-A3BBC2438F94}">
      <dsp:nvSpPr>
        <dsp:cNvPr id="0" name=""/>
        <dsp:cNvSpPr/>
      </dsp:nvSpPr>
      <dsp:spPr>
        <a:xfrm>
          <a:off x="1798637" y="136888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 err="1"/>
            <a:t>Minimizamos</a:t>
          </a:r>
          <a:r>
            <a:rPr lang="en-US" sz="1100" b="1" kern="1200" dirty="0"/>
            <a:t> </a:t>
          </a:r>
          <a:r>
            <a:rPr lang="en-US" sz="1100" kern="1200" dirty="0" err="1"/>
            <a:t>el</a:t>
          </a:r>
          <a:r>
            <a:rPr lang="en-US" sz="1100" kern="1200" dirty="0"/>
            <a:t> </a:t>
          </a:r>
          <a:r>
            <a:rPr lang="en-US" sz="1100" kern="1200" dirty="0" err="1"/>
            <a:t>número</a:t>
          </a:r>
          <a:r>
            <a:rPr lang="en-US" sz="1100" kern="1200" dirty="0"/>
            <a:t> de </a:t>
          </a:r>
          <a:r>
            <a:rPr lang="en-US" sz="1100" kern="1200" dirty="0" err="1"/>
            <a:t>errores</a:t>
          </a:r>
          <a:r>
            <a:rPr lang="en-US" sz="1100" kern="1200" dirty="0"/>
            <a:t>.	</a:t>
          </a:r>
        </a:p>
      </dsp:txBody>
      <dsp:txXfrm>
        <a:off x="1798637" y="136888"/>
        <a:ext cx="1635125" cy="981075"/>
      </dsp:txXfrm>
    </dsp:sp>
    <dsp:sp modelId="{B9F7A610-FF8C-428E-BA46-972384933340}">
      <dsp:nvSpPr>
        <dsp:cNvPr id="0" name=""/>
        <dsp:cNvSpPr/>
      </dsp:nvSpPr>
      <dsp:spPr>
        <a:xfrm>
          <a:off x="3597275" y="136888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Ahorramos tiempo </a:t>
          </a:r>
          <a:r>
            <a:rPr lang="en-US" sz="1100" kern="1200"/>
            <a:t>en los procedimientos</a:t>
          </a:r>
          <a:r>
            <a:rPr lang="es-MX" sz="1100" kern="1200"/>
            <a:t> </a:t>
          </a:r>
          <a:r>
            <a:rPr lang="en-US" sz="1100" kern="1200"/>
            <a:t>de entrega.</a:t>
          </a:r>
        </a:p>
      </dsp:txBody>
      <dsp:txXfrm>
        <a:off x="3597275" y="136888"/>
        <a:ext cx="1635125" cy="981075"/>
      </dsp:txXfrm>
    </dsp:sp>
    <dsp:sp modelId="{D471814F-90DA-4C4F-91B0-C6EA6A2DBFC6}">
      <dsp:nvSpPr>
        <dsp:cNvPr id="0" name=""/>
        <dsp:cNvSpPr/>
      </dsp:nvSpPr>
      <dsp:spPr>
        <a:xfrm>
          <a:off x="899318" y="1281475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b="1" kern="1200"/>
            <a:t>Unificamos los objetivos </a:t>
          </a:r>
          <a:r>
            <a:rPr lang="es-MX" sz="1100" kern="1200"/>
            <a:t>del software con las necesidades reales.</a:t>
          </a:r>
          <a:endParaRPr lang="en-US" sz="1100" kern="1200"/>
        </a:p>
      </dsp:txBody>
      <dsp:txXfrm>
        <a:off x="899318" y="1281475"/>
        <a:ext cx="1635125" cy="981075"/>
      </dsp:txXfrm>
    </dsp:sp>
    <dsp:sp modelId="{A79995EE-4142-47E3-A8A6-08A53A3BEBCD}">
      <dsp:nvSpPr>
        <dsp:cNvPr id="0" name=""/>
        <dsp:cNvSpPr/>
      </dsp:nvSpPr>
      <dsp:spPr>
        <a:xfrm>
          <a:off x="2697956" y="1281475"/>
          <a:ext cx="1635125" cy="981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b="1" kern="1200"/>
            <a:t>Evaluaciones periódicas </a:t>
          </a:r>
          <a:r>
            <a:rPr lang="es-MX" sz="1100" kern="1200"/>
            <a:t>para determinar la  constante calidad.</a:t>
          </a:r>
          <a:endParaRPr lang="en-US" sz="1100" kern="1200"/>
        </a:p>
      </dsp:txBody>
      <dsp:txXfrm>
        <a:off x="2697956" y="1281475"/>
        <a:ext cx="1635125" cy="981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A9838-4507-450B-B900-4A70DE4F3F9B}">
      <dsp:nvSpPr>
        <dsp:cNvPr id="0" name=""/>
        <dsp:cNvSpPr/>
      </dsp:nvSpPr>
      <dsp:spPr>
        <a:xfrm>
          <a:off x="962" y="380513"/>
          <a:ext cx="3379189" cy="21457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56E0EA-51F7-4725-8208-3547A30221F3}">
      <dsp:nvSpPr>
        <dsp:cNvPr id="0" name=""/>
        <dsp:cNvSpPr/>
      </dsp:nvSpPr>
      <dsp:spPr>
        <a:xfrm>
          <a:off x="376428" y="737205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No permite integrarse con otro  sistema de gestión.</a:t>
          </a:r>
          <a:endParaRPr lang="en-US" sz="2600" kern="1200"/>
        </a:p>
      </dsp:txBody>
      <dsp:txXfrm>
        <a:off x="439276" y="800053"/>
        <a:ext cx="3253493" cy="2020089"/>
      </dsp:txXfrm>
    </dsp:sp>
    <dsp:sp modelId="{85E48ADD-4967-4A6A-89CC-FDEFE6F72A57}">
      <dsp:nvSpPr>
        <dsp:cNvPr id="0" name=""/>
        <dsp:cNvSpPr/>
      </dsp:nvSpPr>
      <dsp:spPr>
        <a:xfrm>
          <a:off x="4131082" y="380513"/>
          <a:ext cx="3379189" cy="21457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A9A5C9-D2EB-4F3C-8C8C-14133A096C6D}">
      <dsp:nvSpPr>
        <dsp:cNvPr id="0" name=""/>
        <dsp:cNvSpPr/>
      </dsp:nvSpPr>
      <dsp:spPr>
        <a:xfrm>
          <a:off x="4506548" y="737205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/>
            <a:t>ocupan bastante tiempo </a:t>
          </a:r>
          <a:r>
            <a:rPr lang="es-MX" sz="2600" kern="1200"/>
            <a:t>y  suelen suponer una gran  espera en varias de las fases de  tramitación</a:t>
          </a:r>
          <a:endParaRPr lang="en-US" sz="2600" kern="1200"/>
        </a:p>
      </dsp:txBody>
      <dsp:txXfrm>
        <a:off x="4569396" y="800053"/>
        <a:ext cx="3253493" cy="202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8F66C-844F-CD43-6382-811DA1951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2D61D-73B1-0385-E0C2-2228E29F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F0E61-21FE-FF50-8B5A-E9B4D9BE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191FF-0349-5DB4-38E2-4F57172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B0412-1F46-E513-1F42-0FAC99D1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46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AB255-D5CC-7F85-3D28-55226FE6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061C97-1116-E8B3-6C41-6597BE7C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3FA55-3E1E-6B25-0A85-156C8443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B1BE0-5C53-55E5-5724-5B369338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208E8-0282-326F-DF5C-0A55CE81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80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7D8A1-82AA-90A9-9550-F9663C4F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B79404-05DF-61A2-E6B0-4888A0C4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74D25-9F4C-8792-3880-0578566F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7DA0D-F225-6DC2-8253-F5F518D3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B8940-E849-CF36-B185-2BD97D9C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45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27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3B835-F80E-27D6-D2D5-1C44A4F7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5BB6E-EB73-588C-7B18-E358EAD0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BDA56-CD42-6EAA-16BD-AD16490D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0816C-4F7A-8722-395D-EC5DB2A4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7AED4-9159-7B52-A6ED-3E590A82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6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F87C-46CF-6F02-95A7-C5735E74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82FFD1-0BF8-A656-DB55-D3F74E70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59430-C6DB-8F89-8E36-6E0A8D1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3E081-1C59-6B69-93A4-4254DBFC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B4109A-CD39-A5CC-3085-93BD6915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83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A181-C5A2-A756-DE05-F817BCDF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64629-A070-F3C4-338B-85BB84F81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DBC87-EE40-93FC-1ECC-8CB8446C5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9A8C86-828A-7173-143B-955A10A5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BA4C0-6FC7-04BA-8FB7-C391A55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6DD71B-96DE-2277-AFDE-64542A5B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1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B6AC5-7AF7-B072-1E61-54C2941A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44CC21-2637-A037-8468-D6392A5B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51499D-0BBF-183B-CC7D-77622A9E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4A48AA-288C-1D9F-E730-3A1A6E7F6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F5D1A-24C9-5EE7-11B1-ABF6B80ED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BCA082-5668-65F7-4F2E-27EA8D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BE7E87-1AC6-FC62-E6B7-90465DD7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1A21BB-B772-3DCA-658C-4340A6BC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5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6F57B-0A49-A08F-D213-0DD3CCE7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9432D7-8198-851C-EAFC-C14C42E8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8759C0-FA92-B042-AF1E-8C433B09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E974B4-8DAE-C6E1-322B-0B57D49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519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EF8D0-037E-A531-2F02-DDC123D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4AB6D4-C315-B85F-45D7-272EC4A9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80AF33-B3FA-4B9C-DCE5-4937D3BB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88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14777-B120-A388-470F-942D680C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B0015-CFD9-6F75-6A49-3829FAAA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9B6748-931B-7B3B-D914-CDACD685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2F2F5-2D02-50BC-4EE7-83F229A3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237ED9-0329-8559-7CEA-75DB1D9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53B53-4B84-8354-36D0-C2F93B8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73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4B68D-8205-7D82-07AD-890EF593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D998FD-C033-2C19-BDFE-3C9E47F76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989452-9E60-E9AB-7BE4-BB026662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64217F-E84F-169D-D4B9-E24D1AAB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7E7AB2-C70B-3FE9-6511-E9D66775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C95E65-29EB-BAA1-563F-84D5A584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F54AFD-748B-6486-AAC4-9AFAF202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F3EAB-5300-3F93-9DAA-4E41A8D61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E5E5A-D05D-7F09-C136-4906E6A7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8F1BB-CF49-0A11-EAE0-9C9DD0D50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1410B-3A25-6297-06CD-4F279F3D4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91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1" name="Rectangle 6189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2" name="Freeform: Shape 6191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245" y="655290"/>
            <a:ext cx="7900987" cy="3721581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64EEB0-2E72-F3B3-E7BE-02FA52C2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6" y="947739"/>
            <a:ext cx="6561534" cy="1355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kern="1200" spc="7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5400" b="1" kern="1200" spc="-33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5400" b="1" kern="1200" spc="-8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5400" b="1" kern="1200" spc="-29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5400" b="1" kern="1200" spc="-27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b="1" kern="1200" spc="-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spc="40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400" b="1" kern="1200" spc="17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5400" b="1" kern="1200" spc="-7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5400" b="1" kern="1200" spc="11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400" b="1" kern="1200" spc="39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400" b="1" kern="1200" spc="5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  </a:t>
            </a:r>
            <a:r>
              <a:rPr lang="en-US" sz="5400" b="1" kern="1200" spc="-9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25000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5BCE9-1E0D-1D76-A800-4AA8F12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85" y="2588571"/>
            <a:ext cx="5899547" cy="663403"/>
          </a:xfr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Jorge Yesid Velasquez rivera </a:t>
            </a:r>
          </a:p>
        </p:txBody>
      </p:sp>
      <p:grpSp>
        <p:nvGrpSpPr>
          <p:cNvPr id="6223" name="Group 6193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630" y="2728285"/>
            <a:ext cx="7859836" cy="1649183"/>
            <a:chOff x="839281" y="3610818"/>
            <a:chExt cx="10479782" cy="2198910"/>
          </a:xfrm>
        </p:grpSpPr>
        <p:sp>
          <p:nvSpPr>
            <p:cNvPr id="6195" name="Freeform: Shape 6194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24" name="Freeform: Shape 6195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6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162799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757985" y="-375753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673" y="261648"/>
            <a:ext cx="7288583" cy="1182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0485" defTabSz="914400"/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Familia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19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normas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ISO/IEC</a:t>
            </a: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25000</a:t>
            </a:r>
            <a:br>
              <a:rPr lang="en-US" sz="1900" kern="1200" spc="75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900" kern="1200" spc="75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 spc="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ISO/IEC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2502n</a:t>
            </a:r>
            <a:r>
              <a:rPr lang="en-US" sz="19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</a:t>
            </a:r>
            <a:r>
              <a:rPr lang="en-US" sz="1900" kern="1200" spc="-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División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Medición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19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Calidad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900" kern="1200" spc="75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C49363E-7215-C4FE-483E-56E643D20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231843"/>
              </p:ext>
            </p:extLst>
          </p:nvPr>
        </p:nvGraphicFramePr>
        <p:xfrm>
          <a:off x="483042" y="1961984"/>
          <a:ext cx="8195871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0485" algn="r" defTabSz="914400"/>
            <a:r>
              <a:rPr lang="en-US" sz="30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Familia</a:t>
            </a:r>
            <a:r>
              <a:rPr lang="en-US" sz="30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0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normas</a:t>
            </a:r>
            <a:r>
              <a:rPr lang="en-US" sz="30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ISO/IEC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7368" y="487110"/>
            <a:ext cx="3646835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285"/>
              </a:spcBef>
            </a:pPr>
            <a:r>
              <a:rPr lang="en-US" sz="1200" b="1" spc="45" dirty="0"/>
              <a:t>ISO/IEC</a:t>
            </a:r>
            <a:r>
              <a:rPr lang="en-US" sz="1200" b="1" spc="5" dirty="0"/>
              <a:t> </a:t>
            </a:r>
            <a:r>
              <a:rPr lang="en-US" sz="1200" b="1" spc="-10" dirty="0"/>
              <a:t>2503n</a:t>
            </a:r>
            <a:r>
              <a:rPr lang="en-US" sz="1200" b="1" spc="-5" dirty="0"/>
              <a:t> </a:t>
            </a:r>
            <a:r>
              <a:rPr lang="en-US" sz="1200" b="1" dirty="0"/>
              <a:t>–</a:t>
            </a:r>
            <a:r>
              <a:rPr lang="en-US" sz="1200" b="1" spc="-65" dirty="0"/>
              <a:t> </a:t>
            </a:r>
            <a:r>
              <a:rPr lang="en-US" sz="1200" b="1" spc="5" dirty="0"/>
              <a:t>División </a:t>
            </a:r>
            <a:r>
              <a:rPr lang="en-US" sz="1200" b="1" spc="-30" dirty="0"/>
              <a:t>de</a:t>
            </a:r>
            <a:r>
              <a:rPr lang="en-US" sz="1200" b="1" spc="5" dirty="0"/>
              <a:t> </a:t>
            </a:r>
            <a:r>
              <a:rPr lang="en-US" sz="1200" b="1" spc="10" dirty="0" err="1"/>
              <a:t>Requisitos</a:t>
            </a:r>
            <a:r>
              <a:rPr lang="en-US" sz="1200" b="1" spc="5" dirty="0"/>
              <a:t> </a:t>
            </a:r>
            <a:r>
              <a:rPr lang="en-US" sz="1200" b="1" spc="-30" dirty="0"/>
              <a:t>de</a:t>
            </a:r>
            <a:r>
              <a:rPr lang="en-US" sz="1200" b="1" spc="5" dirty="0"/>
              <a:t> </a:t>
            </a:r>
            <a:r>
              <a:rPr lang="en-US" sz="1200" b="1" spc="10" dirty="0"/>
              <a:t>Calidad</a:t>
            </a:r>
            <a:endParaRPr lang="en-US" sz="1200" b="1" dirty="0"/>
          </a:p>
          <a:p>
            <a:pPr marL="379095" indent="-228600">
              <a:lnSpc>
                <a:spcPct val="9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200" spc="-75" dirty="0"/>
              <a:t>ISO/IEC</a:t>
            </a:r>
            <a:r>
              <a:rPr lang="en-US" sz="1200" spc="-140" dirty="0"/>
              <a:t> </a:t>
            </a:r>
            <a:r>
              <a:rPr lang="en-US" sz="1200" spc="-55" dirty="0"/>
              <a:t>25030</a:t>
            </a:r>
            <a:r>
              <a:rPr lang="en-US" sz="1200" spc="-145" dirty="0"/>
              <a:t> </a:t>
            </a:r>
            <a:r>
              <a:rPr lang="en-US" sz="1200" spc="-100" dirty="0"/>
              <a:t>-</a:t>
            </a:r>
            <a:r>
              <a:rPr lang="en-US" sz="1200" spc="-175" dirty="0"/>
              <a:t> </a:t>
            </a:r>
            <a:r>
              <a:rPr lang="en-US" sz="1200" i="1" spc="-55" dirty="0" err="1"/>
              <a:t>QualiĞy</a:t>
            </a:r>
            <a:r>
              <a:rPr lang="en-US" sz="1200" i="1" spc="-145" dirty="0"/>
              <a:t> </a:t>
            </a:r>
            <a:r>
              <a:rPr lang="en-US" sz="1200" i="1" spc="-50" dirty="0" err="1"/>
              <a:t>requiremenĞs</a:t>
            </a:r>
            <a:r>
              <a:rPr lang="en-US" sz="1200" spc="-50" dirty="0"/>
              <a:t>:</a:t>
            </a:r>
            <a:r>
              <a:rPr lang="en-US" sz="1200" spc="-204" dirty="0"/>
              <a:t> </a:t>
            </a:r>
            <a:r>
              <a:rPr lang="en-US" sz="1200" spc="10" dirty="0" err="1"/>
              <a:t>especificación</a:t>
            </a:r>
            <a:r>
              <a:rPr lang="en-US" sz="1200" spc="-175" dirty="0"/>
              <a:t> </a:t>
            </a:r>
            <a:r>
              <a:rPr lang="en-US" sz="1200" spc="40" dirty="0"/>
              <a:t>de</a:t>
            </a:r>
            <a:r>
              <a:rPr lang="en-US" sz="1200" spc="-130" dirty="0"/>
              <a:t> </a:t>
            </a:r>
            <a:r>
              <a:rPr lang="en-US" sz="1200" spc="-20" dirty="0" err="1"/>
              <a:t>los</a:t>
            </a:r>
            <a:r>
              <a:rPr lang="en-US" sz="1200" spc="-140" dirty="0"/>
              <a:t> </a:t>
            </a:r>
            <a:r>
              <a:rPr lang="en-US" sz="1200" spc="-5" dirty="0" err="1"/>
              <a:t>requisitos</a:t>
            </a:r>
            <a:r>
              <a:rPr lang="en-US" sz="1200" spc="-155" dirty="0"/>
              <a:t> </a:t>
            </a:r>
            <a:r>
              <a:rPr lang="en-US" sz="1200" spc="40" dirty="0"/>
              <a:t>de</a:t>
            </a:r>
            <a:r>
              <a:rPr lang="en-US" sz="1200" dirty="0"/>
              <a:t> </a:t>
            </a:r>
            <a:r>
              <a:rPr lang="en-US" sz="1200" spc="-5" dirty="0" err="1"/>
              <a:t>cal</a:t>
            </a:r>
            <a:r>
              <a:rPr lang="en-US" sz="1200" dirty="0" err="1"/>
              <a:t>i</a:t>
            </a:r>
            <a:r>
              <a:rPr lang="en-US" sz="1200" spc="40" dirty="0" err="1"/>
              <a:t>dad</a:t>
            </a:r>
            <a:r>
              <a:rPr lang="en-US" sz="1200" spc="-160" dirty="0"/>
              <a:t> </a:t>
            </a:r>
            <a:r>
              <a:rPr lang="en-US" sz="1200" spc="20" dirty="0"/>
              <a:t>del</a:t>
            </a:r>
            <a:r>
              <a:rPr lang="en-US" sz="1200" spc="-140" dirty="0"/>
              <a:t> </a:t>
            </a:r>
            <a:r>
              <a:rPr lang="en-US" sz="1200" spc="15" dirty="0" err="1"/>
              <a:t>pro</a:t>
            </a:r>
            <a:r>
              <a:rPr lang="en-US" sz="1200" spc="40" dirty="0" err="1"/>
              <a:t>ducto</a:t>
            </a:r>
            <a:r>
              <a:rPr lang="en-US" sz="1200" spc="-150" dirty="0"/>
              <a:t> </a:t>
            </a:r>
            <a:r>
              <a:rPr lang="en-US" sz="1200" spc="-20" dirty="0"/>
              <a:t>so</a:t>
            </a:r>
            <a:r>
              <a:rPr lang="en-US" sz="1200" spc="-40" dirty="0"/>
              <a:t>f</a:t>
            </a:r>
            <a:r>
              <a:rPr lang="en-US" sz="1200" spc="5" dirty="0"/>
              <a:t>t</a:t>
            </a:r>
            <a:r>
              <a:rPr lang="en-US" sz="1200" spc="-50" dirty="0"/>
              <a:t>ware.</a:t>
            </a:r>
            <a:endParaRPr lang="en-US" sz="1200" dirty="0"/>
          </a:p>
          <a:p>
            <a:pPr>
              <a:lnSpc>
                <a:spcPct val="90000"/>
              </a:lnSpc>
              <a:spcBef>
                <a:spcPts val="1230"/>
              </a:spcBef>
            </a:pPr>
            <a:r>
              <a:rPr lang="en-US" sz="1200" b="1" spc="45" dirty="0"/>
              <a:t>ISO/IEC</a:t>
            </a:r>
            <a:r>
              <a:rPr lang="en-US" sz="1200" b="1" spc="5" dirty="0"/>
              <a:t> </a:t>
            </a:r>
            <a:r>
              <a:rPr lang="en-US" sz="1200" b="1" spc="-10" dirty="0"/>
              <a:t>2504n</a:t>
            </a:r>
            <a:r>
              <a:rPr lang="en-US" sz="1200" b="1" spc="-5" dirty="0"/>
              <a:t> </a:t>
            </a:r>
            <a:r>
              <a:rPr lang="en-US" sz="1200" b="1" dirty="0"/>
              <a:t>–</a:t>
            </a:r>
            <a:r>
              <a:rPr lang="en-US" sz="1200" b="1" spc="-60" dirty="0"/>
              <a:t> </a:t>
            </a:r>
            <a:r>
              <a:rPr lang="en-US" sz="1200" b="1" spc="5" dirty="0"/>
              <a:t>División </a:t>
            </a:r>
            <a:r>
              <a:rPr lang="en-US" sz="1200" b="1" spc="-30" dirty="0"/>
              <a:t>de</a:t>
            </a:r>
            <a:r>
              <a:rPr lang="en-US" sz="1200" b="1" spc="10" dirty="0"/>
              <a:t> </a:t>
            </a:r>
            <a:r>
              <a:rPr lang="en-US" sz="1200" b="1" spc="5" dirty="0" err="1"/>
              <a:t>Evaluación</a:t>
            </a:r>
            <a:r>
              <a:rPr lang="en-US" sz="1200" b="1" spc="5" dirty="0"/>
              <a:t> </a:t>
            </a:r>
            <a:r>
              <a:rPr lang="en-US" sz="1200" b="1" spc="-30" dirty="0"/>
              <a:t>de</a:t>
            </a:r>
            <a:r>
              <a:rPr lang="en-US" sz="1200" b="1" spc="10" dirty="0"/>
              <a:t> </a:t>
            </a:r>
            <a:r>
              <a:rPr lang="en-US" sz="1200" b="1" spc="5" dirty="0"/>
              <a:t>Calidad</a:t>
            </a:r>
            <a:endParaRPr lang="en-US" sz="1200" b="1" dirty="0"/>
          </a:p>
          <a:p>
            <a:pPr marL="394969" indent="-228600">
              <a:lnSpc>
                <a:spcPct val="90000"/>
              </a:lnSpc>
              <a:spcBef>
                <a:spcPts val="1230"/>
              </a:spcBef>
              <a:buFont typeface="Arial" panose="020B0604020202020204" pitchFamily="34" charset="0"/>
              <a:buChar char="•"/>
            </a:pPr>
            <a:r>
              <a:rPr lang="en-US" sz="1200" spc="-75" dirty="0"/>
              <a:t>ISO/IEC</a:t>
            </a:r>
            <a:r>
              <a:rPr lang="en-US" sz="1200" spc="-150" dirty="0"/>
              <a:t> </a:t>
            </a:r>
            <a:r>
              <a:rPr lang="en-US" sz="1200" spc="-25" dirty="0"/>
              <a:t>25040</a:t>
            </a:r>
            <a:r>
              <a:rPr lang="en-US" sz="1200" spc="-150" dirty="0"/>
              <a:t> </a:t>
            </a:r>
            <a:r>
              <a:rPr lang="en-US" sz="1200" spc="-105" dirty="0"/>
              <a:t>-</a:t>
            </a:r>
            <a:r>
              <a:rPr lang="en-US" sz="1200" spc="-175" dirty="0"/>
              <a:t> </a:t>
            </a:r>
            <a:r>
              <a:rPr lang="en-US" sz="1200" i="1" spc="-20" dirty="0" err="1"/>
              <a:t>EvaluaĞion</a:t>
            </a:r>
            <a:r>
              <a:rPr lang="en-US" sz="1200" i="1" spc="-135" dirty="0"/>
              <a:t> </a:t>
            </a:r>
            <a:r>
              <a:rPr lang="en-US" sz="1200" i="1" spc="10" dirty="0"/>
              <a:t>reference</a:t>
            </a:r>
            <a:r>
              <a:rPr lang="en-US" sz="1200" i="1" spc="-145" dirty="0"/>
              <a:t> </a:t>
            </a:r>
            <a:r>
              <a:rPr lang="en-US" sz="1200" i="1" spc="45" dirty="0"/>
              <a:t>model</a:t>
            </a:r>
            <a:r>
              <a:rPr lang="en-US" sz="1200" i="1" spc="-135" dirty="0"/>
              <a:t> </a:t>
            </a:r>
            <a:r>
              <a:rPr lang="en-US" sz="1200" i="1" spc="80" dirty="0"/>
              <a:t>and</a:t>
            </a:r>
            <a:r>
              <a:rPr lang="en-US" sz="1200" i="1" spc="-125" dirty="0"/>
              <a:t> </a:t>
            </a:r>
            <a:r>
              <a:rPr lang="en-US" sz="1200" i="1" spc="-20" dirty="0"/>
              <a:t>guide</a:t>
            </a:r>
            <a:r>
              <a:rPr lang="en-US" sz="1200" spc="-20" dirty="0"/>
              <a:t>:</a:t>
            </a:r>
            <a:r>
              <a:rPr lang="en-US" sz="1200" spc="-200" dirty="0"/>
              <a:t> </a:t>
            </a:r>
            <a:r>
              <a:rPr lang="en-US" sz="1200" spc="-30" dirty="0"/>
              <a:t>entradas, </a:t>
            </a:r>
            <a:r>
              <a:rPr lang="en-US" sz="1200" spc="-5" dirty="0" err="1"/>
              <a:t>restricciones</a:t>
            </a:r>
            <a:r>
              <a:rPr lang="en-US" sz="1200" spc="-170" dirty="0"/>
              <a:t> </a:t>
            </a:r>
            <a:r>
              <a:rPr lang="en-US" sz="1200" spc="-90" dirty="0"/>
              <a:t>y</a:t>
            </a:r>
            <a:r>
              <a:rPr lang="en-US" sz="1200" spc="-135" dirty="0"/>
              <a:t> </a:t>
            </a:r>
            <a:r>
              <a:rPr lang="en-US" sz="1200" spc="-10" dirty="0" err="1"/>
              <a:t>recursos</a:t>
            </a:r>
            <a:r>
              <a:rPr lang="en-US" sz="1200" spc="-145" dirty="0"/>
              <a:t> </a:t>
            </a:r>
            <a:r>
              <a:rPr lang="en-US" sz="1200" spc="-10" dirty="0" err="1"/>
              <a:t>necesarios</a:t>
            </a:r>
            <a:r>
              <a:rPr lang="en-US" sz="1200" spc="-170" dirty="0"/>
              <a:t> </a:t>
            </a:r>
            <a:r>
              <a:rPr lang="en-US" sz="1200" spc="-5" dirty="0"/>
              <a:t>para</a:t>
            </a:r>
            <a:r>
              <a:rPr lang="en-US" sz="1200" spc="-140" dirty="0"/>
              <a:t> </a:t>
            </a:r>
            <a:r>
              <a:rPr lang="en-US" sz="1200" spc="-20" dirty="0"/>
              <a:t>la</a:t>
            </a:r>
            <a:r>
              <a:rPr lang="en-US" sz="1200" spc="-150" dirty="0"/>
              <a:t> </a:t>
            </a:r>
            <a:r>
              <a:rPr lang="en-US" sz="1200" spc="-25" dirty="0" err="1"/>
              <a:t>evaluación</a:t>
            </a:r>
            <a:r>
              <a:rPr lang="en-US" sz="1200" spc="-25" dirty="0"/>
              <a:t>.</a:t>
            </a:r>
            <a:endParaRPr lang="en-US" sz="1200" dirty="0"/>
          </a:p>
          <a:p>
            <a:pPr indent="-228600">
              <a:lnSpc>
                <a:spcPct val="9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1200" spc="-75" dirty="0"/>
              <a:t>ISO/IEC</a:t>
            </a:r>
            <a:r>
              <a:rPr lang="en-US" sz="1200" spc="-140" dirty="0"/>
              <a:t> </a:t>
            </a:r>
            <a:r>
              <a:rPr lang="en-US" sz="1200" spc="-110" dirty="0"/>
              <a:t>25041</a:t>
            </a:r>
            <a:r>
              <a:rPr lang="en-US" sz="1200" spc="-145" dirty="0"/>
              <a:t> </a:t>
            </a:r>
            <a:r>
              <a:rPr lang="en-US" sz="1200" spc="-100" dirty="0"/>
              <a:t>-</a:t>
            </a:r>
            <a:r>
              <a:rPr lang="en-US" sz="1200" spc="-175" dirty="0"/>
              <a:t> </a:t>
            </a:r>
            <a:r>
              <a:rPr lang="en-US" sz="1200" i="1" spc="-20" dirty="0" err="1"/>
              <a:t>EvaluaĞion</a:t>
            </a:r>
            <a:r>
              <a:rPr lang="en-US" sz="1200" i="1" spc="-130" dirty="0"/>
              <a:t> </a:t>
            </a:r>
            <a:r>
              <a:rPr lang="en-US" sz="1200" i="1" spc="40" dirty="0"/>
              <a:t>guide</a:t>
            </a:r>
            <a:r>
              <a:rPr lang="en-US" sz="1200" i="1" spc="-140" dirty="0"/>
              <a:t> </a:t>
            </a:r>
            <a:r>
              <a:rPr lang="en-US" sz="1200" i="1" spc="-10" dirty="0"/>
              <a:t>for</a:t>
            </a:r>
            <a:r>
              <a:rPr lang="en-US" sz="1200" i="1" spc="-125" dirty="0"/>
              <a:t> </a:t>
            </a:r>
            <a:r>
              <a:rPr lang="en-US" sz="1200" i="1" spc="-15" dirty="0"/>
              <a:t>developers,</a:t>
            </a:r>
            <a:r>
              <a:rPr lang="en-US" sz="1200" i="1" spc="-114" dirty="0"/>
              <a:t> </a:t>
            </a:r>
            <a:r>
              <a:rPr lang="en-US" sz="1200" i="1" spc="20" dirty="0"/>
              <a:t>acquirers</a:t>
            </a:r>
            <a:r>
              <a:rPr lang="en-US" sz="1200" i="1" spc="-145" dirty="0"/>
              <a:t> </a:t>
            </a:r>
            <a:r>
              <a:rPr lang="en-US" sz="1200" i="1" spc="80" dirty="0"/>
              <a:t>and</a:t>
            </a:r>
            <a:r>
              <a:rPr lang="en-US" sz="1200" i="1" spc="-130" dirty="0"/>
              <a:t> </a:t>
            </a:r>
            <a:r>
              <a:rPr lang="en-US" sz="1200" i="1" spc="-10" dirty="0" err="1"/>
              <a:t>independenĞ</a:t>
            </a:r>
            <a:r>
              <a:rPr lang="en-US" sz="1200" dirty="0"/>
              <a:t> </a:t>
            </a:r>
            <a:r>
              <a:rPr lang="en-US" sz="1200" i="1" spc="-70" dirty="0" err="1"/>
              <a:t>evaluaĞors</a:t>
            </a:r>
            <a:r>
              <a:rPr lang="en-US" sz="1200" spc="-70" dirty="0"/>
              <a:t>:</a:t>
            </a:r>
            <a:r>
              <a:rPr lang="en-US" sz="1200" spc="-140" dirty="0"/>
              <a:t> </a:t>
            </a:r>
            <a:r>
              <a:rPr lang="en-US" sz="1200" dirty="0" err="1"/>
              <a:t>evaluación</a:t>
            </a:r>
            <a:r>
              <a:rPr lang="en-US" sz="1200" spc="-175" dirty="0"/>
              <a:t> </a:t>
            </a:r>
            <a:r>
              <a:rPr lang="en-US" sz="1200" spc="20" dirty="0"/>
              <a:t>del</a:t>
            </a:r>
            <a:r>
              <a:rPr lang="en-US" sz="1200" spc="-114" dirty="0"/>
              <a:t> </a:t>
            </a:r>
            <a:r>
              <a:rPr lang="en-US" sz="1200" spc="30" dirty="0" err="1"/>
              <a:t>producto</a:t>
            </a:r>
            <a:r>
              <a:rPr lang="en-US" sz="1200" spc="-150" dirty="0"/>
              <a:t> </a:t>
            </a:r>
            <a:r>
              <a:rPr lang="en-US" sz="1200" spc="-10" dirty="0"/>
              <a:t>software</a:t>
            </a:r>
            <a:r>
              <a:rPr lang="en-US" sz="1200" spc="-135" dirty="0"/>
              <a:t> </a:t>
            </a:r>
            <a:r>
              <a:rPr lang="en-US" sz="1200" spc="15" dirty="0" err="1"/>
              <a:t>por</a:t>
            </a:r>
            <a:r>
              <a:rPr lang="en-US" sz="1200" spc="-140" dirty="0"/>
              <a:t> </a:t>
            </a:r>
            <a:r>
              <a:rPr lang="en-US" sz="1200" spc="-25" dirty="0" err="1"/>
              <a:t>interesados</a:t>
            </a:r>
            <a:r>
              <a:rPr lang="en-US" sz="1200" spc="-25" dirty="0"/>
              <a:t>.</a:t>
            </a:r>
            <a:endParaRPr lang="en-US" sz="1200" dirty="0"/>
          </a:p>
          <a:p>
            <a:pPr indent="-228600">
              <a:lnSpc>
                <a:spcPct val="9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55600" marR="74676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1200" spc="-180" dirty="0"/>
              <a:t>I</a:t>
            </a:r>
            <a:r>
              <a:rPr lang="en-US" sz="1200" spc="-85" dirty="0"/>
              <a:t>SO</a:t>
            </a:r>
            <a:r>
              <a:rPr lang="en-US" sz="1200" spc="-65" dirty="0"/>
              <a:t>/</a:t>
            </a:r>
            <a:r>
              <a:rPr lang="en-US" sz="1200" spc="-180" dirty="0"/>
              <a:t>I</a:t>
            </a:r>
            <a:r>
              <a:rPr lang="en-US" sz="1200" spc="40" dirty="0"/>
              <a:t>EC</a:t>
            </a:r>
            <a:r>
              <a:rPr lang="en-US" sz="1200" spc="-150" dirty="0"/>
              <a:t> </a:t>
            </a:r>
            <a:r>
              <a:rPr lang="en-US" sz="1200" spc="-50" dirty="0"/>
              <a:t>25042</a:t>
            </a:r>
            <a:r>
              <a:rPr lang="en-US" sz="1200" spc="-150" dirty="0"/>
              <a:t> </a:t>
            </a:r>
            <a:r>
              <a:rPr lang="en-US" sz="1200" spc="-105" dirty="0"/>
              <a:t>-</a:t>
            </a:r>
            <a:r>
              <a:rPr lang="en-US" sz="1200" spc="-180" dirty="0"/>
              <a:t> </a:t>
            </a:r>
            <a:r>
              <a:rPr lang="en-US" sz="1200" i="1" spc="-10" dirty="0" err="1"/>
              <a:t>E</a:t>
            </a:r>
            <a:r>
              <a:rPr lang="en-US" sz="1200" i="1" spc="-20" dirty="0" err="1"/>
              <a:t>v</a:t>
            </a:r>
            <a:r>
              <a:rPr lang="en-US" sz="1200" i="1" spc="70" dirty="0" err="1"/>
              <a:t>a</a:t>
            </a:r>
            <a:r>
              <a:rPr lang="en-US" sz="1200" i="1" spc="20" dirty="0" err="1"/>
              <a:t>l</a:t>
            </a:r>
            <a:r>
              <a:rPr lang="en-US" sz="1200" i="1" spc="55" dirty="0" err="1"/>
              <a:t>u</a:t>
            </a:r>
            <a:r>
              <a:rPr lang="en-US" sz="1200" i="1" spc="-95" dirty="0" err="1"/>
              <a:t>aĞi</a:t>
            </a:r>
            <a:r>
              <a:rPr lang="en-US" sz="1200" i="1" spc="-114" dirty="0" err="1"/>
              <a:t>o</a:t>
            </a:r>
            <a:r>
              <a:rPr lang="en-US" sz="1200" i="1" spc="60" dirty="0" err="1"/>
              <a:t>n</a:t>
            </a:r>
            <a:r>
              <a:rPr lang="en-US" sz="1200" i="1" spc="-140" dirty="0"/>
              <a:t> </a:t>
            </a:r>
            <a:r>
              <a:rPr lang="en-US" sz="1200" i="1" spc="95" dirty="0"/>
              <a:t>m</a:t>
            </a:r>
            <a:r>
              <a:rPr lang="en-US" sz="1200" i="1" spc="50" dirty="0"/>
              <a:t>odu</a:t>
            </a:r>
            <a:r>
              <a:rPr lang="en-US" sz="1200" i="1" spc="10" dirty="0"/>
              <a:t>l</a:t>
            </a:r>
            <a:r>
              <a:rPr lang="en-US" sz="1200" i="1" spc="-20" dirty="0"/>
              <a:t>es</a:t>
            </a:r>
            <a:r>
              <a:rPr lang="en-US" sz="1200" spc="-355" dirty="0"/>
              <a:t>:</a:t>
            </a:r>
            <a:r>
              <a:rPr lang="en-US" sz="1200" spc="-140" dirty="0"/>
              <a:t> </a:t>
            </a:r>
            <a:r>
              <a:rPr lang="en-US" sz="1200" spc="-45" dirty="0" err="1"/>
              <a:t>ev</a:t>
            </a:r>
            <a:r>
              <a:rPr lang="en-US" sz="1200" spc="10" dirty="0" err="1"/>
              <a:t>aluación</a:t>
            </a:r>
            <a:r>
              <a:rPr lang="en-US" sz="1200" spc="-180" dirty="0"/>
              <a:t> </a:t>
            </a:r>
            <a:r>
              <a:rPr lang="en-US" sz="1200" spc="-90" dirty="0"/>
              <a:t>y</a:t>
            </a:r>
            <a:r>
              <a:rPr lang="en-US" sz="1200" spc="-135" dirty="0"/>
              <a:t> </a:t>
            </a:r>
            <a:r>
              <a:rPr lang="en-US" sz="1200" spc="-15" dirty="0"/>
              <a:t>l</a:t>
            </a:r>
            <a:r>
              <a:rPr lang="en-US" sz="1200" spc="-25" dirty="0"/>
              <a:t>a</a:t>
            </a:r>
            <a:r>
              <a:rPr lang="en-US" sz="1200" spc="-145" dirty="0"/>
              <a:t> </a:t>
            </a:r>
            <a:r>
              <a:rPr lang="en-US" sz="1200" spc="45" dirty="0" err="1"/>
              <a:t>do</a:t>
            </a:r>
            <a:r>
              <a:rPr lang="en-US" sz="1200" spc="60" dirty="0" err="1"/>
              <a:t>cu</a:t>
            </a:r>
            <a:r>
              <a:rPr lang="en-US" sz="1200" spc="95" dirty="0" err="1"/>
              <a:t>m</a:t>
            </a:r>
            <a:r>
              <a:rPr lang="en-US" sz="1200" spc="30" dirty="0" err="1"/>
              <a:t>en</a:t>
            </a:r>
            <a:r>
              <a:rPr lang="en-US" sz="1200" spc="5" dirty="0" err="1"/>
              <a:t>t</a:t>
            </a:r>
            <a:r>
              <a:rPr lang="en-US" sz="1200" dirty="0" err="1"/>
              <a:t>ac</a:t>
            </a:r>
            <a:r>
              <a:rPr lang="en-US" sz="1200" spc="-10" dirty="0" err="1"/>
              <a:t>i</a:t>
            </a:r>
            <a:r>
              <a:rPr lang="en-US" sz="1200" spc="10" dirty="0" err="1"/>
              <a:t>ó</a:t>
            </a:r>
            <a:r>
              <a:rPr lang="en-US" sz="1200" spc="40" dirty="0" err="1"/>
              <a:t>n</a:t>
            </a:r>
            <a:r>
              <a:rPr lang="en-US" sz="1200" spc="40" dirty="0"/>
              <a:t> </a:t>
            </a:r>
            <a:r>
              <a:rPr lang="en-US" sz="1200" spc="-190" dirty="0"/>
              <a:t>(</a:t>
            </a:r>
            <a:r>
              <a:rPr lang="en-US" sz="1200" spc="-20" dirty="0" err="1"/>
              <a:t>es</a:t>
            </a:r>
            <a:r>
              <a:rPr lang="en-US" sz="1200" spc="-10" dirty="0" err="1"/>
              <a:t>t</a:t>
            </a:r>
            <a:r>
              <a:rPr lang="en-US" sz="1200" dirty="0" err="1"/>
              <a:t>ru</a:t>
            </a:r>
            <a:r>
              <a:rPr lang="en-US" sz="1200" spc="25" dirty="0" err="1"/>
              <a:t>ct</a:t>
            </a:r>
            <a:r>
              <a:rPr lang="en-US" sz="1200" spc="5" dirty="0" err="1"/>
              <a:t>u</a:t>
            </a:r>
            <a:r>
              <a:rPr lang="en-US" sz="1200" spc="-5" dirty="0" err="1"/>
              <a:t>r</a:t>
            </a:r>
            <a:r>
              <a:rPr lang="en-US" sz="1200" spc="-25" dirty="0" err="1"/>
              <a:t>a</a:t>
            </a:r>
            <a:r>
              <a:rPr lang="en-US" sz="1200" spc="-150" dirty="0"/>
              <a:t> </a:t>
            </a:r>
            <a:r>
              <a:rPr lang="en-US" sz="1200" spc="-90" dirty="0"/>
              <a:t>y</a:t>
            </a:r>
            <a:r>
              <a:rPr lang="en-US" sz="1200" spc="-145" dirty="0"/>
              <a:t> </a:t>
            </a:r>
            <a:r>
              <a:rPr lang="en-US" sz="1200" spc="35" dirty="0" err="1"/>
              <a:t>co</a:t>
            </a:r>
            <a:r>
              <a:rPr lang="en-US" sz="1200" spc="40" dirty="0" err="1"/>
              <a:t>n</a:t>
            </a:r>
            <a:r>
              <a:rPr lang="en-US" sz="1200" spc="30" dirty="0" err="1"/>
              <a:t>ten</a:t>
            </a:r>
            <a:r>
              <a:rPr lang="en-US" sz="1200" spc="-30" dirty="0" err="1"/>
              <a:t>i</a:t>
            </a:r>
            <a:r>
              <a:rPr lang="en-US" sz="1200" spc="45" dirty="0" err="1"/>
              <a:t>d</a:t>
            </a:r>
            <a:r>
              <a:rPr lang="en-US" sz="1200" spc="35" dirty="0" err="1"/>
              <a:t>o</a:t>
            </a:r>
            <a:r>
              <a:rPr lang="en-US" sz="1200" spc="-185" dirty="0"/>
              <a:t>)</a:t>
            </a:r>
            <a:endParaRPr lang="en-US" sz="12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55600" marR="56769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1200" spc="-75" dirty="0"/>
              <a:t>ISO/IEC</a:t>
            </a:r>
            <a:r>
              <a:rPr lang="en-US" sz="1200" spc="-140" dirty="0"/>
              <a:t> </a:t>
            </a:r>
            <a:r>
              <a:rPr lang="en-US" sz="1200" spc="-55" dirty="0"/>
              <a:t>25045</a:t>
            </a:r>
            <a:r>
              <a:rPr lang="en-US" sz="1200" spc="-155" dirty="0"/>
              <a:t> </a:t>
            </a:r>
            <a:r>
              <a:rPr lang="en-US" sz="1200" spc="-105" dirty="0"/>
              <a:t>-</a:t>
            </a:r>
            <a:r>
              <a:rPr lang="en-US" sz="1200" spc="-175" dirty="0"/>
              <a:t> </a:t>
            </a:r>
            <a:r>
              <a:rPr lang="en-US" sz="1200" i="1" spc="-20" dirty="0" err="1"/>
              <a:t>EvaluaĞion</a:t>
            </a:r>
            <a:r>
              <a:rPr lang="en-US" sz="1200" i="1" spc="-140" dirty="0"/>
              <a:t> </a:t>
            </a:r>
            <a:r>
              <a:rPr lang="en-US" sz="1200" i="1" spc="45" dirty="0"/>
              <a:t>module</a:t>
            </a:r>
            <a:r>
              <a:rPr lang="en-US" sz="1200" i="1" spc="-120" dirty="0"/>
              <a:t> </a:t>
            </a:r>
            <a:r>
              <a:rPr lang="en-US" sz="1200" i="1" spc="-10" dirty="0"/>
              <a:t>for</a:t>
            </a:r>
            <a:r>
              <a:rPr lang="en-US" sz="1200" i="1" spc="-140" dirty="0"/>
              <a:t> </a:t>
            </a:r>
            <a:r>
              <a:rPr lang="en-US" sz="1200" i="1" spc="-60" dirty="0" err="1"/>
              <a:t>recoverabiliĞy</a:t>
            </a:r>
            <a:r>
              <a:rPr lang="en-US" sz="1200" spc="-60" dirty="0"/>
              <a:t>:</a:t>
            </a:r>
            <a:r>
              <a:rPr lang="en-US" sz="1200" spc="195" dirty="0"/>
              <a:t> </a:t>
            </a:r>
            <a:r>
              <a:rPr lang="en-US" sz="1200" dirty="0" err="1"/>
              <a:t>evaluación</a:t>
            </a:r>
            <a:r>
              <a:rPr lang="en-US" sz="1200" spc="-130" dirty="0"/>
              <a:t> </a:t>
            </a:r>
            <a:r>
              <a:rPr lang="en-US" sz="1200" spc="35" dirty="0"/>
              <a:t>de</a:t>
            </a:r>
            <a:r>
              <a:rPr lang="en-US" sz="1200" spc="-155" dirty="0"/>
              <a:t> </a:t>
            </a:r>
            <a:r>
              <a:rPr lang="en-US" sz="1200" spc="-20" dirty="0"/>
              <a:t>la </a:t>
            </a:r>
            <a:r>
              <a:rPr lang="en-US" sz="1200" dirty="0" err="1"/>
              <a:t>Recuperabilidad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Norma</a:t>
            </a:r>
            <a:r>
              <a:rPr spc="-20" dirty="0"/>
              <a:t> </a:t>
            </a:r>
            <a:r>
              <a:rPr spc="120" dirty="0"/>
              <a:t>ISO</a:t>
            </a:r>
            <a:r>
              <a:rPr spc="-30" dirty="0"/>
              <a:t> </a:t>
            </a:r>
            <a:r>
              <a:rPr spc="75" dirty="0"/>
              <a:t>25000.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5680" y="1158515"/>
            <a:ext cx="117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3E3533"/>
                </a:solidFill>
                <a:latin typeface="Cambria"/>
                <a:cs typeface="Cambria"/>
              </a:rPr>
              <a:t>Ventajas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0" y="1183915"/>
            <a:ext cx="361315" cy="365760"/>
          </a:xfrm>
          <a:custGeom>
            <a:avLst/>
            <a:gdLst/>
            <a:ahLst/>
            <a:cxnLst/>
            <a:rect l="l" t="t" r="r" b="b"/>
            <a:pathLst>
              <a:path w="361314" h="365759">
                <a:moveTo>
                  <a:pt x="288036" y="343027"/>
                </a:moveTo>
                <a:lnTo>
                  <a:pt x="286245" y="333476"/>
                </a:lnTo>
                <a:lnTo>
                  <a:pt x="281317" y="325678"/>
                </a:lnTo>
                <a:lnTo>
                  <a:pt x="273837" y="320446"/>
                </a:lnTo>
                <a:lnTo>
                  <a:pt x="264414" y="318516"/>
                </a:lnTo>
                <a:lnTo>
                  <a:pt x="96774" y="318516"/>
                </a:lnTo>
                <a:lnTo>
                  <a:pt x="87337" y="320319"/>
                </a:lnTo>
                <a:lnTo>
                  <a:pt x="79857" y="325348"/>
                </a:lnTo>
                <a:lnTo>
                  <a:pt x="74930" y="333095"/>
                </a:lnTo>
                <a:lnTo>
                  <a:pt x="73152" y="343027"/>
                </a:lnTo>
                <a:lnTo>
                  <a:pt x="73152" y="361061"/>
                </a:lnTo>
                <a:lnTo>
                  <a:pt x="78613" y="365633"/>
                </a:lnTo>
                <a:lnTo>
                  <a:pt x="284099" y="365760"/>
                </a:lnTo>
                <a:lnTo>
                  <a:pt x="288036" y="360553"/>
                </a:lnTo>
                <a:lnTo>
                  <a:pt x="288036" y="343027"/>
                </a:lnTo>
                <a:close/>
              </a:path>
              <a:path w="361314" h="365759">
                <a:moveTo>
                  <a:pt x="361188" y="28321"/>
                </a:moveTo>
                <a:lnTo>
                  <a:pt x="356616" y="24638"/>
                </a:lnTo>
                <a:lnTo>
                  <a:pt x="337439" y="24638"/>
                </a:lnTo>
                <a:lnTo>
                  <a:pt x="337439" y="46482"/>
                </a:lnTo>
                <a:lnTo>
                  <a:pt x="337439" y="83820"/>
                </a:lnTo>
                <a:lnTo>
                  <a:pt x="333248" y="105308"/>
                </a:lnTo>
                <a:lnTo>
                  <a:pt x="321779" y="123494"/>
                </a:lnTo>
                <a:lnTo>
                  <a:pt x="304647" y="136423"/>
                </a:lnTo>
                <a:lnTo>
                  <a:pt x="283464" y="142113"/>
                </a:lnTo>
                <a:lnTo>
                  <a:pt x="285864" y="133756"/>
                </a:lnTo>
                <a:lnTo>
                  <a:pt x="287566" y="125120"/>
                </a:lnTo>
                <a:lnTo>
                  <a:pt x="288531" y="116751"/>
                </a:lnTo>
                <a:lnTo>
                  <a:pt x="288594" y="115951"/>
                </a:lnTo>
                <a:lnTo>
                  <a:pt x="288925" y="107442"/>
                </a:lnTo>
                <a:lnTo>
                  <a:pt x="288925" y="46482"/>
                </a:lnTo>
                <a:lnTo>
                  <a:pt x="337439" y="46482"/>
                </a:lnTo>
                <a:lnTo>
                  <a:pt x="337439" y="24638"/>
                </a:lnTo>
                <a:lnTo>
                  <a:pt x="288925" y="24638"/>
                </a:lnTo>
                <a:lnTo>
                  <a:pt x="288925" y="4572"/>
                </a:lnTo>
                <a:lnTo>
                  <a:pt x="283464" y="0"/>
                </a:lnTo>
                <a:lnTo>
                  <a:pt x="242316" y="0"/>
                </a:lnTo>
                <a:lnTo>
                  <a:pt x="242316" y="92837"/>
                </a:lnTo>
                <a:lnTo>
                  <a:pt x="241427" y="98298"/>
                </a:lnTo>
                <a:lnTo>
                  <a:pt x="237744" y="100203"/>
                </a:lnTo>
                <a:lnTo>
                  <a:pt x="218567" y="118364"/>
                </a:lnTo>
                <a:lnTo>
                  <a:pt x="223139" y="144780"/>
                </a:lnTo>
                <a:lnTo>
                  <a:pt x="224028" y="149352"/>
                </a:lnTo>
                <a:lnTo>
                  <a:pt x="222250" y="153924"/>
                </a:lnTo>
                <a:lnTo>
                  <a:pt x="218567" y="156591"/>
                </a:lnTo>
                <a:lnTo>
                  <a:pt x="216281" y="157734"/>
                </a:lnTo>
                <a:lnTo>
                  <a:pt x="213741" y="158496"/>
                </a:lnTo>
                <a:lnTo>
                  <a:pt x="209296" y="158496"/>
                </a:lnTo>
                <a:lnTo>
                  <a:pt x="207518" y="158242"/>
                </a:lnTo>
                <a:lnTo>
                  <a:pt x="205740" y="157480"/>
                </a:lnTo>
                <a:lnTo>
                  <a:pt x="181991" y="144780"/>
                </a:lnTo>
                <a:lnTo>
                  <a:pt x="158242" y="157480"/>
                </a:lnTo>
                <a:lnTo>
                  <a:pt x="156083" y="158369"/>
                </a:lnTo>
                <a:lnTo>
                  <a:pt x="154051" y="158877"/>
                </a:lnTo>
                <a:lnTo>
                  <a:pt x="149733" y="158877"/>
                </a:lnTo>
                <a:lnTo>
                  <a:pt x="147447" y="158115"/>
                </a:lnTo>
                <a:lnTo>
                  <a:pt x="145415" y="156591"/>
                </a:lnTo>
                <a:lnTo>
                  <a:pt x="141732" y="153924"/>
                </a:lnTo>
                <a:lnTo>
                  <a:pt x="139954" y="149352"/>
                </a:lnTo>
                <a:lnTo>
                  <a:pt x="140843" y="144780"/>
                </a:lnTo>
                <a:lnTo>
                  <a:pt x="141147" y="143002"/>
                </a:lnTo>
                <a:lnTo>
                  <a:pt x="145415" y="118364"/>
                </a:lnTo>
                <a:lnTo>
                  <a:pt x="126238" y="100203"/>
                </a:lnTo>
                <a:lnTo>
                  <a:pt x="122555" y="96520"/>
                </a:lnTo>
                <a:lnTo>
                  <a:pt x="121666" y="92837"/>
                </a:lnTo>
                <a:lnTo>
                  <a:pt x="122555" y="87376"/>
                </a:lnTo>
                <a:lnTo>
                  <a:pt x="123444" y="83820"/>
                </a:lnTo>
                <a:lnTo>
                  <a:pt x="128016" y="80137"/>
                </a:lnTo>
                <a:lnTo>
                  <a:pt x="131699" y="80137"/>
                </a:lnTo>
                <a:lnTo>
                  <a:pt x="158242" y="76454"/>
                </a:lnTo>
                <a:lnTo>
                  <a:pt x="169164" y="52832"/>
                </a:lnTo>
                <a:lnTo>
                  <a:pt x="171958" y="48260"/>
                </a:lnTo>
                <a:lnTo>
                  <a:pt x="172847" y="47371"/>
                </a:lnTo>
                <a:lnTo>
                  <a:pt x="174625" y="45593"/>
                </a:lnTo>
                <a:lnTo>
                  <a:pt x="183769" y="45593"/>
                </a:lnTo>
                <a:lnTo>
                  <a:pt x="188341" y="48260"/>
                </a:lnTo>
                <a:lnTo>
                  <a:pt x="190246" y="52832"/>
                </a:lnTo>
                <a:lnTo>
                  <a:pt x="201168" y="76454"/>
                </a:lnTo>
                <a:lnTo>
                  <a:pt x="227711" y="80137"/>
                </a:lnTo>
                <a:lnTo>
                  <a:pt x="232283" y="81026"/>
                </a:lnTo>
                <a:lnTo>
                  <a:pt x="235966" y="83820"/>
                </a:lnTo>
                <a:lnTo>
                  <a:pt x="236855" y="87376"/>
                </a:lnTo>
                <a:lnTo>
                  <a:pt x="242316" y="92837"/>
                </a:lnTo>
                <a:lnTo>
                  <a:pt x="242316" y="0"/>
                </a:lnTo>
                <a:lnTo>
                  <a:pt x="78613" y="0"/>
                </a:lnTo>
                <a:lnTo>
                  <a:pt x="78613" y="143002"/>
                </a:lnTo>
                <a:lnTo>
                  <a:pt x="58013" y="137071"/>
                </a:lnTo>
                <a:lnTo>
                  <a:pt x="41173" y="124320"/>
                </a:lnTo>
                <a:lnTo>
                  <a:pt x="29819" y="106133"/>
                </a:lnTo>
                <a:lnTo>
                  <a:pt x="25654" y="83820"/>
                </a:lnTo>
                <a:lnTo>
                  <a:pt x="25654" y="47371"/>
                </a:lnTo>
                <a:lnTo>
                  <a:pt x="73152" y="47371"/>
                </a:lnTo>
                <a:lnTo>
                  <a:pt x="73152" y="107442"/>
                </a:lnTo>
                <a:lnTo>
                  <a:pt x="73621" y="116751"/>
                </a:lnTo>
                <a:lnTo>
                  <a:pt x="74879" y="125603"/>
                </a:lnTo>
                <a:lnTo>
                  <a:pt x="76631" y="134277"/>
                </a:lnTo>
                <a:lnTo>
                  <a:pt x="78613" y="143002"/>
                </a:lnTo>
                <a:lnTo>
                  <a:pt x="78613" y="0"/>
                </a:lnTo>
                <a:lnTo>
                  <a:pt x="77724" y="0"/>
                </a:lnTo>
                <a:lnTo>
                  <a:pt x="73152" y="5461"/>
                </a:lnTo>
                <a:lnTo>
                  <a:pt x="73152" y="24638"/>
                </a:lnTo>
                <a:lnTo>
                  <a:pt x="5461" y="24638"/>
                </a:lnTo>
                <a:lnTo>
                  <a:pt x="0" y="30099"/>
                </a:lnTo>
                <a:lnTo>
                  <a:pt x="0" y="83820"/>
                </a:lnTo>
                <a:lnTo>
                  <a:pt x="6591" y="116319"/>
                </a:lnTo>
                <a:lnTo>
                  <a:pt x="24676" y="142608"/>
                </a:lnTo>
                <a:lnTo>
                  <a:pt x="51701" y="160210"/>
                </a:lnTo>
                <a:lnTo>
                  <a:pt x="85090" y="166624"/>
                </a:lnTo>
                <a:lnTo>
                  <a:pt x="90551" y="166624"/>
                </a:lnTo>
                <a:lnTo>
                  <a:pt x="101295" y="180124"/>
                </a:lnTo>
                <a:lnTo>
                  <a:pt x="114109" y="191731"/>
                </a:lnTo>
                <a:lnTo>
                  <a:pt x="128625" y="201256"/>
                </a:lnTo>
                <a:lnTo>
                  <a:pt x="144526" y="208534"/>
                </a:lnTo>
                <a:lnTo>
                  <a:pt x="144526" y="245872"/>
                </a:lnTo>
                <a:lnTo>
                  <a:pt x="134861" y="247675"/>
                </a:lnTo>
                <a:lnTo>
                  <a:pt x="127000" y="252717"/>
                </a:lnTo>
                <a:lnTo>
                  <a:pt x="121691" y="260502"/>
                </a:lnTo>
                <a:lnTo>
                  <a:pt x="119761" y="270510"/>
                </a:lnTo>
                <a:lnTo>
                  <a:pt x="119761" y="294132"/>
                </a:lnTo>
                <a:lnTo>
                  <a:pt x="240538" y="294132"/>
                </a:lnTo>
                <a:lnTo>
                  <a:pt x="240538" y="270510"/>
                </a:lnTo>
                <a:lnTo>
                  <a:pt x="238594" y="260883"/>
                </a:lnTo>
                <a:lnTo>
                  <a:pt x="233286" y="253047"/>
                </a:lnTo>
                <a:lnTo>
                  <a:pt x="225425" y="247802"/>
                </a:lnTo>
                <a:lnTo>
                  <a:pt x="215773" y="245872"/>
                </a:lnTo>
                <a:lnTo>
                  <a:pt x="215773" y="208534"/>
                </a:lnTo>
                <a:lnTo>
                  <a:pt x="231660" y="201256"/>
                </a:lnTo>
                <a:lnTo>
                  <a:pt x="246189" y="191731"/>
                </a:lnTo>
                <a:lnTo>
                  <a:pt x="258991" y="180124"/>
                </a:lnTo>
                <a:lnTo>
                  <a:pt x="269748" y="166624"/>
                </a:lnTo>
                <a:lnTo>
                  <a:pt x="275209" y="166624"/>
                </a:lnTo>
                <a:lnTo>
                  <a:pt x="308584" y="160083"/>
                </a:lnTo>
                <a:lnTo>
                  <a:pt x="310413" y="158877"/>
                </a:lnTo>
                <a:lnTo>
                  <a:pt x="310997" y="158496"/>
                </a:lnTo>
                <a:lnTo>
                  <a:pt x="335610" y="142278"/>
                </a:lnTo>
                <a:lnTo>
                  <a:pt x="335711" y="142113"/>
                </a:lnTo>
                <a:lnTo>
                  <a:pt x="353695" y="115951"/>
                </a:lnTo>
                <a:lnTo>
                  <a:pt x="360299" y="83820"/>
                </a:lnTo>
                <a:lnTo>
                  <a:pt x="360299" y="46482"/>
                </a:lnTo>
                <a:lnTo>
                  <a:pt x="360299" y="45593"/>
                </a:lnTo>
                <a:lnTo>
                  <a:pt x="360299" y="35560"/>
                </a:lnTo>
                <a:lnTo>
                  <a:pt x="361188" y="28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CA440929-EB3B-1FE7-6447-66977C982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529411"/>
              </p:ext>
            </p:extLst>
          </p:nvPr>
        </p:nvGraphicFramePr>
        <p:xfrm>
          <a:off x="1670685" y="1658603"/>
          <a:ext cx="5232400" cy="239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C0EC146-AFC2-7C57-2D33-69167EEEF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356" r="9091" b="1035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13222A-D0F0-8D16-0EBE-6FBC8D5F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s-CO" sz="3100" spc="5">
                <a:latin typeface="Cambria"/>
                <a:cs typeface="Cambria"/>
              </a:rPr>
              <a:t>Desventajas</a:t>
            </a:r>
            <a:br>
              <a:rPr lang="es-CO" sz="3100">
                <a:latin typeface="Cambria"/>
                <a:cs typeface="Cambria"/>
              </a:rPr>
            </a:br>
            <a:endParaRPr lang="es-CO" sz="3100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C46FD6E9-7265-5340-4EB7-5A39B329B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407580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633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7C803-1869-E6F6-9771-BBFFEEE8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74" y="3900659"/>
            <a:ext cx="6061835" cy="601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Certificaciones iso 25000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594" y="471781"/>
            <a:ext cx="912912" cy="644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n 20" descr="Texto&#10;&#10;Descripción generada automáticamente con confianza media">
            <a:extLst>
              <a:ext uri="{FF2B5EF4-FFF2-40B4-BE49-F238E27FC236}">
                <a16:creationId xmlns:a16="http://schemas.microsoft.com/office/drawing/2014/main" id="{D756A180-95B3-802E-CBE1-8B041314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4" y="652180"/>
            <a:ext cx="785791" cy="283853"/>
          </a:xfrm>
          <a:prstGeom prst="rect">
            <a:avLst/>
          </a:prstGeom>
        </p:spPr>
      </p:pic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3798" y="476653"/>
            <a:ext cx="510306" cy="63731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D8350E6D-CBC9-4A26-B84F-7145FDC9F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7998" y="457200"/>
            <a:ext cx="510306" cy="637311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35607" y="743912"/>
            <a:ext cx="1028700" cy="1767583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6937" y="1108455"/>
            <a:ext cx="819195" cy="10287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9326" y="1085672"/>
            <a:ext cx="1485354" cy="10475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137" y="2138005"/>
            <a:ext cx="2037108" cy="14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3779" y="1114373"/>
            <a:ext cx="1493203" cy="102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 descr="Icono&#10;&#10;Descripción generada automáticamente con confianza media">
            <a:extLst>
              <a:ext uri="{FF2B5EF4-FFF2-40B4-BE49-F238E27FC236}">
                <a16:creationId xmlns:a16="http://schemas.microsoft.com/office/drawing/2014/main" id="{86315E2B-B434-2CC7-D2D7-41BC6A4C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66" y="1501958"/>
            <a:ext cx="1240456" cy="238787"/>
          </a:xfrm>
          <a:prstGeom prst="rect">
            <a:avLst/>
          </a:prstGeom>
        </p:spPr>
      </p:pic>
      <p:pic>
        <p:nvPicPr>
          <p:cNvPr id="16" name="Marcador de contenido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806DB6F3-B742-BB17-2500-3CC3A20E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124" y="1450258"/>
            <a:ext cx="1263759" cy="318351"/>
          </a:xfrm>
          <a:prstGeom prst="rect">
            <a:avLst/>
          </a:prstGeom>
        </p:spPr>
      </p:pic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81668" y="1177187"/>
            <a:ext cx="1049274" cy="86297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23502" y="2437563"/>
            <a:ext cx="1433322" cy="825563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n 13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E35A782F-CC13-2578-A4E7-50929EE78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375" y="2527539"/>
            <a:ext cx="1797116" cy="64583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7453" y="2131002"/>
            <a:ext cx="2092391" cy="1399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D28848C9-F425-F2A1-AC62-B1227CEDF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360" y="2585406"/>
            <a:ext cx="1842577" cy="490226"/>
          </a:xfrm>
          <a:prstGeom prst="rect">
            <a:avLst/>
          </a:prstGeom>
        </p:spPr>
      </p:pic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324600" y="3543396"/>
            <a:ext cx="244200" cy="304977"/>
          </a:xfrm>
          <a:prstGeom prst="rtTriangle">
            <a:avLst/>
          </a:prstGeom>
          <a:solidFill>
            <a:srgbClr val="007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12372" y="2103726"/>
            <a:ext cx="1433322" cy="148535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03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1" name="Right Triangle 513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Iso 25000 | PPT">
            <a:extLst>
              <a:ext uri="{FF2B5EF4-FFF2-40B4-BE49-F238E27FC236}">
                <a16:creationId xmlns:a16="http://schemas.microsoft.com/office/drawing/2014/main" id="{7366D250-B233-82AE-436C-88A518912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18515" r="6757" b="15506"/>
          <a:stretch/>
        </p:blipFill>
        <p:spPr bwMode="auto">
          <a:xfrm>
            <a:off x="721622" y="896151"/>
            <a:ext cx="5810032" cy="33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 rotWithShape="1">
          <a:blip r:embed="rId2" cstate="print"/>
          <a:srcRect t="22666" r="3" b="3048"/>
          <a:stretch/>
        </p:blipFill>
        <p:spPr>
          <a:xfrm>
            <a:off x="1891767" y="10"/>
            <a:ext cx="7252231" cy="51434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2866641" cy="142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000" b="1" spc="195"/>
              <a:t>I</a:t>
            </a:r>
            <a:r>
              <a:rPr lang="en-US" sz="3000" b="1" spc="95"/>
              <a:t>S</a:t>
            </a:r>
            <a:r>
              <a:rPr lang="en-US" sz="3000" b="1" spc="-25"/>
              <a:t>O</a:t>
            </a:r>
            <a:r>
              <a:rPr lang="en-US" sz="3000" b="1" spc="45"/>
              <a:t>/</a:t>
            </a:r>
            <a:r>
              <a:rPr lang="en-US" sz="3000" b="1" spc="185"/>
              <a:t>I</a:t>
            </a:r>
            <a:r>
              <a:rPr lang="en-US" sz="3000" b="1" spc="30"/>
              <a:t>E</a:t>
            </a:r>
            <a:r>
              <a:rPr lang="en-US" sz="3000" b="1"/>
              <a:t>C</a:t>
            </a:r>
            <a:r>
              <a:rPr lang="en-US" sz="3000" b="1" spc="-320"/>
              <a:t> </a:t>
            </a:r>
            <a:r>
              <a:rPr lang="en-US" sz="3000" b="1" spc="-220"/>
              <a:t>2</a:t>
            </a:r>
            <a:r>
              <a:rPr lang="en-US" sz="3000" b="1" spc="-250"/>
              <a:t>5</a:t>
            </a:r>
            <a:r>
              <a:rPr lang="en-US" sz="3000" b="1" spc="75"/>
              <a:t>0</a:t>
            </a:r>
            <a:r>
              <a:rPr lang="en-US" sz="3000" b="1" spc="85"/>
              <a:t>0</a:t>
            </a:r>
            <a:r>
              <a:rPr lang="en-US" sz="3000" b="1" spc="114"/>
              <a:t>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1825650"/>
            <a:ext cx="2866641" cy="2807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3307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20" dirty="0"/>
              <a:t>Introduction</a:t>
            </a:r>
            <a:endParaRPr lang="en-US" sz="1400" b="1" dirty="0"/>
          </a:p>
          <a:p>
            <a:pPr marL="299085" marR="5080" indent="-228600">
              <a:lnSpc>
                <a:spcPct val="90000"/>
              </a:lnSpc>
              <a:spcBef>
                <a:spcPts val="248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400" b="1"/>
              <a:t>La </a:t>
            </a:r>
            <a:r>
              <a:rPr lang="en-US" sz="1400" b="1" spc="25"/>
              <a:t>norma </a:t>
            </a:r>
            <a:r>
              <a:rPr lang="en-US" sz="1400" b="1" spc="-70" dirty="0"/>
              <a:t>ISO </a:t>
            </a:r>
            <a:r>
              <a:rPr lang="en-US" sz="1400" b="1" spc="-25"/>
              <a:t>25000 </a:t>
            </a:r>
            <a:r>
              <a:rPr lang="en-US" sz="1400" b="1" spc="30"/>
              <a:t>también </a:t>
            </a:r>
            <a:r>
              <a:rPr lang="en-US" sz="1400" b="1" spc="-30"/>
              <a:t>se </a:t>
            </a:r>
            <a:r>
              <a:rPr lang="en-US" sz="1400" b="1" spc="30"/>
              <a:t>conoce </a:t>
            </a:r>
            <a:r>
              <a:rPr lang="en-US" sz="1400" b="1" spc="50"/>
              <a:t>como </a:t>
            </a:r>
            <a:r>
              <a:rPr lang="en-US" sz="1400" b="1" spc="55"/>
              <a:t> </a:t>
            </a:r>
            <a:r>
              <a:rPr lang="en-US" sz="1400" b="1" spc="10"/>
              <a:t>SQuaRE</a:t>
            </a:r>
            <a:r>
              <a:rPr lang="en-US" sz="1400" b="1" spc="-135"/>
              <a:t> </a:t>
            </a:r>
            <a:r>
              <a:rPr lang="en-US" sz="1400" b="1" spc="-45" dirty="0"/>
              <a:t>(System</a:t>
            </a:r>
            <a:r>
              <a:rPr lang="en-US" sz="1400" b="1" spc="-145" dirty="0"/>
              <a:t> </a:t>
            </a:r>
            <a:r>
              <a:rPr lang="en-US" sz="1400" b="1" spc="35" dirty="0"/>
              <a:t>and</a:t>
            </a:r>
            <a:r>
              <a:rPr lang="en-US" sz="1400" b="1" spc="-145" dirty="0"/>
              <a:t> </a:t>
            </a:r>
            <a:r>
              <a:rPr lang="en-US" sz="1400" b="1" spc="-15" dirty="0"/>
              <a:t>Software</a:t>
            </a:r>
            <a:r>
              <a:rPr lang="en-US" sz="1400" b="1" spc="-140" dirty="0"/>
              <a:t> </a:t>
            </a:r>
            <a:r>
              <a:rPr lang="en-US" sz="1400" b="1" spc="-5" dirty="0"/>
              <a:t>Quality</a:t>
            </a:r>
            <a:r>
              <a:rPr lang="en-US" sz="1400" b="1" spc="-150" dirty="0"/>
              <a:t> </a:t>
            </a:r>
            <a:r>
              <a:rPr lang="en-US" sz="1400" b="1" spc="20" dirty="0"/>
              <a:t>Requirements </a:t>
            </a:r>
            <a:r>
              <a:rPr lang="en-US" sz="1400" b="1" spc="-480" dirty="0"/>
              <a:t> </a:t>
            </a:r>
            <a:r>
              <a:rPr lang="en-US" sz="1400" b="1" spc="35" dirty="0"/>
              <a:t>and</a:t>
            </a:r>
            <a:r>
              <a:rPr lang="en-US" sz="1400" b="1" spc="-145" dirty="0"/>
              <a:t> </a:t>
            </a:r>
            <a:r>
              <a:rPr lang="en-US" sz="1400" b="1" spc="-20" dirty="0"/>
              <a:t>Evaluation</a:t>
            </a:r>
            <a:r>
              <a:rPr lang="en-US" sz="1400" b="1" spc="-20"/>
              <a:t>)</a:t>
            </a:r>
            <a:r>
              <a:rPr lang="en-US" sz="1400" b="1" spc="-175"/>
              <a:t> </a:t>
            </a:r>
            <a:r>
              <a:rPr lang="en-US" sz="1400" b="1" spc="-15"/>
              <a:t>(Evaluación</a:t>
            </a:r>
            <a:r>
              <a:rPr lang="en-US" sz="1400" b="1" spc="-170"/>
              <a:t> </a:t>
            </a:r>
            <a:r>
              <a:rPr lang="en-US" sz="1400" b="1" spc="40" dirty="0"/>
              <a:t>de</a:t>
            </a:r>
            <a:r>
              <a:rPr lang="en-US" sz="1400" b="1" spc="-130" dirty="0"/>
              <a:t> </a:t>
            </a:r>
            <a:r>
              <a:rPr lang="en-US" sz="1400" b="1" spc="10" dirty="0"/>
              <a:t>Calidad</a:t>
            </a:r>
            <a:r>
              <a:rPr lang="en-US" sz="1400" b="1" spc="-150" dirty="0"/>
              <a:t> </a:t>
            </a:r>
            <a:r>
              <a:rPr lang="en-US" sz="1400" b="1" spc="40"/>
              <a:t>de</a:t>
            </a:r>
            <a:r>
              <a:rPr lang="en-US" sz="1400" b="1" spc="-130"/>
              <a:t> </a:t>
            </a:r>
            <a:r>
              <a:rPr lang="en-US" sz="1400" b="1" spc="30"/>
              <a:t>Productos </a:t>
            </a:r>
            <a:r>
              <a:rPr lang="en-US" sz="1400" b="1" spc="-475"/>
              <a:t> </a:t>
            </a:r>
            <a:r>
              <a:rPr lang="en-US" sz="1400" b="1" spc="-55" dirty="0"/>
              <a:t>Software).</a:t>
            </a:r>
            <a:endParaRPr lang="en-US" sz="1400" b="1" dirty="0"/>
          </a:p>
          <a:p>
            <a:pPr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400" b="1" spc="15"/>
              <a:t>Normas</a:t>
            </a:r>
            <a:r>
              <a:rPr lang="en-US" sz="1400" b="1" spc="-140"/>
              <a:t> </a:t>
            </a:r>
            <a:r>
              <a:rPr lang="en-US" sz="1400" b="1" spc="-10"/>
              <a:t>basadas</a:t>
            </a:r>
            <a:r>
              <a:rPr lang="en-US" sz="1400" b="1" spc="-130"/>
              <a:t> </a:t>
            </a:r>
            <a:r>
              <a:rPr lang="en-US" sz="1400" b="1" spc="30"/>
              <a:t>en</a:t>
            </a:r>
            <a:r>
              <a:rPr lang="en-US" sz="1400" b="1" spc="-135"/>
              <a:t> </a:t>
            </a:r>
            <a:r>
              <a:rPr lang="en-US" sz="1400" b="1" spc="-75" dirty="0"/>
              <a:t>ISO/IEC</a:t>
            </a:r>
            <a:r>
              <a:rPr lang="en-US" sz="1400" b="1" spc="-145" dirty="0"/>
              <a:t> </a:t>
            </a:r>
            <a:r>
              <a:rPr lang="en-US" sz="1400" b="1" spc="-150" dirty="0"/>
              <a:t>9126</a:t>
            </a:r>
            <a:r>
              <a:rPr lang="en-US" sz="1400" b="1" spc="-135" dirty="0"/>
              <a:t> </a:t>
            </a:r>
            <a:r>
              <a:rPr lang="en-US" sz="1400" b="1" spc="-90"/>
              <a:t>y</a:t>
            </a:r>
            <a:r>
              <a:rPr lang="en-US" sz="1400" b="1" spc="-140"/>
              <a:t> </a:t>
            </a:r>
            <a:r>
              <a:rPr lang="en-US" sz="1400" b="1" spc="30"/>
              <a:t>en</a:t>
            </a:r>
            <a:r>
              <a:rPr lang="en-US" sz="1400" b="1" spc="-135"/>
              <a:t> </a:t>
            </a:r>
            <a:r>
              <a:rPr lang="en-US" sz="1400" b="1" spc="-75" dirty="0"/>
              <a:t>ISO/IEC</a:t>
            </a:r>
            <a:r>
              <a:rPr lang="en-US" sz="1400" b="1" spc="-130" dirty="0"/>
              <a:t> 14598.</a:t>
            </a:r>
            <a:endParaRPr lang="en-US" sz="1400" b="1" dirty="0"/>
          </a:p>
          <a:p>
            <a:pPr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400" b="1" spc="-10"/>
              <a:t>Crea</a:t>
            </a:r>
            <a:r>
              <a:rPr lang="en-US" sz="1400" b="1" spc="-150"/>
              <a:t> </a:t>
            </a:r>
            <a:r>
              <a:rPr lang="en-US" sz="1400" b="1" spc="55"/>
              <a:t>un</a:t>
            </a:r>
            <a:r>
              <a:rPr lang="en-US" sz="1400" b="1" spc="-145"/>
              <a:t> </a:t>
            </a:r>
            <a:r>
              <a:rPr lang="en-US" sz="1400" b="1" spc="20"/>
              <a:t>marco</a:t>
            </a:r>
            <a:r>
              <a:rPr lang="en-US" sz="1400" b="1" spc="-155"/>
              <a:t> </a:t>
            </a:r>
            <a:r>
              <a:rPr lang="en-US" sz="1400" b="1" spc="40"/>
              <a:t>de</a:t>
            </a:r>
            <a:r>
              <a:rPr lang="en-US" sz="1400" b="1" spc="-125"/>
              <a:t> </a:t>
            </a:r>
            <a:r>
              <a:rPr lang="en-US" sz="1400" b="1" spc="-20"/>
              <a:t>trabajo</a:t>
            </a:r>
            <a:r>
              <a:rPr lang="en-US" sz="1400" b="1" spc="-155"/>
              <a:t> </a:t>
            </a:r>
            <a:r>
              <a:rPr lang="en-US" sz="1400" b="1" spc="50"/>
              <a:t>común</a:t>
            </a:r>
            <a:r>
              <a:rPr lang="en-US" sz="1400" b="1" spc="-155"/>
              <a:t> </a:t>
            </a:r>
            <a:r>
              <a:rPr lang="en-US" sz="1400" b="1" spc="-5"/>
              <a:t>para</a:t>
            </a:r>
            <a:r>
              <a:rPr lang="en-US" sz="1400" b="1" spc="-155"/>
              <a:t> </a:t>
            </a:r>
            <a:r>
              <a:rPr lang="en-US" sz="1400" b="1" spc="-20"/>
              <a:t>evaluar</a:t>
            </a:r>
            <a:r>
              <a:rPr lang="en-US" sz="1400" b="1" spc="-160"/>
              <a:t> </a:t>
            </a:r>
            <a:r>
              <a:rPr lang="en-US" sz="1400" b="1" spc="-20"/>
              <a:t>la</a:t>
            </a:r>
            <a:r>
              <a:rPr lang="en-US" sz="1400" b="1"/>
              <a:t> </a:t>
            </a:r>
            <a:r>
              <a:rPr lang="en-US" sz="1400" b="1" spc="-5"/>
              <a:t>cal</a:t>
            </a:r>
            <a:r>
              <a:rPr lang="en-US" sz="1400" b="1"/>
              <a:t>i</a:t>
            </a:r>
            <a:r>
              <a:rPr lang="en-US" sz="1400" b="1" spc="40"/>
              <a:t>dad</a:t>
            </a:r>
            <a:r>
              <a:rPr lang="en-US" sz="1400" b="1" spc="-160"/>
              <a:t> </a:t>
            </a:r>
            <a:r>
              <a:rPr lang="en-US" sz="1400" b="1" spc="20"/>
              <a:t>del</a:t>
            </a:r>
            <a:r>
              <a:rPr lang="en-US" sz="1400" b="1" spc="-140"/>
              <a:t> </a:t>
            </a:r>
            <a:r>
              <a:rPr lang="en-US" sz="1400" b="1" spc="15"/>
              <a:t>pro</a:t>
            </a:r>
            <a:r>
              <a:rPr lang="en-US" sz="1400" b="1" spc="40"/>
              <a:t>ducto</a:t>
            </a:r>
            <a:r>
              <a:rPr lang="en-US" sz="1400" b="1" spc="-150"/>
              <a:t> </a:t>
            </a:r>
            <a:r>
              <a:rPr lang="en-US" sz="1400" b="1" spc="-20" dirty="0"/>
              <a:t>so</a:t>
            </a:r>
            <a:r>
              <a:rPr lang="en-US" sz="1400" b="1" spc="-40" dirty="0"/>
              <a:t>f</a:t>
            </a:r>
            <a:r>
              <a:rPr lang="en-US" sz="1400" b="1" spc="5" dirty="0"/>
              <a:t>t</a:t>
            </a:r>
            <a:r>
              <a:rPr lang="en-US" sz="1400" b="1" spc="-50" dirty="0"/>
              <a:t>ware.</a:t>
            </a:r>
            <a:endParaRPr 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" y="3583304"/>
            <a:ext cx="2564242" cy="1059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b="1" spc="195"/>
              <a:t>I</a:t>
            </a:r>
            <a:r>
              <a:rPr lang="en-US" b="1" spc="95"/>
              <a:t>S</a:t>
            </a:r>
            <a:r>
              <a:rPr lang="en-US" b="1" spc="-25"/>
              <a:t>O</a:t>
            </a:r>
            <a:r>
              <a:rPr lang="en-US" b="1" spc="45"/>
              <a:t>/</a:t>
            </a:r>
            <a:r>
              <a:rPr lang="en-US" b="1" spc="185"/>
              <a:t>I</a:t>
            </a:r>
            <a:r>
              <a:rPr lang="en-US" b="1" spc="30"/>
              <a:t>E</a:t>
            </a:r>
            <a:r>
              <a:rPr lang="en-US" b="1"/>
              <a:t>C</a:t>
            </a:r>
            <a:r>
              <a:rPr lang="en-US" b="1" spc="-320"/>
              <a:t> </a:t>
            </a:r>
            <a:r>
              <a:rPr lang="en-US" b="1" spc="-220"/>
              <a:t>2</a:t>
            </a:r>
            <a:r>
              <a:rPr lang="en-US" b="1" spc="-250"/>
              <a:t>5</a:t>
            </a:r>
            <a:r>
              <a:rPr lang="en-US" b="1" spc="75"/>
              <a:t>0</a:t>
            </a:r>
            <a:r>
              <a:rPr lang="en-US" b="1" spc="85"/>
              <a:t>0</a:t>
            </a:r>
            <a:r>
              <a:rPr lang="en-US" b="1" spc="114"/>
              <a:t>0</a:t>
            </a: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r="15661" b="4"/>
          <a:stretch/>
        </p:blipFill>
        <p:spPr>
          <a:xfrm>
            <a:off x="20" y="10"/>
            <a:ext cx="9143980" cy="3418812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" name="object 2"/>
          <p:cNvSpPr txBox="1"/>
          <p:nvPr/>
        </p:nvSpPr>
        <p:spPr>
          <a:xfrm>
            <a:off x="3490720" y="3583304"/>
            <a:ext cx="5173220" cy="104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0"/>
              <a:t>Calidad</a:t>
            </a:r>
            <a:r>
              <a:rPr lang="en-US" sz="1600"/>
              <a:t> </a:t>
            </a:r>
            <a:r>
              <a:rPr lang="en-US" sz="1600" spc="-20"/>
              <a:t>del</a:t>
            </a:r>
            <a:r>
              <a:rPr lang="en-US" sz="1600" spc="15"/>
              <a:t> </a:t>
            </a:r>
            <a:r>
              <a:rPr lang="en-US" sz="1600"/>
              <a:t>producto</a:t>
            </a:r>
            <a:r>
              <a:rPr lang="en-US" sz="1600" spc="-30"/>
              <a:t> de</a:t>
            </a:r>
            <a:r>
              <a:rPr lang="en-US" sz="1600" spc="5"/>
              <a:t> software.</a:t>
            </a:r>
            <a:endParaRPr lang="en-US" sz="1600"/>
          </a:p>
          <a:p>
            <a:pPr marL="12700" marR="5080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lang="en-US" sz="1600" spc="-15"/>
              <a:t>Evaluar </a:t>
            </a:r>
            <a:r>
              <a:rPr lang="en-US" sz="1600" spc="-90"/>
              <a:t>y </a:t>
            </a:r>
            <a:r>
              <a:rPr lang="en-US" sz="1600" spc="10"/>
              <a:t>determinar </a:t>
            </a:r>
            <a:r>
              <a:rPr lang="en-US" sz="1600" spc="-35"/>
              <a:t>las </a:t>
            </a:r>
            <a:r>
              <a:rPr lang="en-US" sz="1600" spc="-15"/>
              <a:t>características </a:t>
            </a:r>
            <a:r>
              <a:rPr lang="en-US" sz="1600" spc="40"/>
              <a:t>que </a:t>
            </a:r>
            <a:r>
              <a:rPr lang="en-US" sz="1600" spc="35"/>
              <a:t>debe </a:t>
            </a:r>
            <a:r>
              <a:rPr lang="en-US" sz="1600" spc="30"/>
              <a:t>cumplir </a:t>
            </a:r>
            <a:r>
              <a:rPr lang="en-US" sz="1600" spc="55"/>
              <a:t>un </a:t>
            </a:r>
            <a:r>
              <a:rPr lang="en-US" sz="1600" spc="60"/>
              <a:t> </a:t>
            </a:r>
            <a:r>
              <a:rPr lang="en-US" sz="1600" spc="30"/>
              <a:t>producto</a:t>
            </a:r>
            <a:r>
              <a:rPr lang="en-US" sz="1600" spc="-150"/>
              <a:t> </a:t>
            </a:r>
            <a:r>
              <a:rPr lang="en-US" sz="1600" spc="35"/>
              <a:t>de</a:t>
            </a:r>
            <a:r>
              <a:rPr lang="en-US" sz="1600" spc="-135"/>
              <a:t> </a:t>
            </a:r>
            <a:r>
              <a:rPr lang="en-US" sz="1600" spc="-10"/>
              <a:t>software</a:t>
            </a:r>
            <a:r>
              <a:rPr lang="en-US" sz="1600" spc="-145"/>
              <a:t> </a:t>
            </a:r>
            <a:r>
              <a:rPr lang="en-US" sz="1600" spc="-5"/>
              <a:t>para</a:t>
            </a:r>
            <a:r>
              <a:rPr lang="en-US" sz="1600" spc="-140"/>
              <a:t> </a:t>
            </a:r>
            <a:r>
              <a:rPr lang="en-US" sz="1600" spc="-20"/>
              <a:t>satisfacer</a:t>
            </a:r>
            <a:r>
              <a:rPr lang="en-US" sz="1600" spc="-145"/>
              <a:t> </a:t>
            </a:r>
            <a:r>
              <a:rPr lang="en-US" sz="1600"/>
              <a:t>e</a:t>
            </a:r>
            <a:r>
              <a:rPr lang="en-US" sz="1600" spc="-135"/>
              <a:t> </a:t>
            </a:r>
            <a:r>
              <a:rPr lang="en-US" sz="1600"/>
              <a:t>integrar</a:t>
            </a:r>
            <a:r>
              <a:rPr lang="en-US" sz="1600" spc="-170"/>
              <a:t> </a:t>
            </a:r>
            <a:r>
              <a:rPr lang="en-US" sz="1600" spc="-20"/>
              <a:t>los</a:t>
            </a:r>
            <a:r>
              <a:rPr lang="en-US" sz="1600" spc="-145"/>
              <a:t> </a:t>
            </a:r>
            <a:r>
              <a:rPr lang="en-US" sz="1600" spc="-5"/>
              <a:t>requisitos</a:t>
            </a:r>
            <a:r>
              <a:rPr lang="en-US" sz="1600" spc="-160"/>
              <a:t> </a:t>
            </a:r>
            <a:r>
              <a:rPr lang="en-US" sz="1600" spc="20"/>
              <a:t>del </a:t>
            </a:r>
            <a:r>
              <a:rPr lang="en-US" sz="1600" spc="-475"/>
              <a:t> </a:t>
            </a:r>
            <a:r>
              <a:rPr lang="en-US" sz="1600" spc="-20"/>
              <a:t>cliente.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spc="3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</a:t>
            </a:r>
            <a:r>
              <a:rPr lang="en-US" sz="3000" kern="1200" spc="-7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es? 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</a:t>
            </a:r>
            <a:r>
              <a:rPr lang="en-US" sz="30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9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spc="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25000.</a:t>
            </a: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5"/>
              <a:t>Establece </a:t>
            </a:r>
            <a:r>
              <a:rPr lang="en-US" sz="1500" spc="-20"/>
              <a:t>criterios </a:t>
            </a:r>
            <a:r>
              <a:rPr lang="en-US" sz="1500" spc="-10"/>
              <a:t>para para </a:t>
            </a:r>
            <a:r>
              <a:rPr lang="en-US" sz="1500" spc="5"/>
              <a:t>especificación </a:t>
            </a:r>
            <a:r>
              <a:rPr lang="en-US" sz="1500" spc="10"/>
              <a:t> </a:t>
            </a:r>
            <a:r>
              <a:rPr lang="en-US" sz="1500" spc="40"/>
              <a:t>de</a:t>
            </a:r>
            <a:r>
              <a:rPr lang="en-US" sz="1500" spc="-35"/>
              <a:t> </a:t>
            </a:r>
            <a:r>
              <a:rPr lang="en-US" sz="1500" spc="-10"/>
              <a:t>requisitos</a:t>
            </a:r>
            <a:r>
              <a:rPr lang="en-US" sz="1500" spc="-25"/>
              <a:t> </a:t>
            </a:r>
            <a:r>
              <a:rPr lang="en-US" sz="1500" spc="35"/>
              <a:t>de</a:t>
            </a:r>
            <a:r>
              <a:rPr lang="en-US" sz="1500" spc="-35"/>
              <a:t> </a:t>
            </a:r>
            <a:r>
              <a:rPr lang="en-US" sz="1500" spc="40"/>
              <a:t>de</a:t>
            </a:r>
            <a:r>
              <a:rPr lang="en-US" sz="1500" spc="-35"/>
              <a:t> </a:t>
            </a:r>
            <a:r>
              <a:rPr lang="en-US" sz="1500" spc="15"/>
              <a:t>calidad</a:t>
            </a:r>
            <a:r>
              <a:rPr lang="en-US" sz="1500" spc="-20"/>
              <a:t> </a:t>
            </a:r>
            <a:r>
              <a:rPr lang="en-US" sz="1500" spc="40"/>
              <a:t>de</a:t>
            </a:r>
            <a:r>
              <a:rPr lang="en-US" sz="1500" spc="-35"/>
              <a:t> </a:t>
            </a:r>
            <a:r>
              <a:rPr lang="en-US" sz="1500" spc="15"/>
              <a:t>productos</a:t>
            </a:r>
            <a:r>
              <a:rPr lang="en-US" sz="1500" spc="-15"/>
              <a:t> </a:t>
            </a:r>
            <a:r>
              <a:rPr lang="en-US" sz="1500" spc="40"/>
              <a:t>de </a:t>
            </a:r>
            <a:r>
              <a:rPr lang="en-US" sz="1500" spc="-550"/>
              <a:t> </a:t>
            </a:r>
            <a:r>
              <a:rPr lang="en-US" sz="1500" spc="-45"/>
              <a:t>software,</a:t>
            </a:r>
            <a:r>
              <a:rPr lang="en-US" sz="1500" spc="-145"/>
              <a:t> </a:t>
            </a:r>
            <a:r>
              <a:rPr lang="en-US" sz="1500" spc="-30"/>
              <a:t>sus</a:t>
            </a:r>
            <a:r>
              <a:rPr lang="en-US" sz="1500" spc="-150"/>
              <a:t> </a:t>
            </a:r>
            <a:r>
              <a:rPr lang="en-US" sz="1500"/>
              <a:t>métricas</a:t>
            </a:r>
            <a:r>
              <a:rPr lang="en-US" sz="1500" spc="-160"/>
              <a:t> </a:t>
            </a:r>
            <a:r>
              <a:rPr lang="en-US" sz="1500" spc="-105"/>
              <a:t>y</a:t>
            </a:r>
            <a:r>
              <a:rPr lang="en-US" sz="1500" spc="-145"/>
              <a:t> </a:t>
            </a:r>
            <a:r>
              <a:rPr lang="en-US" sz="1500" spc="-10"/>
              <a:t>su</a:t>
            </a:r>
            <a:r>
              <a:rPr lang="en-US" sz="1500" spc="-145"/>
              <a:t> </a:t>
            </a:r>
            <a:r>
              <a:rPr lang="en-US" sz="1500" spc="-30"/>
              <a:t>evaluación.</a:t>
            </a:r>
            <a:endParaRPr lang="en-US" sz="1500"/>
          </a:p>
          <a:p>
            <a:pPr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US" sz="1500"/>
          </a:p>
          <a:p>
            <a:pPr marL="127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spc="-25"/>
              <a:t>Incluye </a:t>
            </a:r>
            <a:r>
              <a:rPr lang="en-US" sz="1500" spc="55"/>
              <a:t>un </a:t>
            </a:r>
            <a:r>
              <a:rPr lang="en-US" sz="1500" spc="35"/>
              <a:t>modelo </a:t>
            </a:r>
            <a:r>
              <a:rPr lang="en-US" sz="1500" spc="40"/>
              <a:t>de </a:t>
            </a:r>
            <a:r>
              <a:rPr lang="en-US" sz="1500" spc="15"/>
              <a:t>calidad </a:t>
            </a:r>
            <a:r>
              <a:rPr lang="en-US" sz="1500" spc="-10"/>
              <a:t>para </a:t>
            </a:r>
            <a:r>
              <a:rPr lang="en-US" sz="1500"/>
              <a:t>unificar </a:t>
            </a:r>
            <a:r>
              <a:rPr lang="en-US" sz="1500" spc="5"/>
              <a:t> </a:t>
            </a:r>
            <a:r>
              <a:rPr lang="en-US" sz="1500" spc="-20"/>
              <a:t>l</a:t>
            </a:r>
            <a:r>
              <a:rPr lang="en-US" sz="1500" spc="-35"/>
              <a:t>a</a:t>
            </a:r>
            <a:r>
              <a:rPr lang="en-US" sz="1500" spc="-75"/>
              <a:t>s</a:t>
            </a:r>
            <a:r>
              <a:rPr lang="en-US" sz="1500" spc="-150"/>
              <a:t> </a:t>
            </a:r>
            <a:r>
              <a:rPr lang="en-US" sz="1500" spc="15"/>
              <a:t>de</a:t>
            </a:r>
            <a:r>
              <a:rPr lang="en-US" sz="1500" spc="-5"/>
              <a:t>f</a:t>
            </a:r>
            <a:r>
              <a:rPr lang="en-US" sz="1500" spc="5"/>
              <a:t>inici</a:t>
            </a:r>
            <a:r>
              <a:rPr lang="en-US" sz="1500" spc="-5"/>
              <a:t>o</a:t>
            </a:r>
            <a:r>
              <a:rPr lang="en-US" sz="1500" spc="60"/>
              <a:t>n</a:t>
            </a:r>
            <a:r>
              <a:rPr lang="en-US" sz="1500" spc="-10"/>
              <a:t>e</a:t>
            </a:r>
            <a:r>
              <a:rPr lang="en-US" sz="1500" spc="-75"/>
              <a:t>s</a:t>
            </a:r>
            <a:r>
              <a:rPr lang="en-US" sz="1500" spc="-160"/>
              <a:t> </a:t>
            </a:r>
            <a:r>
              <a:rPr lang="en-US" sz="1500" spc="40"/>
              <a:t>de</a:t>
            </a:r>
            <a:r>
              <a:rPr lang="en-US" sz="1500" spc="-160"/>
              <a:t> </a:t>
            </a:r>
            <a:r>
              <a:rPr lang="en-US" sz="1500" spc="10"/>
              <a:t>c</a:t>
            </a:r>
            <a:r>
              <a:rPr lang="en-US" sz="1500" spc="15"/>
              <a:t>a</a:t>
            </a:r>
            <a:r>
              <a:rPr lang="en-US" sz="1500" spc="-25"/>
              <a:t>li</a:t>
            </a:r>
            <a:r>
              <a:rPr lang="en-US" sz="1500" spc="25"/>
              <a:t>da</a:t>
            </a:r>
            <a:r>
              <a:rPr lang="en-US" sz="1500" spc="80"/>
              <a:t>d</a:t>
            </a:r>
            <a:r>
              <a:rPr lang="en-US" sz="1500" spc="-145"/>
              <a:t> </a:t>
            </a:r>
            <a:r>
              <a:rPr lang="en-US" sz="1500" spc="40"/>
              <a:t>de</a:t>
            </a:r>
            <a:r>
              <a:rPr lang="en-US" sz="1500" spc="-175"/>
              <a:t> </a:t>
            </a:r>
            <a:r>
              <a:rPr lang="en-US" sz="1500" spc="-35"/>
              <a:t>l</a:t>
            </a:r>
            <a:r>
              <a:rPr lang="en-US" sz="1500" spc="10"/>
              <a:t>o</a:t>
            </a:r>
            <a:r>
              <a:rPr lang="en-US" sz="1500" spc="-75"/>
              <a:t>s</a:t>
            </a:r>
            <a:r>
              <a:rPr lang="en-US" sz="1500" spc="-155"/>
              <a:t> </a:t>
            </a:r>
            <a:r>
              <a:rPr lang="en-US" sz="1500" spc="10"/>
              <a:t>client</a:t>
            </a:r>
            <a:r>
              <a:rPr lang="en-US" sz="1500" spc="-25"/>
              <a:t>e</a:t>
            </a:r>
            <a:r>
              <a:rPr lang="en-US" sz="1500" spc="-75"/>
              <a:t>s</a:t>
            </a:r>
            <a:r>
              <a:rPr lang="en-US" sz="1500" spc="-150"/>
              <a:t> </a:t>
            </a:r>
            <a:r>
              <a:rPr lang="en-US" sz="1500" spc="35"/>
              <a:t>con  </a:t>
            </a:r>
            <a:r>
              <a:rPr lang="en-US" sz="1500" spc="-25"/>
              <a:t>los</a:t>
            </a:r>
            <a:r>
              <a:rPr lang="en-US" sz="1500" spc="-150"/>
              <a:t> </a:t>
            </a:r>
            <a:r>
              <a:rPr lang="en-US" sz="1500" spc="-35"/>
              <a:t>a</a:t>
            </a:r>
            <a:r>
              <a:rPr lang="en-US" sz="1500"/>
              <a:t>tributos</a:t>
            </a:r>
            <a:r>
              <a:rPr lang="en-US" sz="1500" spc="-150"/>
              <a:t> </a:t>
            </a:r>
            <a:r>
              <a:rPr lang="en-US" sz="1500" spc="20"/>
              <a:t>e</a:t>
            </a:r>
            <a:r>
              <a:rPr lang="en-US" sz="1500" spc="30"/>
              <a:t>n</a:t>
            </a:r>
            <a:r>
              <a:rPr lang="en-US" sz="1500" spc="-150"/>
              <a:t> </a:t>
            </a:r>
            <a:r>
              <a:rPr lang="en-US" sz="1500" spc="-25"/>
              <a:t>e</a:t>
            </a:r>
            <a:r>
              <a:rPr lang="en-US" sz="1500" spc="-10"/>
              <a:t>l</a:t>
            </a:r>
            <a:r>
              <a:rPr lang="en-US" sz="1500" spc="-155"/>
              <a:t> </a:t>
            </a:r>
            <a:r>
              <a:rPr lang="en-US" sz="1500" spc="10"/>
              <a:t>pr</a:t>
            </a:r>
            <a:r>
              <a:rPr lang="en-US" sz="1500" spc="5"/>
              <a:t>o</a:t>
            </a:r>
            <a:r>
              <a:rPr lang="en-US" sz="1500" spc="-5"/>
              <a:t>ceso</a:t>
            </a:r>
            <a:r>
              <a:rPr lang="en-US" sz="1500" spc="-155"/>
              <a:t> </a:t>
            </a:r>
            <a:r>
              <a:rPr lang="en-US" sz="1500" spc="40"/>
              <a:t>de</a:t>
            </a:r>
            <a:r>
              <a:rPr lang="en-US" sz="1500" spc="-160"/>
              <a:t> </a:t>
            </a:r>
            <a:r>
              <a:rPr lang="en-US" sz="1500" spc="-10"/>
              <a:t>des</a:t>
            </a:r>
            <a:r>
              <a:rPr lang="en-US" sz="1500" spc="-5"/>
              <a:t>a</a:t>
            </a:r>
            <a:r>
              <a:rPr lang="en-US" sz="1500" spc="-60"/>
              <a:t>rr</a:t>
            </a:r>
            <a:r>
              <a:rPr lang="en-US" sz="1500" spc="10"/>
              <a:t>o</a:t>
            </a:r>
            <a:r>
              <a:rPr lang="en-US" sz="1500" spc="-25"/>
              <a:t>ll</a:t>
            </a:r>
            <a:r>
              <a:rPr lang="en-US" sz="1500" spc="10"/>
              <a:t>o</a:t>
            </a:r>
            <a:r>
              <a:rPr lang="en-US" sz="1500" spc="-265"/>
              <a:t>.</a:t>
            </a:r>
            <a:endParaRPr lang="en-US" sz="150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t="1627" r="3" b="15906"/>
          <a:stretch/>
        </p:blipFill>
        <p:spPr>
          <a:xfrm>
            <a:off x="6082126" y="1614537"/>
            <a:ext cx="2711832" cy="19233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 rotWithShape="1">
          <a:blip r:embed="rId2" cstate="print"/>
          <a:srcRect l="1915" r="1" b="1"/>
          <a:stretch/>
        </p:blipFill>
        <p:spPr>
          <a:xfrm>
            <a:off x="20" y="10"/>
            <a:ext cx="7252212" cy="51434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8707" y="273843"/>
            <a:ext cx="2866642" cy="142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000" spc="15"/>
              <a:t>Implementación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8707" y="1825650"/>
            <a:ext cx="2866642" cy="280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9085" marR="5080" indent="-228600">
              <a:lnSpc>
                <a:spcPct val="90000"/>
              </a:lnSpc>
              <a:spcBef>
                <a:spcPts val="165"/>
              </a:spcBef>
              <a:buSzPct val="87500"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500" spc="-20" dirty="0"/>
              <a:t>Va </a:t>
            </a:r>
            <a:r>
              <a:rPr lang="en-US" sz="1500" spc="15" dirty="0" err="1"/>
              <a:t>dirigido</a:t>
            </a:r>
            <a:r>
              <a:rPr lang="en-US" sz="1500" spc="15" dirty="0"/>
              <a:t> </a:t>
            </a:r>
            <a:r>
              <a:rPr lang="en-US" sz="1500" spc="-35" dirty="0"/>
              <a:t>a</a:t>
            </a:r>
            <a:r>
              <a:rPr lang="en-US" sz="1500" spc="-30" dirty="0"/>
              <a:t> </a:t>
            </a:r>
            <a:r>
              <a:rPr lang="en-US" sz="1500" spc="-40" dirty="0"/>
              <a:t>las</a:t>
            </a:r>
            <a:r>
              <a:rPr lang="en-US" sz="1500" spc="-35" dirty="0"/>
              <a:t> </a:t>
            </a:r>
            <a:r>
              <a:rPr lang="en-US" sz="1500" spc="-5" dirty="0" err="1"/>
              <a:t>empresas</a:t>
            </a:r>
            <a:r>
              <a:rPr lang="en-US" sz="1500" spc="-5" dirty="0"/>
              <a:t> </a:t>
            </a:r>
            <a:r>
              <a:rPr lang="en-US" sz="1500" spc="35" dirty="0"/>
              <a:t>de </a:t>
            </a:r>
            <a:r>
              <a:rPr lang="en-US" sz="1500" spc="-45" dirty="0"/>
              <a:t>software,</a:t>
            </a:r>
            <a:r>
              <a:rPr lang="en-US" sz="1500" spc="-40" dirty="0"/>
              <a:t> </a:t>
            </a:r>
            <a:r>
              <a:rPr lang="en-US" sz="1500" spc="25" dirty="0" err="1"/>
              <a:t>independiente</a:t>
            </a:r>
            <a:r>
              <a:rPr lang="en-US" sz="1500" spc="25" dirty="0"/>
              <a:t> </a:t>
            </a:r>
            <a:r>
              <a:rPr lang="en-US" sz="1500" spc="40" dirty="0"/>
              <a:t>de </a:t>
            </a:r>
            <a:r>
              <a:rPr lang="en-US" sz="1500" spc="-10" dirty="0" err="1"/>
              <a:t>su</a:t>
            </a:r>
            <a:r>
              <a:rPr lang="en-US" sz="1500" spc="-10" dirty="0"/>
              <a:t> </a:t>
            </a:r>
            <a:r>
              <a:rPr lang="en-US" sz="1500" spc="15" dirty="0" err="1"/>
              <a:t>tamaño</a:t>
            </a:r>
            <a:r>
              <a:rPr lang="en-US" sz="1500" spc="15" dirty="0"/>
              <a:t> o </a:t>
            </a:r>
            <a:r>
              <a:rPr lang="en-US" sz="1500" spc="-550" dirty="0"/>
              <a:t> </a:t>
            </a:r>
            <a:r>
              <a:rPr lang="en-US" sz="1500" spc="-15" dirty="0" err="1"/>
              <a:t>volumen</a:t>
            </a:r>
            <a:r>
              <a:rPr lang="en-US" sz="1500" spc="-15" dirty="0"/>
              <a:t>.</a:t>
            </a:r>
            <a:endParaRPr lang="en-US" sz="1500" dirty="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99085" marR="5080" indent="-228600">
              <a:lnSpc>
                <a:spcPct val="90000"/>
              </a:lnSpc>
              <a:buSzPct val="87500"/>
              <a:buFont typeface="Arial" panose="020B0604020202020204" pitchFamily="34" charset="0"/>
              <a:buChar char="•"/>
              <a:tabLst>
                <a:tab pos="299085" algn="l"/>
                <a:tab pos="299720" algn="l"/>
                <a:tab pos="1433195" algn="l"/>
                <a:tab pos="1957070" algn="l"/>
                <a:tab pos="2345690" algn="l"/>
                <a:tab pos="3083560" algn="l"/>
                <a:tab pos="3940175" algn="l"/>
                <a:tab pos="4639945" algn="l"/>
                <a:tab pos="5101590" algn="l"/>
                <a:tab pos="5979795" algn="l"/>
                <a:tab pos="7467600" algn="l"/>
              </a:tabLst>
            </a:pPr>
            <a:r>
              <a:rPr lang="en-US" sz="1500" spc="55" dirty="0" err="1"/>
              <a:t>E</a:t>
            </a:r>
            <a:r>
              <a:rPr lang="en-US" sz="1500" spc="140" dirty="0" err="1"/>
              <a:t>m</a:t>
            </a:r>
            <a:r>
              <a:rPr lang="en-US" sz="1500" spc="5" dirty="0" err="1"/>
              <a:t>pr</a:t>
            </a:r>
            <a:r>
              <a:rPr lang="en-US" sz="1500" spc="-5" dirty="0" err="1"/>
              <a:t>e</a:t>
            </a:r>
            <a:r>
              <a:rPr lang="en-US" sz="1500" spc="-75" dirty="0" err="1"/>
              <a:t>s</a:t>
            </a:r>
            <a:r>
              <a:rPr lang="en-US" sz="1500" spc="-35" dirty="0" err="1"/>
              <a:t>a</a:t>
            </a:r>
            <a:r>
              <a:rPr lang="en-US" sz="1500" spc="-75" dirty="0" err="1"/>
              <a:t>s</a:t>
            </a:r>
            <a:r>
              <a:rPr lang="en-US" sz="1500" dirty="0"/>
              <a:t>	</a:t>
            </a:r>
            <a:r>
              <a:rPr lang="en-US" sz="1500" spc="45" dirty="0"/>
              <a:t>que</a:t>
            </a:r>
            <a:r>
              <a:rPr lang="en-US" sz="1500" dirty="0"/>
              <a:t>	</a:t>
            </a:r>
            <a:r>
              <a:rPr lang="en-US" sz="1500" spc="40" dirty="0"/>
              <a:t>de</a:t>
            </a:r>
            <a:r>
              <a:rPr lang="en-US" sz="1500" dirty="0"/>
              <a:t>	</a:t>
            </a:r>
            <a:r>
              <a:rPr lang="en-US" sz="1500" spc="-40" dirty="0"/>
              <a:t>f</a:t>
            </a:r>
            <a:r>
              <a:rPr lang="en-US" sz="1500" spc="-25" dirty="0"/>
              <a:t>o</a:t>
            </a:r>
            <a:r>
              <a:rPr lang="en-US" sz="1500" spc="-20" dirty="0"/>
              <a:t>r</a:t>
            </a:r>
            <a:r>
              <a:rPr lang="en-US" sz="1500" spc="145" dirty="0"/>
              <a:t>m</a:t>
            </a:r>
            <a:r>
              <a:rPr lang="en-US" sz="1500" spc="-35" dirty="0"/>
              <a:t>a</a:t>
            </a:r>
            <a:r>
              <a:rPr lang="en-US" sz="1500" dirty="0"/>
              <a:t>	</a:t>
            </a:r>
            <a:r>
              <a:rPr lang="en-US" sz="1500" spc="10" dirty="0"/>
              <a:t>i</a:t>
            </a:r>
            <a:r>
              <a:rPr lang="en-US" sz="1500" spc="30" dirty="0"/>
              <a:t>n</a:t>
            </a:r>
            <a:r>
              <a:rPr lang="en-US" sz="1500" spc="-15" dirty="0"/>
              <a:t>t</a:t>
            </a:r>
            <a:r>
              <a:rPr lang="en-US" sz="1500" spc="-10" dirty="0"/>
              <a:t>e</a:t>
            </a:r>
            <a:r>
              <a:rPr lang="en-US" sz="1500" spc="-60" dirty="0"/>
              <a:t>r</a:t>
            </a:r>
            <a:r>
              <a:rPr lang="en-US" sz="1500" spc="60" dirty="0"/>
              <a:t>n</a:t>
            </a:r>
            <a:r>
              <a:rPr lang="en-US" sz="1500" spc="-35" dirty="0"/>
              <a:t>a</a:t>
            </a:r>
            <a:r>
              <a:rPr lang="en-US" sz="1500" dirty="0"/>
              <a:t>	</a:t>
            </a:r>
            <a:r>
              <a:rPr lang="en-US" sz="1500" spc="-5" dirty="0" err="1"/>
              <a:t>cr</a:t>
            </a:r>
            <a:r>
              <a:rPr lang="en-US" sz="1500" spc="-15" dirty="0" err="1"/>
              <a:t>e</a:t>
            </a:r>
            <a:r>
              <a:rPr lang="en-US" sz="1500" spc="-35" dirty="0" err="1"/>
              <a:t>a</a:t>
            </a:r>
            <a:r>
              <a:rPr lang="en-US" sz="1500" spc="60" dirty="0" err="1"/>
              <a:t>n</a:t>
            </a:r>
            <a:r>
              <a:rPr lang="en-US" sz="1500" dirty="0"/>
              <a:t>	</a:t>
            </a:r>
            <a:r>
              <a:rPr lang="en-US" sz="1500" spc="-75" dirty="0"/>
              <a:t>s</a:t>
            </a:r>
            <a:r>
              <a:rPr lang="en-US" sz="1500" spc="-10" dirty="0"/>
              <a:t>us</a:t>
            </a:r>
            <a:r>
              <a:rPr lang="en-US" sz="1500" dirty="0"/>
              <a:t>	</a:t>
            </a:r>
            <a:r>
              <a:rPr lang="en-US" sz="1500" spc="10" dirty="0" err="1"/>
              <a:t>pr</a:t>
            </a:r>
            <a:r>
              <a:rPr lang="en-US" sz="1500" spc="5" dirty="0" err="1"/>
              <a:t>o</a:t>
            </a:r>
            <a:r>
              <a:rPr lang="en-US" sz="1500" spc="70" dirty="0" err="1"/>
              <a:t>p</a:t>
            </a:r>
            <a:r>
              <a:rPr lang="en-US" sz="1500" spc="-20" dirty="0" err="1"/>
              <a:t>i</a:t>
            </a:r>
            <a:r>
              <a:rPr lang="en-US" sz="1500" spc="-35" dirty="0" err="1"/>
              <a:t>a</a:t>
            </a:r>
            <a:r>
              <a:rPr lang="en-US" sz="1500" spc="-75" dirty="0" err="1"/>
              <a:t>s</a:t>
            </a:r>
            <a:r>
              <a:rPr lang="en-US" sz="1500" dirty="0"/>
              <a:t>	</a:t>
            </a:r>
            <a:r>
              <a:rPr lang="en-US" sz="1500" spc="60" dirty="0" err="1"/>
              <a:t>h</a:t>
            </a:r>
            <a:r>
              <a:rPr lang="en-US" sz="1500" spc="-10" dirty="0" err="1"/>
              <a:t>e</a:t>
            </a:r>
            <a:r>
              <a:rPr lang="en-US" sz="1500" spc="-60" dirty="0" err="1"/>
              <a:t>r</a:t>
            </a:r>
            <a:r>
              <a:rPr lang="en-US" sz="1500" spc="-75" dirty="0" err="1"/>
              <a:t>r</a:t>
            </a:r>
            <a:r>
              <a:rPr lang="en-US" sz="1500" spc="-35" dirty="0" err="1"/>
              <a:t>a</a:t>
            </a:r>
            <a:r>
              <a:rPr lang="en-US" sz="1500" spc="140" dirty="0" err="1"/>
              <a:t>m</a:t>
            </a:r>
            <a:r>
              <a:rPr lang="en-US" sz="1500" spc="10" dirty="0" err="1"/>
              <a:t>ient</a:t>
            </a:r>
            <a:r>
              <a:rPr lang="en-US" sz="1500" spc="-35" dirty="0" err="1"/>
              <a:t>a</a:t>
            </a:r>
            <a:r>
              <a:rPr lang="en-US" sz="1500" spc="-75" dirty="0" err="1"/>
              <a:t>s</a:t>
            </a:r>
            <a:r>
              <a:rPr lang="en-US" sz="1500" dirty="0"/>
              <a:t>	</a:t>
            </a:r>
            <a:r>
              <a:rPr lang="en-US" sz="1500" spc="20" dirty="0"/>
              <a:t>de  </a:t>
            </a:r>
            <a:r>
              <a:rPr lang="en-US" sz="1500" spc="-70" dirty="0"/>
              <a:t>s</a:t>
            </a:r>
            <a:r>
              <a:rPr lang="en-US" sz="1500" spc="-10" dirty="0"/>
              <a:t>oft</a:t>
            </a:r>
            <a:r>
              <a:rPr lang="en-US" sz="1500" spc="65" dirty="0"/>
              <a:t>w</a:t>
            </a:r>
            <a:r>
              <a:rPr lang="en-US" sz="1500" spc="-30" dirty="0"/>
              <a:t>are</a:t>
            </a:r>
            <a:r>
              <a:rPr lang="en-US" sz="1500" spc="-170" dirty="0"/>
              <a:t> </a:t>
            </a:r>
            <a:r>
              <a:rPr lang="en-US" sz="1500" spc="25" dirty="0"/>
              <a:t>pa</a:t>
            </a:r>
            <a:r>
              <a:rPr lang="en-US" sz="1500" spc="-60" dirty="0"/>
              <a:t>r</a:t>
            </a:r>
            <a:r>
              <a:rPr lang="en-US" sz="1500" spc="-35" dirty="0"/>
              <a:t>a</a:t>
            </a:r>
            <a:r>
              <a:rPr lang="en-US" sz="1500" spc="-150" dirty="0"/>
              <a:t> </a:t>
            </a:r>
            <a:r>
              <a:rPr lang="en-US" sz="1500" spc="-10" dirty="0" err="1"/>
              <a:t>des</a:t>
            </a:r>
            <a:r>
              <a:rPr lang="en-US" sz="1500" spc="-5" dirty="0" err="1"/>
              <a:t>a</a:t>
            </a:r>
            <a:r>
              <a:rPr lang="en-US" sz="1500" spc="-60" dirty="0" err="1"/>
              <a:t>rr</a:t>
            </a:r>
            <a:r>
              <a:rPr lang="en-US" sz="1500" spc="10" dirty="0" err="1"/>
              <a:t>o</a:t>
            </a:r>
            <a:r>
              <a:rPr lang="en-US" sz="1500" spc="-25" dirty="0" err="1"/>
              <a:t>ll</a:t>
            </a:r>
            <a:r>
              <a:rPr lang="en-US" sz="1500" spc="-35" dirty="0" err="1"/>
              <a:t>a</a:t>
            </a:r>
            <a:r>
              <a:rPr lang="en-US" sz="1500" spc="-55" dirty="0" err="1"/>
              <a:t>r</a:t>
            </a:r>
            <a:r>
              <a:rPr lang="en-US" sz="1500" spc="-155" dirty="0"/>
              <a:t> </a:t>
            </a:r>
            <a:r>
              <a:rPr lang="en-US" sz="1500" spc="-5" dirty="0" err="1"/>
              <a:t>s</a:t>
            </a:r>
            <a:r>
              <a:rPr lang="en-US" sz="1500" spc="-10" dirty="0" err="1"/>
              <a:t>u</a:t>
            </a:r>
            <a:r>
              <a:rPr lang="en-US" sz="1500" spc="-155" dirty="0"/>
              <a:t> </a:t>
            </a:r>
            <a:r>
              <a:rPr lang="en-US" sz="1500" spc="60" dirty="0" err="1"/>
              <a:t>n</a:t>
            </a:r>
            <a:r>
              <a:rPr lang="en-US" sz="1500" spc="-10" dirty="0" err="1"/>
              <a:t>e</a:t>
            </a:r>
            <a:r>
              <a:rPr lang="en-US" sz="1500" spc="30" dirty="0" err="1"/>
              <a:t>gocio</a:t>
            </a:r>
            <a:r>
              <a:rPr lang="en-US" sz="1500" spc="-265" dirty="0"/>
              <a:t>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774" y="502919"/>
            <a:ext cx="3512491" cy="1611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3400" spc="50" dirty="0" err="1"/>
              <a:t>Características</a:t>
            </a:r>
            <a:r>
              <a:rPr lang="en-US" sz="3400" spc="50" dirty="0"/>
              <a:t> de </a:t>
            </a:r>
            <a:r>
              <a:rPr lang="en-US" sz="3400" spc="50" dirty="0" err="1"/>
              <a:t>calidad</a:t>
            </a:r>
            <a:r>
              <a:rPr lang="en-US" sz="3400" spc="50" dirty="0"/>
              <a:t> del software</a:t>
            </a:r>
          </a:p>
        </p:txBody>
      </p:sp>
      <p:pic>
        <p:nvPicPr>
          <p:cNvPr id="1026" name="Picture 2" descr="Los estándares de calidad del software más importantes - Blog de Hiberus  Tecnología">
            <a:extLst>
              <a:ext uri="{FF2B5EF4-FFF2-40B4-BE49-F238E27FC236}">
                <a16:creationId xmlns:a16="http://schemas.microsoft.com/office/drawing/2014/main" id="{2DC050C9-ABD7-2FDE-1B7F-E17D57ABE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7" r="-1" b="-1"/>
          <a:stretch/>
        </p:blipFill>
        <p:spPr bwMode="auto">
          <a:xfrm>
            <a:off x="20" y="2328863"/>
            <a:ext cx="4836298" cy="2814637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5097753" y="502919"/>
            <a:ext cx="3416836" cy="4083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869"/>
              </a:spcBef>
              <a:buFont typeface="Arial" panose="020B0604020202020204" pitchFamily="34" charset="0"/>
              <a:buChar char="•"/>
              <a:tabLst>
                <a:tab pos="327660" algn="l"/>
              </a:tabLst>
            </a:pPr>
            <a:r>
              <a:rPr lang="en-US" sz="1500" spc="25" dirty="0"/>
              <a:t>La </a:t>
            </a:r>
            <a:r>
              <a:rPr lang="en-US" sz="1500" spc="25" dirty="0" err="1"/>
              <a:t>norma</a:t>
            </a:r>
            <a:r>
              <a:rPr lang="en-US" sz="1500" spc="25" dirty="0"/>
              <a:t> ISO 25000 define </a:t>
            </a:r>
            <a:r>
              <a:rPr lang="en-US" sz="1500" spc="25" dirty="0" err="1"/>
              <a:t>ocho</a:t>
            </a:r>
            <a:r>
              <a:rPr lang="en-US" sz="1500" spc="25" dirty="0"/>
              <a:t> </a:t>
            </a:r>
            <a:r>
              <a:rPr lang="en-US" sz="1500" spc="25" dirty="0" err="1"/>
              <a:t>características</a:t>
            </a:r>
            <a:r>
              <a:rPr lang="en-US" sz="1500" spc="25" dirty="0"/>
              <a:t> de </a:t>
            </a:r>
            <a:r>
              <a:rPr lang="en-US" sz="1500" spc="25" dirty="0" err="1"/>
              <a:t>calidad</a:t>
            </a:r>
            <a:r>
              <a:rPr lang="en-US" sz="1500" spc="25" dirty="0"/>
              <a:t> del software: </a:t>
            </a:r>
            <a:r>
              <a:rPr lang="en-US" sz="1500" spc="25" dirty="0" err="1"/>
              <a:t>funcionalidad</a:t>
            </a:r>
            <a:r>
              <a:rPr lang="en-US" sz="1500" spc="25" dirty="0"/>
              <a:t>, </a:t>
            </a:r>
            <a:r>
              <a:rPr lang="en-US" sz="1500" spc="25" dirty="0" err="1"/>
              <a:t>fiabilidad</a:t>
            </a:r>
            <a:r>
              <a:rPr lang="en-US" sz="1500" spc="25" dirty="0"/>
              <a:t>, </a:t>
            </a:r>
            <a:r>
              <a:rPr lang="en-US" sz="1500" spc="25" dirty="0" err="1"/>
              <a:t>usabilidad</a:t>
            </a:r>
            <a:r>
              <a:rPr lang="en-US" sz="1500" spc="25" dirty="0"/>
              <a:t>, </a:t>
            </a:r>
            <a:r>
              <a:rPr lang="en-US" sz="1500" spc="25" dirty="0" err="1"/>
              <a:t>eficiencia</a:t>
            </a:r>
            <a:r>
              <a:rPr lang="en-US" sz="1500" spc="25" dirty="0"/>
              <a:t>, </a:t>
            </a:r>
            <a:r>
              <a:rPr lang="en-US" sz="1500" spc="25" dirty="0" err="1"/>
              <a:t>mantenibilidad</a:t>
            </a:r>
            <a:r>
              <a:rPr lang="en-US" sz="1500" spc="25" dirty="0"/>
              <a:t>, </a:t>
            </a:r>
            <a:r>
              <a:rPr lang="en-US" sz="1500" spc="25" dirty="0" err="1"/>
              <a:t>portabilidad</a:t>
            </a:r>
            <a:r>
              <a:rPr lang="en-US" sz="1500" spc="25" dirty="0"/>
              <a:t>, </a:t>
            </a:r>
            <a:r>
              <a:rPr lang="en-US" sz="1500" spc="25" dirty="0" err="1"/>
              <a:t>seguridad</a:t>
            </a:r>
            <a:r>
              <a:rPr lang="en-US" sz="1500" spc="25" dirty="0"/>
              <a:t> y </a:t>
            </a:r>
            <a:r>
              <a:rPr lang="en-US" sz="1500" spc="25" dirty="0" err="1"/>
              <a:t>compatibilidad</a:t>
            </a:r>
            <a:r>
              <a:rPr lang="en-US" sz="1500" spc="25" dirty="0"/>
              <a:t>. </a:t>
            </a:r>
            <a:r>
              <a:rPr lang="en-US" sz="1500" spc="25" dirty="0" err="1"/>
              <a:t>Cada</a:t>
            </a:r>
            <a:r>
              <a:rPr lang="en-US" sz="1500" spc="25" dirty="0"/>
              <a:t> </a:t>
            </a:r>
            <a:r>
              <a:rPr lang="en-US" sz="1500" spc="25" dirty="0" err="1"/>
              <a:t>característica</a:t>
            </a:r>
            <a:r>
              <a:rPr lang="en-US" sz="1500" spc="25" dirty="0"/>
              <a:t> </a:t>
            </a:r>
            <a:r>
              <a:rPr lang="en-US" sz="1500" spc="25" dirty="0" err="1"/>
              <a:t>tiene</a:t>
            </a:r>
            <a:r>
              <a:rPr lang="en-US" sz="1500" spc="25" dirty="0"/>
              <a:t> </a:t>
            </a:r>
            <a:r>
              <a:rPr lang="en-US" sz="1500" spc="25" dirty="0" err="1"/>
              <a:t>subcaracterísticas</a:t>
            </a:r>
            <a:r>
              <a:rPr lang="en-US" sz="1500" spc="25" dirty="0"/>
              <a:t> que se </a:t>
            </a:r>
            <a:r>
              <a:rPr lang="en-US" sz="1500" spc="25" dirty="0" err="1"/>
              <a:t>utilizan</a:t>
            </a:r>
            <a:r>
              <a:rPr lang="en-US" sz="1500" spc="25" dirty="0"/>
              <a:t> para </a:t>
            </a:r>
            <a:r>
              <a:rPr lang="en-US" sz="1500" spc="25" dirty="0" err="1"/>
              <a:t>evaluar</a:t>
            </a:r>
            <a:r>
              <a:rPr lang="en-US" sz="1500" spc="25" dirty="0"/>
              <a:t> la </a:t>
            </a:r>
            <a:r>
              <a:rPr lang="en-US" sz="1500" spc="25" dirty="0" err="1"/>
              <a:t>calidad</a:t>
            </a:r>
            <a:r>
              <a:rPr lang="en-US" sz="1500" spc="25" dirty="0"/>
              <a:t> del software.</a:t>
            </a:r>
          </a:p>
          <a:p>
            <a:pPr marL="45085" marR="5080" indent="-228600">
              <a:lnSpc>
                <a:spcPct val="9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624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ctr" defTabSz="914400"/>
            <a:r>
              <a:rPr lang="en-US" sz="1400" kern="1200" spc="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Características  </a:t>
            </a:r>
            <a:r>
              <a:rPr lang="en-US" sz="1400" kern="1200" spc="-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14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medición</a:t>
            </a:r>
            <a:r>
              <a:rPr lang="en-US" sz="14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1400" kern="1200" spc="-7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14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calidad </a:t>
            </a:r>
            <a:r>
              <a:rPr lang="en-US" sz="14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1400" kern="1200" spc="-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producto.</a:t>
            </a:r>
            <a:endParaRPr lang="en-US" sz="1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Software Testing Wheel - Aspectos de la Calidad de Software">
            <a:extLst>
              <a:ext uri="{FF2B5EF4-FFF2-40B4-BE49-F238E27FC236}">
                <a16:creationId xmlns:a16="http://schemas.microsoft.com/office/drawing/2014/main" id="{5DC23421-4570-B567-A800-C90BD0741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" t="-2347" r="1" b="14152"/>
          <a:stretch/>
        </p:blipFill>
        <p:spPr bwMode="auto">
          <a:xfrm>
            <a:off x="2895600" y="-6996"/>
            <a:ext cx="5562599" cy="506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10DE-B489-4980-5C14-589C9C16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100" kern="1200" spc="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Subcaracterísticas de calidad del software</a:t>
            </a:r>
            <a:endParaRPr lang="en-US" sz="1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iso25000">
            <a:extLst>
              <a:ext uri="{FF2B5EF4-FFF2-40B4-BE49-F238E27FC236}">
                <a16:creationId xmlns:a16="http://schemas.microsoft.com/office/drawing/2014/main" id="{289C6D61-179E-0694-7FD8-DC10B5B22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" t="-666" r="5173" b="666"/>
          <a:stretch/>
        </p:blipFill>
        <p:spPr bwMode="auto">
          <a:xfrm>
            <a:off x="2594574" y="285750"/>
            <a:ext cx="647215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Las 7 normas ISO más importantes del mundo y para qué sirven | Ulatina">
            <a:extLst>
              <a:ext uri="{FF2B5EF4-FFF2-40B4-BE49-F238E27FC236}">
                <a16:creationId xmlns:a16="http://schemas.microsoft.com/office/drawing/2014/main" id="{067211B1-D639-B904-BC5E-9E33F46D7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r="37947" b="2"/>
          <a:stretch/>
        </p:blipFill>
        <p:spPr bwMode="auto">
          <a:xfrm>
            <a:off x="1883784" y="2328528"/>
            <a:ext cx="2726006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604306"/>
            <a:ext cx="2735827" cy="2394908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514353"/>
            <a:ext cx="2718710" cy="23949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38" y="644856"/>
            <a:ext cx="2657397" cy="2159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0485" algn="ctr" defTabSz="914400"/>
            <a:r>
              <a:rPr lang="en-US" sz="3700" spc="5">
                <a:solidFill>
                  <a:schemeClr val="bg1"/>
                </a:solidFill>
              </a:rPr>
              <a:t>Familia</a:t>
            </a:r>
            <a:r>
              <a:rPr lang="en-US" sz="3700" spc="10">
                <a:solidFill>
                  <a:schemeClr val="bg1"/>
                </a:solidFill>
              </a:rPr>
              <a:t> </a:t>
            </a:r>
            <a:r>
              <a:rPr lang="en-US" sz="3700" spc="-40">
                <a:solidFill>
                  <a:schemeClr val="bg1"/>
                </a:solidFill>
              </a:rPr>
              <a:t>de</a:t>
            </a:r>
            <a:r>
              <a:rPr lang="en-US" sz="3700" spc="15">
                <a:solidFill>
                  <a:schemeClr val="bg1"/>
                </a:solidFill>
              </a:rPr>
              <a:t> </a:t>
            </a:r>
            <a:r>
              <a:rPr lang="en-US" sz="3700" spc="10">
                <a:solidFill>
                  <a:schemeClr val="bg1"/>
                </a:solidFill>
              </a:rPr>
              <a:t>normas</a:t>
            </a:r>
            <a:r>
              <a:rPr lang="en-US" sz="3700" spc="5">
                <a:solidFill>
                  <a:schemeClr val="bg1"/>
                </a:solidFill>
              </a:rPr>
              <a:t> </a:t>
            </a:r>
            <a:r>
              <a:rPr lang="en-US" sz="3700" spc="55">
                <a:solidFill>
                  <a:schemeClr val="bg1"/>
                </a:solidFill>
              </a:rPr>
              <a:t>ISO/IEC</a:t>
            </a:r>
            <a:r>
              <a:rPr lang="en-US" sz="3700">
                <a:solidFill>
                  <a:schemeClr val="bg1"/>
                </a:solidFill>
              </a:rPr>
              <a:t> </a:t>
            </a:r>
            <a:r>
              <a:rPr lang="en-US" sz="3700" spc="75">
                <a:solidFill>
                  <a:schemeClr val="bg1"/>
                </a:solidFill>
              </a:rPr>
              <a:t>25000</a:t>
            </a:r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7757"/>
            <a:ext cx="1027573" cy="381746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1834165"/>
            <a:ext cx="637026" cy="637028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1834165"/>
            <a:ext cx="637026" cy="637028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4929052" y="848134"/>
            <a:ext cx="365997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" indent="-228600">
              <a:lnSpc>
                <a:spcPct val="90000"/>
              </a:lnSpc>
              <a:spcBef>
                <a:spcPts val="1705"/>
              </a:spcBef>
              <a:buFont typeface="Arial" panose="020B0604020202020204" pitchFamily="34" charset="0"/>
              <a:buChar char="•"/>
            </a:pPr>
            <a:r>
              <a:rPr lang="en-US" sz="1300" spc="45">
                <a:solidFill>
                  <a:schemeClr val="bg1"/>
                </a:solidFill>
              </a:rPr>
              <a:t>ISO/IEC</a:t>
            </a:r>
            <a:r>
              <a:rPr lang="en-US" sz="1300" spc="5">
                <a:solidFill>
                  <a:schemeClr val="bg1"/>
                </a:solidFill>
              </a:rPr>
              <a:t> </a:t>
            </a:r>
            <a:r>
              <a:rPr lang="en-US" sz="1300" spc="30">
                <a:solidFill>
                  <a:schemeClr val="bg1"/>
                </a:solidFill>
              </a:rPr>
              <a:t>2500n</a:t>
            </a:r>
            <a:r>
              <a:rPr lang="en-US" sz="1300">
                <a:solidFill>
                  <a:schemeClr val="bg1"/>
                </a:solidFill>
              </a:rPr>
              <a:t> –</a:t>
            </a:r>
            <a:r>
              <a:rPr lang="en-US" sz="1300" spc="-60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División </a:t>
            </a:r>
            <a:r>
              <a:rPr lang="en-US" sz="1300" spc="-30">
                <a:solidFill>
                  <a:schemeClr val="bg1"/>
                </a:solidFill>
              </a:rPr>
              <a:t>de</a:t>
            </a:r>
            <a:r>
              <a:rPr lang="en-US" sz="1300" spc="5">
                <a:solidFill>
                  <a:schemeClr val="bg1"/>
                </a:solidFill>
              </a:rPr>
              <a:t> </a:t>
            </a:r>
            <a:r>
              <a:rPr lang="en-US" sz="1300" spc="40">
                <a:solidFill>
                  <a:schemeClr val="bg1"/>
                </a:solidFill>
              </a:rPr>
              <a:t>Gestión</a:t>
            </a:r>
            <a:r>
              <a:rPr lang="en-US" sz="1300" spc="5">
                <a:solidFill>
                  <a:schemeClr val="bg1"/>
                </a:solidFill>
              </a:rPr>
              <a:t> </a:t>
            </a:r>
            <a:r>
              <a:rPr lang="en-US" sz="1300" spc="-30">
                <a:solidFill>
                  <a:schemeClr val="bg1"/>
                </a:solidFill>
              </a:rPr>
              <a:t>de</a:t>
            </a:r>
            <a:r>
              <a:rPr lang="en-US" sz="1300" spc="5">
                <a:solidFill>
                  <a:schemeClr val="bg1"/>
                </a:solidFill>
              </a:rPr>
              <a:t> Calidad</a:t>
            </a:r>
            <a:endParaRPr lang="en-US" sz="1300">
              <a:solidFill>
                <a:schemeClr val="bg1"/>
              </a:solidFill>
            </a:endParaRPr>
          </a:p>
          <a:p>
            <a:pPr marL="586740" indent="-228600">
              <a:lnSpc>
                <a:spcPct val="90000"/>
              </a:lnSpc>
              <a:spcBef>
                <a:spcPts val="940"/>
              </a:spcBef>
              <a:buFont typeface="Arial" panose="020B0604020202020204" pitchFamily="34" charset="0"/>
              <a:buChar char="•"/>
              <a:tabLst>
                <a:tab pos="586740" algn="l"/>
                <a:tab pos="587375" algn="l"/>
              </a:tabLst>
            </a:pPr>
            <a:r>
              <a:rPr lang="en-US" sz="1300" spc="-75">
                <a:solidFill>
                  <a:schemeClr val="bg1"/>
                </a:solidFill>
              </a:rPr>
              <a:t>ISO/IEC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-25">
                <a:solidFill>
                  <a:schemeClr val="bg1"/>
                </a:solidFill>
              </a:rPr>
              <a:t>25000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-105">
                <a:solidFill>
                  <a:schemeClr val="bg1"/>
                </a:solidFill>
              </a:rPr>
              <a:t>-</a:t>
            </a:r>
            <a:r>
              <a:rPr lang="en-US" sz="1300" spc="-170">
                <a:solidFill>
                  <a:schemeClr val="bg1"/>
                </a:solidFill>
              </a:rPr>
              <a:t> </a:t>
            </a:r>
            <a:r>
              <a:rPr lang="en-US" sz="1300" i="1" spc="20">
                <a:solidFill>
                  <a:schemeClr val="bg1"/>
                </a:solidFill>
              </a:rPr>
              <a:t>Guide</a:t>
            </a:r>
            <a:r>
              <a:rPr lang="en-US" sz="1300" i="1" spc="-120">
                <a:solidFill>
                  <a:schemeClr val="bg1"/>
                </a:solidFill>
              </a:rPr>
              <a:t> </a:t>
            </a:r>
            <a:r>
              <a:rPr lang="en-US" sz="1300" i="1" spc="-245">
                <a:solidFill>
                  <a:schemeClr val="bg1"/>
                </a:solidFill>
              </a:rPr>
              <a:t>Ğo</a:t>
            </a:r>
            <a:r>
              <a:rPr lang="en-US" sz="1300" i="1" spc="-130">
                <a:solidFill>
                  <a:schemeClr val="bg1"/>
                </a:solidFill>
              </a:rPr>
              <a:t> </a:t>
            </a:r>
            <a:r>
              <a:rPr lang="en-US" sz="1300" i="1" spc="-20">
                <a:solidFill>
                  <a:schemeClr val="bg1"/>
                </a:solidFill>
              </a:rPr>
              <a:t>SQuaRE</a:t>
            </a:r>
            <a:r>
              <a:rPr lang="en-US" sz="1300" spc="-20">
                <a:solidFill>
                  <a:schemeClr val="bg1"/>
                </a:solidFill>
              </a:rPr>
              <a:t>:</a:t>
            </a:r>
            <a:r>
              <a:rPr lang="en-US" sz="1300" spc="-135">
                <a:solidFill>
                  <a:schemeClr val="bg1"/>
                </a:solidFill>
              </a:rPr>
              <a:t> </a:t>
            </a:r>
            <a:r>
              <a:rPr lang="en-US" sz="1300" spc="-15">
                <a:solidFill>
                  <a:schemeClr val="bg1"/>
                </a:solidFill>
              </a:rPr>
              <a:t>arquitectura,</a:t>
            </a:r>
            <a:r>
              <a:rPr lang="en-US" sz="1300" spc="-155">
                <a:solidFill>
                  <a:schemeClr val="bg1"/>
                </a:solidFill>
              </a:rPr>
              <a:t> </a:t>
            </a:r>
            <a:r>
              <a:rPr lang="en-US" sz="1300" spc="10">
                <a:solidFill>
                  <a:schemeClr val="bg1"/>
                </a:solidFill>
              </a:rPr>
              <a:t>terminología</a:t>
            </a:r>
            <a:r>
              <a:rPr lang="en-US" sz="1300" spc="-160">
                <a:solidFill>
                  <a:schemeClr val="bg1"/>
                </a:solidFill>
              </a:rPr>
              <a:t> </a:t>
            </a:r>
            <a:r>
              <a:rPr lang="en-US" sz="1300" spc="-90">
                <a:solidFill>
                  <a:schemeClr val="bg1"/>
                </a:solidFill>
              </a:rPr>
              <a:t>y</a:t>
            </a:r>
            <a:r>
              <a:rPr lang="en-US" sz="1300" spc="-120">
                <a:solidFill>
                  <a:schemeClr val="bg1"/>
                </a:solidFill>
              </a:rPr>
              <a:t> </a:t>
            </a:r>
            <a:r>
              <a:rPr lang="en-US" sz="1300" spc="25">
                <a:solidFill>
                  <a:schemeClr val="bg1"/>
                </a:solidFill>
              </a:rPr>
              <a:t>modelos</a:t>
            </a:r>
            <a:endParaRPr lang="en-US" sz="13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marL="58674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86740" algn="l"/>
                <a:tab pos="587375" algn="l"/>
              </a:tabLst>
            </a:pPr>
            <a:r>
              <a:rPr lang="en-US" sz="1300" spc="-75">
                <a:solidFill>
                  <a:schemeClr val="bg1"/>
                </a:solidFill>
              </a:rPr>
              <a:t>ISO/IEC</a:t>
            </a:r>
            <a:r>
              <a:rPr lang="en-US" sz="1300" spc="-145">
                <a:solidFill>
                  <a:schemeClr val="bg1"/>
                </a:solidFill>
              </a:rPr>
              <a:t> </a:t>
            </a:r>
            <a:r>
              <a:rPr lang="en-US" sz="1300" spc="-110">
                <a:solidFill>
                  <a:schemeClr val="bg1"/>
                </a:solidFill>
              </a:rPr>
              <a:t>25001</a:t>
            </a:r>
            <a:r>
              <a:rPr lang="en-US" sz="1300" spc="-125">
                <a:solidFill>
                  <a:schemeClr val="bg1"/>
                </a:solidFill>
              </a:rPr>
              <a:t> </a:t>
            </a:r>
            <a:r>
              <a:rPr lang="en-US" sz="1300" spc="-105">
                <a:solidFill>
                  <a:schemeClr val="bg1"/>
                </a:solidFill>
              </a:rPr>
              <a:t>-</a:t>
            </a:r>
            <a:r>
              <a:rPr lang="en-US" sz="1300" spc="-175">
                <a:solidFill>
                  <a:schemeClr val="bg1"/>
                </a:solidFill>
              </a:rPr>
              <a:t> </a:t>
            </a:r>
            <a:r>
              <a:rPr lang="en-US" sz="1300" i="1" spc="60">
                <a:solidFill>
                  <a:schemeClr val="bg1"/>
                </a:solidFill>
              </a:rPr>
              <a:t>Planning</a:t>
            </a:r>
            <a:r>
              <a:rPr lang="en-US" sz="1300" i="1" spc="-114">
                <a:solidFill>
                  <a:schemeClr val="bg1"/>
                </a:solidFill>
              </a:rPr>
              <a:t> </a:t>
            </a:r>
            <a:r>
              <a:rPr lang="en-US" sz="1300" i="1" spc="80">
                <a:solidFill>
                  <a:schemeClr val="bg1"/>
                </a:solidFill>
              </a:rPr>
              <a:t>and</a:t>
            </a:r>
            <a:r>
              <a:rPr lang="en-US" sz="1300" i="1" spc="-130">
                <a:solidFill>
                  <a:schemeClr val="bg1"/>
                </a:solidFill>
              </a:rPr>
              <a:t> </a:t>
            </a:r>
            <a:r>
              <a:rPr lang="en-US" sz="1300" i="1" spc="-15">
                <a:solidFill>
                  <a:schemeClr val="bg1"/>
                </a:solidFill>
              </a:rPr>
              <a:t>ManagemenĞ</a:t>
            </a:r>
            <a:r>
              <a:rPr lang="en-US" sz="1300" spc="-15">
                <a:solidFill>
                  <a:schemeClr val="bg1"/>
                </a:solidFill>
              </a:rPr>
              <a:t>:</a:t>
            </a:r>
            <a:r>
              <a:rPr lang="en-US" sz="1300" spc="-145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establece</a:t>
            </a:r>
            <a:r>
              <a:rPr lang="en-US" sz="1300" spc="-135">
                <a:solidFill>
                  <a:schemeClr val="bg1"/>
                </a:solidFill>
              </a:rPr>
              <a:t> </a:t>
            </a:r>
            <a:r>
              <a:rPr lang="en-US" sz="1300" spc="-20">
                <a:solidFill>
                  <a:schemeClr val="bg1"/>
                </a:solidFill>
              </a:rPr>
              <a:t>los</a:t>
            </a:r>
            <a:r>
              <a:rPr lang="en-US" sz="1300" spc="-150">
                <a:solidFill>
                  <a:schemeClr val="bg1"/>
                </a:solidFill>
              </a:rPr>
              <a:t> </a:t>
            </a:r>
            <a:r>
              <a:rPr lang="en-US" sz="1300" spc="-5">
                <a:solidFill>
                  <a:schemeClr val="bg1"/>
                </a:solidFill>
              </a:rPr>
              <a:t>requisitos</a:t>
            </a:r>
            <a:r>
              <a:rPr lang="en-US" sz="1300" spc="-155">
                <a:solidFill>
                  <a:schemeClr val="bg1"/>
                </a:solidFill>
              </a:rPr>
              <a:t> </a:t>
            </a:r>
            <a:r>
              <a:rPr lang="en-US" sz="1300" spc="-90">
                <a:solidFill>
                  <a:schemeClr val="bg1"/>
                </a:solidFill>
              </a:rPr>
              <a:t>y </a:t>
            </a:r>
            <a:r>
              <a:rPr lang="en-US" sz="1300">
                <a:solidFill>
                  <a:schemeClr val="bg1"/>
                </a:solidFill>
              </a:rPr>
              <a:t>orientaciones</a:t>
            </a:r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spc="45">
                <a:solidFill>
                  <a:schemeClr val="bg1"/>
                </a:solidFill>
              </a:rPr>
              <a:t>ISO/IEC</a:t>
            </a:r>
            <a:r>
              <a:rPr lang="en-US" sz="1300" spc="5">
                <a:solidFill>
                  <a:schemeClr val="bg1"/>
                </a:solidFill>
              </a:rPr>
              <a:t> </a:t>
            </a:r>
            <a:r>
              <a:rPr lang="en-US" sz="1300" spc="-95">
                <a:solidFill>
                  <a:schemeClr val="bg1"/>
                </a:solidFill>
              </a:rPr>
              <a:t>2501n</a:t>
            </a:r>
            <a:r>
              <a:rPr lang="en-US" sz="1300">
                <a:solidFill>
                  <a:schemeClr val="bg1"/>
                </a:solidFill>
              </a:rPr>
              <a:t> –</a:t>
            </a:r>
            <a:r>
              <a:rPr lang="en-US" sz="1300" spc="-80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División</a:t>
            </a:r>
            <a:r>
              <a:rPr lang="en-US" sz="1300" spc="20">
                <a:solidFill>
                  <a:schemeClr val="bg1"/>
                </a:solidFill>
              </a:rPr>
              <a:t> </a:t>
            </a:r>
            <a:r>
              <a:rPr lang="en-US" sz="1300" spc="-30">
                <a:solidFill>
                  <a:schemeClr val="bg1"/>
                </a:solidFill>
              </a:rPr>
              <a:t>de</a:t>
            </a:r>
            <a:r>
              <a:rPr lang="en-US" sz="1300" spc="5">
                <a:solidFill>
                  <a:schemeClr val="bg1"/>
                </a:solidFill>
              </a:rPr>
              <a:t> Modelo</a:t>
            </a:r>
            <a:r>
              <a:rPr lang="en-US" sz="1300" spc="-15">
                <a:solidFill>
                  <a:schemeClr val="bg1"/>
                </a:solidFill>
              </a:rPr>
              <a:t> </a:t>
            </a:r>
            <a:r>
              <a:rPr lang="en-US" sz="1300" spc="-30">
                <a:solidFill>
                  <a:schemeClr val="bg1"/>
                </a:solidFill>
              </a:rPr>
              <a:t>de</a:t>
            </a:r>
            <a:r>
              <a:rPr lang="en-US" sz="1300" spc="10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Calidad</a:t>
            </a:r>
            <a:endParaRPr lang="en-US" sz="1300">
              <a:solidFill>
                <a:schemeClr val="bg1"/>
              </a:solidFill>
            </a:endParaRPr>
          </a:p>
          <a:p>
            <a:pPr marL="643255" indent="-228600">
              <a:lnSpc>
                <a:spcPct val="90000"/>
              </a:lnSpc>
              <a:spcBef>
                <a:spcPts val="1270"/>
              </a:spcBef>
              <a:buFont typeface="Arial" panose="020B0604020202020204" pitchFamily="34" charset="0"/>
              <a:buChar char="•"/>
              <a:tabLst>
                <a:tab pos="643255" algn="l"/>
                <a:tab pos="643890" algn="l"/>
              </a:tabLst>
            </a:pPr>
            <a:r>
              <a:rPr lang="en-US" sz="1300" spc="-75">
                <a:solidFill>
                  <a:schemeClr val="bg1"/>
                </a:solidFill>
              </a:rPr>
              <a:t>ISO/IEC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-110">
                <a:solidFill>
                  <a:schemeClr val="bg1"/>
                </a:solidFill>
              </a:rPr>
              <a:t>25010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-100">
                <a:solidFill>
                  <a:schemeClr val="bg1"/>
                </a:solidFill>
              </a:rPr>
              <a:t>-</a:t>
            </a:r>
            <a:r>
              <a:rPr lang="en-US" sz="1300" spc="-170">
                <a:solidFill>
                  <a:schemeClr val="bg1"/>
                </a:solidFill>
              </a:rPr>
              <a:t> </a:t>
            </a:r>
            <a:r>
              <a:rPr lang="en-US" sz="1300" i="1" spc="-100">
                <a:solidFill>
                  <a:schemeClr val="bg1"/>
                </a:solidFill>
              </a:rPr>
              <a:t>SysĞem</a:t>
            </a:r>
            <a:r>
              <a:rPr lang="en-US" sz="1300" i="1" spc="-145">
                <a:solidFill>
                  <a:schemeClr val="bg1"/>
                </a:solidFill>
              </a:rPr>
              <a:t> </a:t>
            </a:r>
            <a:r>
              <a:rPr lang="en-US" sz="1300" i="1" spc="80">
                <a:solidFill>
                  <a:schemeClr val="bg1"/>
                </a:solidFill>
              </a:rPr>
              <a:t>and</a:t>
            </a:r>
            <a:r>
              <a:rPr lang="en-US" sz="1300" i="1" spc="-130">
                <a:solidFill>
                  <a:schemeClr val="bg1"/>
                </a:solidFill>
              </a:rPr>
              <a:t> </a:t>
            </a:r>
            <a:r>
              <a:rPr lang="en-US" sz="1300" i="1" spc="-50">
                <a:solidFill>
                  <a:schemeClr val="bg1"/>
                </a:solidFill>
              </a:rPr>
              <a:t>sofĞware</a:t>
            </a:r>
            <a:r>
              <a:rPr lang="en-US" sz="1300" i="1" spc="-145">
                <a:solidFill>
                  <a:schemeClr val="bg1"/>
                </a:solidFill>
              </a:rPr>
              <a:t> </a:t>
            </a:r>
            <a:r>
              <a:rPr lang="en-US" sz="1300" i="1" spc="-55">
                <a:solidFill>
                  <a:schemeClr val="bg1"/>
                </a:solidFill>
              </a:rPr>
              <a:t>qualiĞy</a:t>
            </a:r>
            <a:r>
              <a:rPr lang="en-US" sz="1300" i="1" spc="-150">
                <a:solidFill>
                  <a:schemeClr val="bg1"/>
                </a:solidFill>
              </a:rPr>
              <a:t> </a:t>
            </a:r>
            <a:r>
              <a:rPr lang="en-US" sz="1300" i="1" spc="-25">
                <a:solidFill>
                  <a:schemeClr val="bg1"/>
                </a:solidFill>
              </a:rPr>
              <a:t>models</a:t>
            </a:r>
            <a:r>
              <a:rPr lang="en-US" sz="1300" spc="-25">
                <a:solidFill>
                  <a:schemeClr val="bg1"/>
                </a:solidFill>
              </a:rPr>
              <a:t>:</a:t>
            </a:r>
            <a:r>
              <a:rPr lang="en-US" sz="1300" spc="-125">
                <a:solidFill>
                  <a:schemeClr val="bg1"/>
                </a:solidFill>
              </a:rPr>
              <a:t> </a:t>
            </a:r>
            <a:r>
              <a:rPr lang="en-US" sz="1300" spc="-15">
                <a:solidFill>
                  <a:schemeClr val="bg1"/>
                </a:solidFill>
              </a:rPr>
              <a:t>características</a:t>
            </a:r>
            <a:r>
              <a:rPr lang="en-US" sz="1300">
                <a:solidFill>
                  <a:schemeClr val="bg1"/>
                </a:solidFill>
              </a:rPr>
              <a:t>  </a:t>
            </a:r>
            <a:r>
              <a:rPr lang="en-US" sz="1300" spc="-90">
                <a:solidFill>
                  <a:schemeClr val="bg1"/>
                </a:solidFill>
              </a:rPr>
              <a:t>y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-10">
                <a:solidFill>
                  <a:schemeClr val="bg1"/>
                </a:solidFill>
              </a:rPr>
              <a:t>subcaracterísticas</a:t>
            </a:r>
            <a:r>
              <a:rPr lang="en-US" sz="1300" spc="-200">
                <a:solidFill>
                  <a:schemeClr val="bg1"/>
                </a:solidFill>
              </a:rPr>
              <a:t> </a:t>
            </a:r>
            <a:r>
              <a:rPr lang="en-US" sz="1300" spc="-5">
                <a:solidFill>
                  <a:schemeClr val="bg1"/>
                </a:solidFill>
              </a:rPr>
              <a:t>para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-25">
                <a:solidFill>
                  <a:schemeClr val="bg1"/>
                </a:solidFill>
              </a:rPr>
              <a:t>evaluar</a:t>
            </a:r>
            <a:r>
              <a:rPr lang="en-US" sz="1300" spc="-150">
                <a:solidFill>
                  <a:schemeClr val="bg1"/>
                </a:solidFill>
              </a:rPr>
              <a:t> </a:t>
            </a:r>
            <a:r>
              <a:rPr lang="en-US" sz="1300" spc="-10">
                <a:solidFill>
                  <a:schemeClr val="bg1"/>
                </a:solidFill>
              </a:rPr>
              <a:t>el</a:t>
            </a:r>
            <a:r>
              <a:rPr lang="en-US" sz="1300" spc="-135">
                <a:solidFill>
                  <a:schemeClr val="bg1"/>
                </a:solidFill>
              </a:rPr>
              <a:t> </a:t>
            </a:r>
            <a:r>
              <a:rPr lang="en-US" sz="1300" spc="30">
                <a:solidFill>
                  <a:schemeClr val="bg1"/>
                </a:solidFill>
              </a:rPr>
              <a:t>producto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35">
                <a:solidFill>
                  <a:schemeClr val="bg1"/>
                </a:solidFill>
              </a:rPr>
              <a:t>de</a:t>
            </a:r>
            <a:r>
              <a:rPr lang="en-US" sz="1300" spc="-125">
                <a:solidFill>
                  <a:schemeClr val="bg1"/>
                </a:solidFill>
              </a:rPr>
              <a:t> </a:t>
            </a:r>
            <a:r>
              <a:rPr lang="en-US" sz="1300" spc="-65">
                <a:solidFill>
                  <a:schemeClr val="bg1"/>
                </a:solidFill>
              </a:rPr>
              <a:t>SW.</a:t>
            </a:r>
            <a:r>
              <a:rPr lang="en-US" sz="1300">
                <a:solidFill>
                  <a:schemeClr val="bg1"/>
                </a:solidFill>
              </a:rPr>
              <a:t> </a:t>
            </a:r>
          </a:p>
          <a:p>
            <a:pPr marL="643255" indent="-228600">
              <a:lnSpc>
                <a:spcPct val="90000"/>
              </a:lnSpc>
              <a:spcBef>
                <a:spcPts val="1270"/>
              </a:spcBef>
              <a:buFont typeface="Arial" panose="020B0604020202020204" pitchFamily="34" charset="0"/>
              <a:buChar char="•"/>
              <a:tabLst>
                <a:tab pos="643255" algn="l"/>
                <a:tab pos="643890" algn="l"/>
              </a:tabLst>
            </a:pPr>
            <a:r>
              <a:rPr lang="en-US" sz="1300" spc="-75">
                <a:solidFill>
                  <a:schemeClr val="bg1"/>
                </a:solidFill>
              </a:rPr>
              <a:t>ISO/IEC</a:t>
            </a:r>
            <a:r>
              <a:rPr lang="en-US" sz="1300" spc="-200">
                <a:solidFill>
                  <a:schemeClr val="bg1"/>
                </a:solidFill>
              </a:rPr>
              <a:t> </a:t>
            </a:r>
            <a:r>
              <a:rPr lang="en-US" sz="1300" spc="-140">
                <a:solidFill>
                  <a:schemeClr val="bg1"/>
                </a:solidFill>
              </a:rPr>
              <a:t>25012</a:t>
            </a:r>
            <a:r>
              <a:rPr lang="en-US" sz="1300" spc="-120">
                <a:solidFill>
                  <a:schemeClr val="bg1"/>
                </a:solidFill>
              </a:rPr>
              <a:t> </a:t>
            </a:r>
            <a:r>
              <a:rPr lang="en-US" sz="1300" spc="-105">
                <a:solidFill>
                  <a:schemeClr val="bg1"/>
                </a:solidFill>
              </a:rPr>
              <a:t>-</a:t>
            </a:r>
            <a:r>
              <a:rPr lang="en-US" sz="1300" spc="-175">
                <a:solidFill>
                  <a:schemeClr val="bg1"/>
                </a:solidFill>
              </a:rPr>
              <a:t> </a:t>
            </a:r>
            <a:r>
              <a:rPr lang="en-US" sz="1300" i="1" spc="-55">
                <a:solidFill>
                  <a:schemeClr val="bg1"/>
                </a:solidFill>
              </a:rPr>
              <a:t>DaĞa</a:t>
            </a:r>
            <a:r>
              <a:rPr lang="en-US" sz="1300" i="1" spc="-140">
                <a:solidFill>
                  <a:schemeClr val="bg1"/>
                </a:solidFill>
              </a:rPr>
              <a:t> </a:t>
            </a:r>
            <a:r>
              <a:rPr lang="en-US" sz="1300" i="1" spc="-55">
                <a:solidFill>
                  <a:schemeClr val="bg1"/>
                </a:solidFill>
              </a:rPr>
              <a:t>QualiĞy</a:t>
            </a:r>
            <a:r>
              <a:rPr lang="en-US" sz="1300" i="1" spc="-135">
                <a:solidFill>
                  <a:schemeClr val="bg1"/>
                </a:solidFill>
              </a:rPr>
              <a:t> </a:t>
            </a:r>
            <a:r>
              <a:rPr lang="en-US" sz="1300" i="1" spc="-25">
                <a:solidFill>
                  <a:schemeClr val="bg1"/>
                </a:solidFill>
              </a:rPr>
              <a:t>model</a:t>
            </a:r>
            <a:r>
              <a:rPr lang="en-US" sz="1300" spc="-25">
                <a:solidFill>
                  <a:schemeClr val="bg1"/>
                </a:solidFill>
              </a:rPr>
              <a:t>:</a:t>
            </a:r>
            <a:r>
              <a:rPr lang="en-US" sz="1300" spc="-130">
                <a:solidFill>
                  <a:schemeClr val="bg1"/>
                </a:solidFill>
              </a:rPr>
              <a:t> </a:t>
            </a:r>
            <a:r>
              <a:rPr lang="en-US" sz="1300" spc="40">
                <a:solidFill>
                  <a:schemeClr val="bg1"/>
                </a:solidFill>
              </a:rPr>
              <a:t>modelo</a:t>
            </a:r>
            <a:r>
              <a:rPr lang="en-US" sz="1300" spc="-160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general</a:t>
            </a:r>
            <a:r>
              <a:rPr lang="en-US" sz="1300" spc="-155">
                <a:solidFill>
                  <a:schemeClr val="bg1"/>
                </a:solidFill>
              </a:rPr>
              <a:t> </a:t>
            </a:r>
            <a:r>
              <a:rPr lang="en-US" sz="1300" spc="-5">
                <a:solidFill>
                  <a:schemeClr val="bg1"/>
                </a:solidFill>
              </a:rPr>
              <a:t>para</a:t>
            </a:r>
            <a:r>
              <a:rPr lang="en-US" sz="1300" spc="-125">
                <a:solidFill>
                  <a:schemeClr val="bg1"/>
                </a:solidFill>
              </a:rPr>
              <a:t> </a:t>
            </a:r>
            <a:r>
              <a:rPr lang="en-US" sz="1300" spc="-20">
                <a:solidFill>
                  <a:schemeClr val="bg1"/>
                </a:solidFill>
              </a:rPr>
              <a:t>la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15">
                <a:solidFill>
                  <a:schemeClr val="bg1"/>
                </a:solidFill>
              </a:rPr>
              <a:t>calidad </a:t>
            </a:r>
            <a:r>
              <a:rPr lang="en-US" sz="1300" spc="-475">
                <a:solidFill>
                  <a:schemeClr val="bg1"/>
                </a:solidFill>
              </a:rPr>
              <a:t> </a:t>
            </a:r>
            <a:r>
              <a:rPr lang="en-US" sz="1300" spc="35">
                <a:solidFill>
                  <a:schemeClr val="bg1"/>
                </a:solidFill>
              </a:rPr>
              <a:t>de</a:t>
            </a:r>
            <a:r>
              <a:rPr lang="en-US" sz="1300" spc="-140">
                <a:solidFill>
                  <a:schemeClr val="bg1"/>
                </a:solidFill>
              </a:rPr>
              <a:t> </a:t>
            </a:r>
            <a:r>
              <a:rPr lang="en-US" sz="1300" spc="-20">
                <a:solidFill>
                  <a:schemeClr val="bg1"/>
                </a:solidFill>
              </a:rPr>
              <a:t>los</a:t>
            </a:r>
            <a:r>
              <a:rPr lang="en-US" sz="1300" spc="-145">
                <a:solidFill>
                  <a:schemeClr val="bg1"/>
                </a:solidFill>
              </a:rPr>
              <a:t> </a:t>
            </a:r>
            <a:r>
              <a:rPr lang="en-US" sz="1300" spc="5">
                <a:solidFill>
                  <a:schemeClr val="bg1"/>
                </a:solidFill>
              </a:rPr>
              <a:t>datos</a:t>
            </a:r>
            <a:endParaRPr lang="en-US" sz="13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682</Words>
  <Application>Microsoft Office PowerPoint</Application>
  <PresentationFormat>Presentación en pantalla (16:9)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Tema de Office</vt:lpstr>
      <vt:lpstr>Norma ISO/IEC  25000</vt:lpstr>
      <vt:lpstr>ISO/IEC 25000</vt:lpstr>
      <vt:lpstr>ISO/IEC 25000</vt:lpstr>
      <vt:lpstr>Presentación de PowerPoint</vt:lpstr>
      <vt:lpstr>Implementación</vt:lpstr>
      <vt:lpstr>Características de calidad del software</vt:lpstr>
      <vt:lpstr>Características  de medición de  la calidad de  producto.</vt:lpstr>
      <vt:lpstr>Subcaracterísticas de calidad del software</vt:lpstr>
      <vt:lpstr>Familia de normas ISO/IEC 25000</vt:lpstr>
      <vt:lpstr>Familia de normas ISO/IEC 25000  ISO/IEC 2502n – División de Medición de Calidad </vt:lpstr>
      <vt:lpstr>Familia de normas ISO/IEC 25000</vt:lpstr>
      <vt:lpstr>Norma ISO 25000.</vt:lpstr>
      <vt:lpstr>Desventajas </vt:lpstr>
      <vt:lpstr>Certificaciones iso 25000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 ISO/IEC 38500</dc:title>
  <dc:creator>Administrador</dc:creator>
  <cp:lastModifiedBy>Jorge Yesid Velasquez Rivera</cp:lastModifiedBy>
  <cp:revision>2</cp:revision>
  <dcterms:created xsi:type="dcterms:W3CDTF">2023-08-15T03:01:04Z</dcterms:created>
  <dcterms:modified xsi:type="dcterms:W3CDTF">2023-08-15T04:42:58Z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2023-08-15T00:00:00Z</vt:filetime>
  </property>
</Properties>
</file>