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5"/>
  </p:notesMasterIdLst>
  <p:handoutMasterIdLst>
    <p:handoutMasterId r:id="rId6"/>
  </p:handoutMasterIdLst>
  <p:sldIdLst>
    <p:sldId id="853" r:id="rId3"/>
    <p:sldId id="852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>
      <p:ext uri="{19B8F6BF-5375-455C-9EA6-DF929625EA0E}">
        <p15:presenceInfo xmlns:p15="http://schemas.microsoft.com/office/powerpoint/2012/main" userId="S-1-5-21-1864253520-1647712531-16515117-2447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2" autoAdjust="0"/>
    <p:restoredTop sz="90674" autoAdjust="0"/>
  </p:normalViewPr>
  <p:slideViewPr>
    <p:cSldViewPr snapToGrid="0">
      <p:cViewPr varScale="1">
        <p:scale>
          <a:sx n="118" d="100"/>
          <a:sy n="118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7975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latin typeface="Calibri"/>
                <a:cs typeface="Calibri"/>
              </a:rPr>
              <a:t>CSE 575 Class Project Presentation</a:t>
            </a: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/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>Project Title: </a:t>
            </a:r>
            <a:endParaRPr lang="en-US" sz="5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100" y="3886200"/>
            <a:ext cx="5689600" cy="1752600"/>
          </a:xfrm>
        </p:spPr>
        <p:txBody>
          <a:bodyPr/>
          <a:lstStyle/>
          <a:p>
            <a:pPr algn="ctr"/>
            <a:r>
              <a:rPr lang="en-US" sz="2000" dirty="0" smtClean="0"/>
              <a:t>Team Members (For each member, list (1) name, (2) </a:t>
            </a:r>
            <a:r>
              <a:rPr lang="en-US" sz="2000" dirty="0" err="1" smtClean="0"/>
              <a:t>asu</a:t>
            </a:r>
            <a:r>
              <a:rPr lang="en-US" sz="2000" dirty="0" smtClean="0"/>
              <a:t> id, (3) emails and (4) contribution in </a:t>
            </a:r>
            <a:r>
              <a:rPr lang="en-US" sz="2000" dirty="0" smtClean="0"/>
              <a:t>terms of </a:t>
            </a:r>
            <a:r>
              <a:rPr lang="en-US" sz="2000" dirty="0" smtClean="0"/>
              <a:t>percentage</a:t>
            </a:r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33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73784</TotalTime>
  <Words>44</Words>
  <Application>Microsoft Office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Default Design</vt:lpstr>
      <vt:lpstr>1_Default Design</vt:lpstr>
      <vt:lpstr>CSE 575 Class Project Presentation Project Title: </vt:lpstr>
      <vt:lpstr>PowerPoint Presentation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Hanghang Tong</cp:lastModifiedBy>
  <cp:revision>3146</cp:revision>
  <cp:lastPrinted>2015-01-21T19:45:34Z</cp:lastPrinted>
  <dcterms:created xsi:type="dcterms:W3CDTF">2005-12-06T00:19:44Z</dcterms:created>
  <dcterms:modified xsi:type="dcterms:W3CDTF">2016-04-07T18:01:02Z</dcterms:modified>
</cp:coreProperties>
</file>