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2.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3.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4.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5.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6.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7.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8.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1"/>
  </p:notesMasterIdLst>
  <p:handoutMasterIdLst>
    <p:handoutMasterId r:id="rId12"/>
  </p:handoutMasterIdLst>
  <p:sldIdLst>
    <p:sldId id="268" r:id="rId2"/>
    <p:sldId id="270" r:id="rId3"/>
    <p:sldId id="271" r:id="rId4"/>
    <p:sldId id="272" r:id="rId5"/>
    <p:sldId id="273" r:id="rId6"/>
    <p:sldId id="274" r:id="rId7"/>
    <p:sldId id="277" r:id="rId8"/>
    <p:sldId id="278" r:id="rId9"/>
    <p:sldId id="27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8B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8" d="100"/>
          <a:sy n="68" d="100"/>
        </p:scale>
        <p:origin x="780" y="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20D76B-5E70-4C03-8031-5636942EBD37}" type="datetimeFigureOut">
              <a:rPr lang="en-US" smtClean="0"/>
              <a:t>1/27/2021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F29FFA-70F3-45A5-8354-78AA9745F1B0}" type="slidenum">
              <a:rPr lang="en-US" smtClean="0"/>
              <a:t>‹#›</a:t>
            </a:fld>
            <a:endParaRPr lang="en-US"/>
          </a:p>
        </p:txBody>
      </p:sp>
    </p:spTree>
    <p:extLst>
      <p:ext uri="{BB962C8B-B14F-4D97-AF65-F5344CB8AC3E}">
        <p14:creationId xmlns:p14="http://schemas.microsoft.com/office/powerpoint/2010/main" val="44176761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83D120-2A11-4276-83F1-CEFE073122D5}" type="datetimeFigureOut">
              <a:rPr lang="en-US" smtClean="0"/>
              <a:t>1/27/2021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416B7E-7215-40C4-A780-9E09831B1A61}" type="slidenum">
              <a:rPr lang="en-US" smtClean="0"/>
              <a:t>‹#›</a:t>
            </a:fld>
            <a:endParaRPr lang="en-US"/>
          </a:p>
        </p:txBody>
      </p:sp>
    </p:spTree>
    <p:extLst>
      <p:ext uri="{BB962C8B-B14F-4D97-AF65-F5344CB8AC3E}">
        <p14:creationId xmlns:p14="http://schemas.microsoft.com/office/powerpoint/2010/main" val="345937569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Bosch Office Sans" panose="020B0604020202020204" pitchFamily="34" charset="0"/>
              </a:defRPr>
            </a:lvl1pPr>
            <a:lvl2pPr marL="742950" indent="-285750">
              <a:spcBef>
                <a:spcPct val="30000"/>
              </a:spcBef>
              <a:defRPr sz="1200">
                <a:solidFill>
                  <a:schemeClr val="tx1"/>
                </a:solidFill>
                <a:latin typeface="Bosch Office Sans" panose="020B0604020202020204" pitchFamily="34" charset="0"/>
              </a:defRPr>
            </a:lvl2pPr>
            <a:lvl3pPr marL="1143000" indent="-228600">
              <a:spcBef>
                <a:spcPct val="30000"/>
              </a:spcBef>
              <a:defRPr sz="1200">
                <a:solidFill>
                  <a:schemeClr val="tx1"/>
                </a:solidFill>
                <a:latin typeface="Bosch Office Sans" panose="020B0604020202020204" pitchFamily="34" charset="0"/>
              </a:defRPr>
            </a:lvl3pPr>
            <a:lvl4pPr marL="1600200" indent="-228600">
              <a:spcBef>
                <a:spcPct val="30000"/>
              </a:spcBef>
              <a:defRPr sz="1200">
                <a:solidFill>
                  <a:schemeClr val="tx1"/>
                </a:solidFill>
                <a:latin typeface="Bosch Office Sans" panose="020B0604020202020204" pitchFamily="34" charset="0"/>
              </a:defRPr>
            </a:lvl4pPr>
            <a:lvl5pPr marL="2057400" indent="-228600">
              <a:spcBef>
                <a:spcPct val="30000"/>
              </a:spcBef>
              <a:defRPr sz="1200">
                <a:solidFill>
                  <a:schemeClr val="tx1"/>
                </a:solidFill>
                <a:latin typeface="Bosch Office Sans" panose="020B0604020202020204" pitchFamily="34" charset="0"/>
              </a:defRPr>
            </a:lvl5pPr>
            <a:lvl6pPr marL="2514600" indent="-228600" eaLnBrk="0" fontAlgn="base" hangingPunct="0">
              <a:spcBef>
                <a:spcPct val="30000"/>
              </a:spcBef>
              <a:spcAft>
                <a:spcPct val="0"/>
              </a:spcAft>
              <a:defRPr sz="1200">
                <a:solidFill>
                  <a:schemeClr val="tx1"/>
                </a:solidFill>
                <a:latin typeface="Bosch Office Sans" panose="020B0604020202020204" pitchFamily="34" charset="0"/>
              </a:defRPr>
            </a:lvl6pPr>
            <a:lvl7pPr marL="2971800" indent="-228600" eaLnBrk="0" fontAlgn="base" hangingPunct="0">
              <a:spcBef>
                <a:spcPct val="30000"/>
              </a:spcBef>
              <a:spcAft>
                <a:spcPct val="0"/>
              </a:spcAft>
              <a:defRPr sz="1200">
                <a:solidFill>
                  <a:schemeClr val="tx1"/>
                </a:solidFill>
                <a:latin typeface="Bosch Office Sans" panose="020B0604020202020204" pitchFamily="34" charset="0"/>
              </a:defRPr>
            </a:lvl7pPr>
            <a:lvl8pPr marL="3429000" indent="-228600" eaLnBrk="0" fontAlgn="base" hangingPunct="0">
              <a:spcBef>
                <a:spcPct val="30000"/>
              </a:spcBef>
              <a:spcAft>
                <a:spcPct val="0"/>
              </a:spcAft>
              <a:defRPr sz="1200">
                <a:solidFill>
                  <a:schemeClr val="tx1"/>
                </a:solidFill>
                <a:latin typeface="Bosch Office Sans" panose="020B0604020202020204" pitchFamily="34" charset="0"/>
              </a:defRPr>
            </a:lvl8pPr>
            <a:lvl9pPr marL="3886200" indent="-228600" eaLnBrk="0" fontAlgn="base" hangingPunct="0">
              <a:spcBef>
                <a:spcPct val="30000"/>
              </a:spcBef>
              <a:spcAft>
                <a:spcPct val="0"/>
              </a:spcAft>
              <a:defRPr sz="1200">
                <a:solidFill>
                  <a:schemeClr val="tx1"/>
                </a:solidFill>
                <a:latin typeface="Bosch Office Sans" panose="020B0604020202020204" pitchFamily="34" charset="0"/>
              </a:defRPr>
            </a:lvl9pPr>
          </a:lstStyle>
          <a:p>
            <a:pPr>
              <a:spcBef>
                <a:spcPct val="0"/>
              </a:spcBef>
            </a:pPr>
            <a:fld id="{F925EA12-DE1D-4F16-99A1-05B2906E63B7}" type="slidenum">
              <a:rPr lang="de-DE" altLang="en-US">
                <a:solidFill>
                  <a:srgbClr val="000000"/>
                </a:solidFill>
              </a:rPr>
              <a:pPr>
                <a:spcBef>
                  <a:spcPct val="0"/>
                </a:spcBef>
              </a:pPr>
              <a:t>1</a:t>
            </a:fld>
            <a:endParaRPr lang="de-DE" altLang="en-US">
              <a:solidFill>
                <a:srgbClr val="000000"/>
              </a:solidFill>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
        <p:nvSpPr>
          <p:cNvPr id="2" name="Footer Placeholder 1"/>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3500332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Bosch Office Sans" panose="020B0604020202020204" pitchFamily="34" charset="0"/>
              </a:defRPr>
            </a:lvl1pPr>
            <a:lvl2pPr marL="742950" indent="-285750">
              <a:spcBef>
                <a:spcPct val="30000"/>
              </a:spcBef>
              <a:defRPr sz="1200">
                <a:solidFill>
                  <a:schemeClr val="tx1"/>
                </a:solidFill>
                <a:latin typeface="Bosch Office Sans" panose="020B0604020202020204" pitchFamily="34" charset="0"/>
              </a:defRPr>
            </a:lvl2pPr>
            <a:lvl3pPr marL="1143000" indent="-228600">
              <a:spcBef>
                <a:spcPct val="30000"/>
              </a:spcBef>
              <a:defRPr sz="1200">
                <a:solidFill>
                  <a:schemeClr val="tx1"/>
                </a:solidFill>
                <a:latin typeface="Bosch Office Sans" panose="020B0604020202020204" pitchFamily="34" charset="0"/>
              </a:defRPr>
            </a:lvl3pPr>
            <a:lvl4pPr marL="1600200" indent="-228600">
              <a:spcBef>
                <a:spcPct val="30000"/>
              </a:spcBef>
              <a:defRPr sz="1200">
                <a:solidFill>
                  <a:schemeClr val="tx1"/>
                </a:solidFill>
                <a:latin typeface="Bosch Office Sans" panose="020B0604020202020204" pitchFamily="34" charset="0"/>
              </a:defRPr>
            </a:lvl4pPr>
            <a:lvl5pPr marL="2057400" indent="-228600">
              <a:spcBef>
                <a:spcPct val="30000"/>
              </a:spcBef>
              <a:defRPr sz="1200">
                <a:solidFill>
                  <a:schemeClr val="tx1"/>
                </a:solidFill>
                <a:latin typeface="Bosch Office Sans" panose="020B0604020202020204" pitchFamily="34" charset="0"/>
              </a:defRPr>
            </a:lvl5pPr>
            <a:lvl6pPr marL="2514600" indent="-228600" eaLnBrk="0" fontAlgn="base" hangingPunct="0">
              <a:spcBef>
                <a:spcPct val="30000"/>
              </a:spcBef>
              <a:spcAft>
                <a:spcPct val="0"/>
              </a:spcAft>
              <a:defRPr sz="1200">
                <a:solidFill>
                  <a:schemeClr val="tx1"/>
                </a:solidFill>
                <a:latin typeface="Bosch Office Sans" panose="020B0604020202020204" pitchFamily="34" charset="0"/>
              </a:defRPr>
            </a:lvl6pPr>
            <a:lvl7pPr marL="2971800" indent="-228600" eaLnBrk="0" fontAlgn="base" hangingPunct="0">
              <a:spcBef>
                <a:spcPct val="30000"/>
              </a:spcBef>
              <a:spcAft>
                <a:spcPct val="0"/>
              </a:spcAft>
              <a:defRPr sz="1200">
                <a:solidFill>
                  <a:schemeClr val="tx1"/>
                </a:solidFill>
                <a:latin typeface="Bosch Office Sans" panose="020B0604020202020204" pitchFamily="34" charset="0"/>
              </a:defRPr>
            </a:lvl7pPr>
            <a:lvl8pPr marL="3429000" indent="-228600" eaLnBrk="0" fontAlgn="base" hangingPunct="0">
              <a:spcBef>
                <a:spcPct val="30000"/>
              </a:spcBef>
              <a:spcAft>
                <a:spcPct val="0"/>
              </a:spcAft>
              <a:defRPr sz="1200">
                <a:solidFill>
                  <a:schemeClr val="tx1"/>
                </a:solidFill>
                <a:latin typeface="Bosch Office Sans" panose="020B0604020202020204" pitchFamily="34" charset="0"/>
              </a:defRPr>
            </a:lvl8pPr>
            <a:lvl9pPr marL="3886200" indent="-228600" eaLnBrk="0" fontAlgn="base" hangingPunct="0">
              <a:spcBef>
                <a:spcPct val="30000"/>
              </a:spcBef>
              <a:spcAft>
                <a:spcPct val="0"/>
              </a:spcAft>
              <a:defRPr sz="1200">
                <a:solidFill>
                  <a:schemeClr val="tx1"/>
                </a:solidFill>
                <a:latin typeface="Bosch Office Sans" panose="020B0604020202020204" pitchFamily="34" charset="0"/>
              </a:defRPr>
            </a:lvl9pPr>
          </a:lstStyle>
          <a:p>
            <a:pPr>
              <a:spcBef>
                <a:spcPct val="0"/>
              </a:spcBef>
            </a:pPr>
            <a:fld id="{F925EA12-DE1D-4F16-99A1-05B2906E63B7}" type="slidenum">
              <a:rPr lang="de-DE" altLang="en-US">
                <a:solidFill>
                  <a:srgbClr val="000000"/>
                </a:solidFill>
              </a:rPr>
              <a:pPr>
                <a:spcBef>
                  <a:spcPct val="0"/>
                </a:spcBef>
              </a:pPr>
              <a:t>2</a:t>
            </a:fld>
            <a:endParaRPr lang="de-DE" altLang="en-US">
              <a:solidFill>
                <a:srgbClr val="000000"/>
              </a:solidFill>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
        <p:nvSpPr>
          <p:cNvPr id="2" name="Footer Placeholder 1"/>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3126097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Bosch Office Sans" panose="020B0604020202020204" pitchFamily="34" charset="0"/>
              </a:defRPr>
            </a:lvl1pPr>
            <a:lvl2pPr marL="742950" indent="-285750">
              <a:spcBef>
                <a:spcPct val="30000"/>
              </a:spcBef>
              <a:defRPr sz="1200">
                <a:solidFill>
                  <a:schemeClr val="tx1"/>
                </a:solidFill>
                <a:latin typeface="Bosch Office Sans" panose="020B0604020202020204" pitchFamily="34" charset="0"/>
              </a:defRPr>
            </a:lvl2pPr>
            <a:lvl3pPr marL="1143000" indent="-228600">
              <a:spcBef>
                <a:spcPct val="30000"/>
              </a:spcBef>
              <a:defRPr sz="1200">
                <a:solidFill>
                  <a:schemeClr val="tx1"/>
                </a:solidFill>
                <a:latin typeface="Bosch Office Sans" panose="020B0604020202020204" pitchFamily="34" charset="0"/>
              </a:defRPr>
            </a:lvl3pPr>
            <a:lvl4pPr marL="1600200" indent="-228600">
              <a:spcBef>
                <a:spcPct val="30000"/>
              </a:spcBef>
              <a:defRPr sz="1200">
                <a:solidFill>
                  <a:schemeClr val="tx1"/>
                </a:solidFill>
                <a:latin typeface="Bosch Office Sans" panose="020B0604020202020204" pitchFamily="34" charset="0"/>
              </a:defRPr>
            </a:lvl4pPr>
            <a:lvl5pPr marL="2057400" indent="-228600">
              <a:spcBef>
                <a:spcPct val="30000"/>
              </a:spcBef>
              <a:defRPr sz="1200">
                <a:solidFill>
                  <a:schemeClr val="tx1"/>
                </a:solidFill>
                <a:latin typeface="Bosch Office Sans" panose="020B0604020202020204" pitchFamily="34" charset="0"/>
              </a:defRPr>
            </a:lvl5pPr>
            <a:lvl6pPr marL="2514600" indent="-228600" eaLnBrk="0" fontAlgn="base" hangingPunct="0">
              <a:spcBef>
                <a:spcPct val="30000"/>
              </a:spcBef>
              <a:spcAft>
                <a:spcPct val="0"/>
              </a:spcAft>
              <a:defRPr sz="1200">
                <a:solidFill>
                  <a:schemeClr val="tx1"/>
                </a:solidFill>
                <a:latin typeface="Bosch Office Sans" panose="020B0604020202020204" pitchFamily="34" charset="0"/>
              </a:defRPr>
            </a:lvl6pPr>
            <a:lvl7pPr marL="2971800" indent="-228600" eaLnBrk="0" fontAlgn="base" hangingPunct="0">
              <a:spcBef>
                <a:spcPct val="30000"/>
              </a:spcBef>
              <a:spcAft>
                <a:spcPct val="0"/>
              </a:spcAft>
              <a:defRPr sz="1200">
                <a:solidFill>
                  <a:schemeClr val="tx1"/>
                </a:solidFill>
                <a:latin typeface="Bosch Office Sans" panose="020B0604020202020204" pitchFamily="34" charset="0"/>
              </a:defRPr>
            </a:lvl7pPr>
            <a:lvl8pPr marL="3429000" indent="-228600" eaLnBrk="0" fontAlgn="base" hangingPunct="0">
              <a:spcBef>
                <a:spcPct val="30000"/>
              </a:spcBef>
              <a:spcAft>
                <a:spcPct val="0"/>
              </a:spcAft>
              <a:defRPr sz="1200">
                <a:solidFill>
                  <a:schemeClr val="tx1"/>
                </a:solidFill>
                <a:latin typeface="Bosch Office Sans" panose="020B0604020202020204" pitchFamily="34" charset="0"/>
              </a:defRPr>
            </a:lvl8pPr>
            <a:lvl9pPr marL="3886200" indent="-228600" eaLnBrk="0" fontAlgn="base" hangingPunct="0">
              <a:spcBef>
                <a:spcPct val="30000"/>
              </a:spcBef>
              <a:spcAft>
                <a:spcPct val="0"/>
              </a:spcAft>
              <a:defRPr sz="1200">
                <a:solidFill>
                  <a:schemeClr val="tx1"/>
                </a:solidFill>
                <a:latin typeface="Bosch Office Sans" panose="020B0604020202020204" pitchFamily="34" charset="0"/>
              </a:defRPr>
            </a:lvl9pPr>
          </a:lstStyle>
          <a:p>
            <a:pPr algn="r" fontAlgn="base">
              <a:spcBef>
                <a:spcPct val="0"/>
              </a:spcBef>
              <a:spcAft>
                <a:spcPct val="0"/>
              </a:spcAft>
            </a:pPr>
            <a:fld id="{80AEE04D-8138-4F63-8803-CF7C9A6C55CB}" type="slidenum">
              <a:rPr lang="de-DE" altLang="en-US" smtClean="0">
                <a:solidFill>
                  <a:srgbClr val="000000"/>
                </a:solidFill>
              </a:rPr>
              <a:pPr algn="r" fontAlgn="base">
                <a:spcBef>
                  <a:spcPct val="0"/>
                </a:spcBef>
                <a:spcAft>
                  <a:spcPct val="0"/>
                </a:spcAft>
              </a:pPr>
              <a:t>3</a:t>
            </a:fld>
            <a:endParaRPr lang="de-DE" altLang="en-US">
              <a:solidFill>
                <a:srgbClr val="000000"/>
              </a:solidFill>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
        <p:nvSpPr>
          <p:cNvPr id="2" name="Footer Placeholder 1"/>
          <p:cNvSpPr>
            <a:spLocks noGrp="1"/>
          </p:cNvSpPr>
          <p:nvPr>
            <p:ph type="ftr" sz="quarter" idx="10"/>
          </p:nvPr>
        </p:nvSpPr>
        <p:spPr/>
        <p:txBody>
          <a:bodyPr/>
          <a:lstStyle/>
          <a:p>
            <a:endParaRPr lang="en-US"/>
          </a:p>
        </p:txBody>
      </p:sp>
      <p:sp>
        <p:nvSpPr>
          <p:cNvPr id="3" name="Slide Number Placeholder 2"/>
          <p:cNvSpPr>
            <a:spLocks noGrp="1"/>
          </p:cNvSpPr>
          <p:nvPr>
            <p:ph type="sldNum" sz="quarter" idx="11"/>
          </p:nvPr>
        </p:nvSpPr>
        <p:spPr/>
        <p:txBody>
          <a:bodyPr/>
          <a:lstStyle/>
          <a:p>
            <a:fld id="{EC416B7E-7215-40C4-A780-9E09831B1A61}" type="slidenum">
              <a:rPr lang="en-US" smtClean="0"/>
              <a:t>3</a:t>
            </a:fld>
            <a:endParaRPr lang="en-US"/>
          </a:p>
        </p:txBody>
      </p:sp>
    </p:spTree>
    <p:extLst>
      <p:ext uri="{BB962C8B-B14F-4D97-AF65-F5344CB8AC3E}">
        <p14:creationId xmlns:p14="http://schemas.microsoft.com/office/powerpoint/2010/main" val="2511546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Bosch Office Sans" panose="020B0604020202020204" pitchFamily="34" charset="0"/>
              </a:defRPr>
            </a:lvl1pPr>
            <a:lvl2pPr marL="742950" indent="-285750">
              <a:spcBef>
                <a:spcPct val="30000"/>
              </a:spcBef>
              <a:defRPr sz="1200">
                <a:solidFill>
                  <a:schemeClr val="tx1"/>
                </a:solidFill>
                <a:latin typeface="Bosch Office Sans" panose="020B0604020202020204" pitchFamily="34" charset="0"/>
              </a:defRPr>
            </a:lvl2pPr>
            <a:lvl3pPr marL="1143000" indent="-228600">
              <a:spcBef>
                <a:spcPct val="30000"/>
              </a:spcBef>
              <a:defRPr sz="1200">
                <a:solidFill>
                  <a:schemeClr val="tx1"/>
                </a:solidFill>
                <a:latin typeface="Bosch Office Sans" panose="020B0604020202020204" pitchFamily="34" charset="0"/>
              </a:defRPr>
            </a:lvl3pPr>
            <a:lvl4pPr marL="1600200" indent="-228600">
              <a:spcBef>
                <a:spcPct val="30000"/>
              </a:spcBef>
              <a:defRPr sz="1200">
                <a:solidFill>
                  <a:schemeClr val="tx1"/>
                </a:solidFill>
                <a:latin typeface="Bosch Office Sans" panose="020B0604020202020204" pitchFamily="34" charset="0"/>
              </a:defRPr>
            </a:lvl4pPr>
            <a:lvl5pPr marL="2057400" indent="-228600">
              <a:spcBef>
                <a:spcPct val="30000"/>
              </a:spcBef>
              <a:defRPr sz="1200">
                <a:solidFill>
                  <a:schemeClr val="tx1"/>
                </a:solidFill>
                <a:latin typeface="Bosch Office Sans" panose="020B0604020202020204" pitchFamily="34" charset="0"/>
              </a:defRPr>
            </a:lvl5pPr>
            <a:lvl6pPr marL="2514600" indent="-228600" eaLnBrk="0" fontAlgn="base" hangingPunct="0">
              <a:spcBef>
                <a:spcPct val="30000"/>
              </a:spcBef>
              <a:spcAft>
                <a:spcPct val="0"/>
              </a:spcAft>
              <a:defRPr sz="1200">
                <a:solidFill>
                  <a:schemeClr val="tx1"/>
                </a:solidFill>
                <a:latin typeface="Bosch Office Sans" panose="020B0604020202020204" pitchFamily="34" charset="0"/>
              </a:defRPr>
            </a:lvl6pPr>
            <a:lvl7pPr marL="2971800" indent="-228600" eaLnBrk="0" fontAlgn="base" hangingPunct="0">
              <a:spcBef>
                <a:spcPct val="30000"/>
              </a:spcBef>
              <a:spcAft>
                <a:spcPct val="0"/>
              </a:spcAft>
              <a:defRPr sz="1200">
                <a:solidFill>
                  <a:schemeClr val="tx1"/>
                </a:solidFill>
                <a:latin typeface="Bosch Office Sans" panose="020B0604020202020204" pitchFamily="34" charset="0"/>
              </a:defRPr>
            </a:lvl7pPr>
            <a:lvl8pPr marL="3429000" indent="-228600" eaLnBrk="0" fontAlgn="base" hangingPunct="0">
              <a:spcBef>
                <a:spcPct val="30000"/>
              </a:spcBef>
              <a:spcAft>
                <a:spcPct val="0"/>
              </a:spcAft>
              <a:defRPr sz="1200">
                <a:solidFill>
                  <a:schemeClr val="tx1"/>
                </a:solidFill>
                <a:latin typeface="Bosch Office Sans" panose="020B0604020202020204" pitchFamily="34" charset="0"/>
              </a:defRPr>
            </a:lvl8pPr>
            <a:lvl9pPr marL="3886200" indent="-228600" eaLnBrk="0" fontAlgn="base" hangingPunct="0">
              <a:spcBef>
                <a:spcPct val="30000"/>
              </a:spcBef>
              <a:spcAft>
                <a:spcPct val="0"/>
              </a:spcAft>
              <a:defRPr sz="1200">
                <a:solidFill>
                  <a:schemeClr val="tx1"/>
                </a:solidFill>
                <a:latin typeface="Bosch Office Sans" panose="020B0604020202020204" pitchFamily="34" charset="0"/>
              </a:defRPr>
            </a:lvl9pPr>
          </a:lstStyle>
          <a:p>
            <a:pPr algn="r" fontAlgn="base">
              <a:spcBef>
                <a:spcPct val="0"/>
              </a:spcBef>
              <a:spcAft>
                <a:spcPct val="0"/>
              </a:spcAft>
            </a:pPr>
            <a:fld id="{80AEE04D-8138-4F63-8803-CF7C9A6C55CB}" type="slidenum">
              <a:rPr lang="de-DE" altLang="en-US" smtClean="0">
                <a:solidFill>
                  <a:srgbClr val="000000"/>
                </a:solidFill>
              </a:rPr>
              <a:pPr algn="r" fontAlgn="base">
                <a:spcBef>
                  <a:spcPct val="0"/>
                </a:spcBef>
                <a:spcAft>
                  <a:spcPct val="0"/>
                </a:spcAft>
              </a:pPr>
              <a:t>4</a:t>
            </a:fld>
            <a:endParaRPr lang="de-DE" altLang="en-US">
              <a:solidFill>
                <a:srgbClr val="000000"/>
              </a:solidFill>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
        <p:nvSpPr>
          <p:cNvPr id="2" name="Footer Placeholder 1"/>
          <p:cNvSpPr>
            <a:spLocks noGrp="1"/>
          </p:cNvSpPr>
          <p:nvPr>
            <p:ph type="ftr" sz="quarter" idx="10"/>
          </p:nvPr>
        </p:nvSpPr>
        <p:spPr/>
        <p:txBody>
          <a:bodyPr/>
          <a:lstStyle/>
          <a:p>
            <a:endParaRPr lang="en-US"/>
          </a:p>
        </p:txBody>
      </p:sp>
      <p:sp>
        <p:nvSpPr>
          <p:cNvPr id="3" name="Slide Number Placeholder 2"/>
          <p:cNvSpPr>
            <a:spLocks noGrp="1"/>
          </p:cNvSpPr>
          <p:nvPr>
            <p:ph type="sldNum" sz="quarter" idx="11"/>
          </p:nvPr>
        </p:nvSpPr>
        <p:spPr/>
        <p:txBody>
          <a:bodyPr/>
          <a:lstStyle/>
          <a:p>
            <a:fld id="{EC416B7E-7215-40C4-A780-9E09831B1A61}" type="slidenum">
              <a:rPr lang="en-US" smtClean="0"/>
              <a:t>4</a:t>
            </a:fld>
            <a:endParaRPr lang="en-US"/>
          </a:p>
        </p:txBody>
      </p:sp>
    </p:spTree>
    <p:extLst>
      <p:ext uri="{BB962C8B-B14F-4D97-AF65-F5344CB8AC3E}">
        <p14:creationId xmlns:p14="http://schemas.microsoft.com/office/powerpoint/2010/main" val="2883900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Bosch Office Sans" panose="020B0604020202020204" pitchFamily="34" charset="0"/>
              </a:defRPr>
            </a:lvl1pPr>
            <a:lvl2pPr marL="742950" indent="-285750">
              <a:spcBef>
                <a:spcPct val="30000"/>
              </a:spcBef>
              <a:defRPr sz="1200">
                <a:solidFill>
                  <a:schemeClr val="tx1"/>
                </a:solidFill>
                <a:latin typeface="Bosch Office Sans" panose="020B0604020202020204" pitchFamily="34" charset="0"/>
              </a:defRPr>
            </a:lvl2pPr>
            <a:lvl3pPr marL="1143000" indent="-228600">
              <a:spcBef>
                <a:spcPct val="30000"/>
              </a:spcBef>
              <a:defRPr sz="1200">
                <a:solidFill>
                  <a:schemeClr val="tx1"/>
                </a:solidFill>
                <a:latin typeface="Bosch Office Sans" panose="020B0604020202020204" pitchFamily="34" charset="0"/>
              </a:defRPr>
            </a:lvl3pPr>
            <a:lvl4pPr marL="1600200" indent="-228600">
              <a:spcBef>
                <a:spcPct val="30000"/>
              </a:spcBef>
              <a:defRPr sz="1200">
                <a:solidFill>
                  <a:schemeClr val="tx1"/>
                </a:solidFill>
                <a:latin typeface="Bosch Office Sans" panose="020B0604020202020204" pitchFamily="34" charset="0"/>
              </a:defRPr>
            </a:lvl4pPr>
            <a:lvl5pPr marL="2057400" indent="-228600">
              <a:spcBef>
                <a:spcPct val="30000"/>
              </a:spcBef>
              <a:defRPr sz="1200">
                <a:solidFill>
                  <a:schemeClr val="tx1"/>
                </a:solidFill>
                <a:latin typeface="Bosch Office Sans" panose="020B0604020202020204" pitchFamily="34" charset="0"/>
              </a:defRPr>
            </a:lvl5pPr>
            <a:lvl6pPr marL="2514600" indent="-228600" eaLnBrk="0" fontAlgn="base" hangingPunct="0">
              <a:spcBef>
                <a:spcPct val="30000"/>
              </a:spcBef>
              <a:spcAft>
                <a:spcPct val="0"/>
              </a:spcAft>
              <a:defRPr sz="1200">
                <a:solidFill>
                  <a:schemeClr val="tx1"/>
                </a:solidFill>
                <a:latin typeface="Bosch Office Sans" panose="020B0604020202020204" pitchFamily="34" charset="0"/>
              </a:defRPr>
            </a:lvl6pPr>
            <a:lvl7pPr marL="2971800" indent="-228600" eaLnBrk="0" fontAlgn="base" hangingPunct="0">
              <a:spcBef>
                <a:spcPct val="30000"/>
              </a:spcBef>
              <a:spcAft>
                <a:spcPct val="0"/>
              </a:spcAft>
              <a:defRPr sz="1200">
                <a:solidFill>
                  <a:schemeClr val="tx1"/>
                </a:solidFill>
                <a:latin typeface="Bosch Office Sans" panose="020B0604020202020204" pitchFamily="34" charset="0"/>
              </a:defRPr>
            </a:lvl7pPr>
            <a:lvl8pPr marL="3429000" indent="-228600" eaLnBrk="0" fontAlgn="base" hangingPunct="0">
              <a:spcBef>
                <a:spcPct val="30000"/>
              </a:spcBef>
              <a:spcAft>
                <a:spcPct val="0"/>
              </a:spcAft>
              <a:defRPr sz="1200">
                <a:solidFill>
                  <a:schemeClr val="tx1"/>
                </a:solidFill>
                <a:latin typeface="Bosch Office Sans" panose="020B0604020202020204" pitchFamily="34" charset="0"/>
              </a:defRPr>
            </a:lvl8pPr>
            <a:lvl9pPr marL="3886200" indent="-228600" eaLnBrk="0" fontAlgn="base" hangingPunct="0">
              <a:spcBef>
                <a:spcPct val="30000"/>
              </a:spcBef>
              <a:spcAft>
                <a:spcPct val="0"/>
              </a:spcAft>
              <a:defRPr sz="1200">
                <a:solidFill>
                  <a:schemeClr val="tx1"/>
                </a:solidFill>
                <a:latin typeface="Bosch Office Sans" panose="020B0604020202020204" pitchFamily="34" charset="0"/>
              </a:defRPr>
            </a:lvl9pPr>
          </a:lstStyle>
          <a:p>
            <a:pPr algn="r" fontAlgn="base">
              <a:spcBef>
                <a:spcPct val="0"/>
              </a:spcBef>
              <a:spcAft>
                <a:spcPct val="0"/>
              </a:spcAft>
            </a:pPr>
            <a:fld id="{80AEE04D-8138-4F63-8803-CF7C9A6C55CB}" type="slidenum">
              <a:rPr lang="de-DE" altLang="en-US" smtClean="0">
                <a:solidFill>
                  <a:srgbClr val="000000"/>
                </a:solidFill>
              </a:rPr>
              <a:pPr algn="r" fontAlgn="base">
                <a:spcBef>
                  <a:spcPct val="0"/>
                </a:spcBef>
                <a:spcAft>
                  <a:spcPct val="0"/>
                </a:spcAft>
              </a:pPr>
              <a:t>5</a:t>
            </a:fld>
            <a:endParaRPr lang="de-DE" altLang="en-US">
              <a:solidFill>
                <a:srgbClr val="000000"/>
              </a:solidFill>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
        <p:nvSpPr>
          <p:cNvPr id="2" name="Footer Placeholder 1"/>
          <p:cNvSpPr>
            <a:spLocks noGrp="1"/>
          </p:cNvSpPr>
          <p:nvPr>
            <p:ph type="ftr" sz="quarter" idx="10"/>
          </p:nvPr>
        </p:nvSpPr>
        <p:spPr/>
        <p:txBody>
          <a:bodyPr/>
          <a:lstStyle/>
          <a:p>
            <a:endParaRPr lang="en-US"/>
          </a:p>
        </p:txBody>
      </p:sp>
      <p:sp>
        <p:nvSpPr>
          <p:cNvPr id="3" name="Slide Number Placeholder 2"/>
          <p:cNvSpPr>
            <a:spLocks noGrp="1"/>
          </p:cNvSpPr>
          <p:nvPr>
            <p:ph type="sldNum" sz="quarter" idx="11"/>
          </p:nvPr>
        </p:nvSpPr>
        <p:spPr/>
        <p:txBody>
          <a:bodyPr/>
          <a:lstStyle/>
          <a:p>
            <a:fld id="{EC416B7E-7215-40C4-A780-9E09831B1A61}" type="slidenum">
              <a:rPr lang="en-US" smtClean="0"/>
              <a:t>5</a:t>
            </a:fld>
            <a:endParaRPr lang="en-US"/>
          </a:p>
        </p:txBody>
      </p:sp>
    </p:spTree>
    <p:extLst>
      <p:ext uri="{BB962C8B-B14F-4D97-AF65-F5344CB8AC3E}">
        <p14:creationId xmlns:p14="http://schemas.microsoft.com/office/powerpoint/2010/main" val="1084681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Bosch Office Sans" panose="020B0604020202020204" pitchFamily="34" charset="0"/>
              </a:defRPr>
            </a:lvl1pPr>
            <a:lvl2pPr marL="742950" indent="-285750">
              <a:spcBef>
                <a:spcPct val="30000"/>
              </a:spcBef>
              <a:defRPr sz="1200">
                <a:solidFill>
                  <a:schemeClr val="tx1"/>
                </a:solidFill>
                <a:latin typeface="Bosch Office Sans" panose="020B0604020202020204" pitchFamily="34" charset="0"/>
              </a:defRPr>
            </a:lvl2pPr>
            <a:lvl3pPr marL="1143000" indent="-228600">
              <a:spcBef>
                <a:spcPct val="30000"/>
              </a:spcBef>
              <a:defRPr sz="1200">
                <a:solidFill>
                  <a:schemeClr val="tx1"/>
                </a:solidFill>
                <a:latin typeface="Bosch Office Sans" panose="020B0604020202020204" pitchFamily="34" charset="0"/>
              </a:defRPr>
            </a:lvl3pPr>
            <a:lvl4pPr marL="1600200" indent="-228600">
              <a:spcBef>
                <a:spcPct val="30000"/>
              </a:spcBef>
              <a:defRPr sz="1200">
                <a:solidFill>
                  <a:schemeClr val="tx1"/>
                </a:solidFill>
                <a:latin typeface="Bosch Office Sans" panose="020B0604020202020204" pitchFamily="34" charset="0"/>
              </a:defRPr>
            </a:lvl4pPr>
            <a:lvl5pPr marL="2057400" indent="-228600">
              <a:spcBef>
                <a:spcPct val="30000"/>
              </a:spcBef>
              <a:defRPr sz="1200">
                <a:solidFill>
                  <a:schemeClr val="tx1"/>
                </a:solidFill>
                <a:latin typeface="Bosch Office Sans" panose="020B0604020202020204" pitchFamily="34" charset="0"/>
              </a:defRPr>
            </a:lvl5pPr>
            <a:lvl6pPr marL="2514600" indent="-228600" eaLnBrk="0" fontAlgn="base" hangingPunct="0">
              <a:spcBef>
                <a:spcPct val="30000"/>
              </a:spcBef>
              <a:spcAft>
                <a:spcPct val="0"/>
              </a:spcAft>
              <a:defRPr sz="1200">
                <a:solidFill>
                  <a:schemeClr val="tx1"/>
                </a:solidFill>
                <a:latin typeface="Bosch Office Sans" panose="020B0604020202020204" pitchFamily="34" charset="0"/>
              </a:defRPr>
            </a:lvl6pPr>
            <a:lvl7pPr marL="2971800" indent="-228600" eaLnBrk="0" fontAlgn="base" hangingPunct="0">
              <a:spcBef>
                <a:spcPct val="30000"/>
              </a:spcBef>
              <a:spcAft>
                <a:spcPct val="0"/>
              </a:spcAft>
              <a:defRPr sz="1200">
                <a:solidFill>
                  <a:schemeClr val="tx1"/>
                </a:solidFill>
                <a:latin typeface="Bosch Office Sans" panose="020B0604020202020204" pitchFamily="34" charset="0"/>
              </a:defRPr>
            </a:lvl7pPr>
            <a:lvl8pPr marL="3429000" indent="-228600" eaLnBrk="0" fontAlgn="base" hangingPunct="0">
              <a:spcBef>
                <a:spcPct val="30000"/>
              </a:spcBef>
              <a:spcAft>
                <a:spcPct val="0"/>
              </a:spcAft>
              <a:defRPr sz="1200">
                <a:solidFill>
                  <a:schemeClr val="tx1"/>
                </a:solidFill>
                <a:latin typeface="Bosch Office Sans" panose="020B0604020202020204" pitchFamily="34" charset="0"/>
              </a:defRPr>
            </a:lvl8pPr>
            <a:lvl9pPr marL="3886200" indent="-228600" eaLnBrk="0" fontAlgn="base" hangingPunct="0">
              <a:spcBef>
                <a:spcPct val="30000"/>
              </a:spcBef>
              <a:spcAft>
                <a:spcPct val="0"/>
              </a:spcAft>
              <a:defRPr sz="1200">
                <a:solidFill>
                  <a:schemeClr val="tx1"/>
                </a:solidFill>
                <a:latin typeface="Bosch Office Sans" panose="020B0604020202020204" pitchFamily="34" charset="0"/>
              </a:defRPr>
            </a:lvl9pPr>
          </a:lstStyle>
          <a:p>
            <a:pPr algn="r" fontAlgn="base">
              <a:spcBef>
                <a:spcPct val="0"/>
              </a:spcBef>
              <a:spcAft>
                <a:spcPct val="0"/>
              </a:spcAft>
            </a:pPr>
            <a:fld id="{80AEE04D-8138-4F63-8803-CF7C9A6C55CB}" type="slidenum">
              <a:rPr lang="de-DE" altLang="en-US" smtClean="0">
                <a:solidFill>
                  <a:srgbClr val="000000"/>
                </a:solidFill>
              </a:rPr>
              <a:pPr algn="r" fontAlgn="base">
                <a:spcBef>
                  <a:spcPct val="0"/>
                </a:spcBef>
                <a:spcAft>
                  <a:spcPct val="0"/>
                </a:spcAft>
              </a:pPr>
              <a:t>6</a:t>
            </a:fld>
            <a:endParaRPr lang="de-DE" altLang="en-US">
              <a:solidFill>
                <a:srgbClr val="000000"/>
              </a:solidFill>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
        <p:nvSpPr>
          <p:cNvPr id="2" name="Footer Placeholder 1"/>
          <p:cNvSpPr>
            <a:spLocks noGrp="1"/>
          </p:cNvSpPr>
          <p:nvPr>
            <p:ph type="ftr" sz="quarter" idx="10"/>
          </p:nvPr>
        </p:nvSpPr>
        <p:spPr/>
        <p:txBody>
          <a:bodyPr/>
          <a:lstStyle/>
          <a:p>
            <a:endParaRPr lang="en-US"/>
          </a:p>
        </p:txBody>
      </p:sp>
      <p:sp>
        <p:nvSpPr>
          <p:cNvPr id="3" name="Slide Number Placeholder 2"/>
          <p:cNvSpPr>
            <a:spLocks noGrp="1"/>
          </p:cNvSpPr>
          <p:nvPr>
            <p:ph type="sldNum" sz="quarter" idx="11"/>
          </p:nvPr>
        </p:nvSpPr>
        <p:spPr/>
        <p:txBody>
          <a:bodyPr/>
          <a:lstStyle/>
          <a:p>
            <a:fld id="{EC416B7E-7215-40C4-A780-9E09831B1A61}" type="slidenum">
              <a:rPr lang="en-US" smtClean="0"/>
              <a:t>6</a:t>
            </a:fld>
            <a:endParaRPr lang="en-US"/>
          </a:p>
        </p:txBody>
      </p:sp>
    </p:spTree>
    <p:extLst>
      <p:ext uri="{BB962C8B-B14F-4D97-AF65-F5344CB8AC3E}">
        <p14:creationId xmlns:p14="http://schemas.microsoft.com/office/powerpoint/2010/main" val="3944650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Bosch Office Sans" panose="020B0604020202020204" pitchFamily="34" charset="0"/>
              </a:defRPr>
            </a:lvl1pPr>
            <a:lvl2pPr marL="742950" indent="-285750">
              <a:spcBef>
                <a:spcPct val="30000"/>
              </a:spcBef>
              <a:defRPr sz="1200">
                <a:solidFill>
                  <a:schemeClr val="tx1"/>
                </a:solidFill>
                <a:latin typeface="Bosch Office Sans" panose="020B0604020202020204" pitchFamily="34" charset="0"/>
              </a:defRPr>
            </a:lvl2pPr>
            <a:lvl3pPr marL="1143000" indent="-228600">
              <a:spcBef>
                <a:spcPct val="30000"/>
              </a:spcBef>
              <a:defRPr sz="1200">
                <a:solidFill>
                  <a:schemeClr val="tx1"/>
                </a:solidFill>
                <a:latin typeface="Bosch Office Sans" panose="020B0604020202020204" pitchFamily="34" charset="0"/>
              </a:defRPr>
            </a:lvl3pPr>
            <a:lvl4pPr marL="1600200" indent="-228600">
              <a:spcBef>
                <a:spcPct val="30000"/>
              </a:spcBef>
              <a:defRPr sz="1200">
                <a:solidFill>
                  <a:schemeClr val="tx1"/>
                </a:solidFill>
                <a:latin typeface="Bosch Office Sans" panose="020B0604020202020204" pitchFamily="34" charset="0"/>
              </a:defRPr>
            </a:lvl4pPr>
            <a:lvl5pPr marL="2057400" indent="-228600">
              <a:spcBef>
                <a:spcPct val="30000"/>
              </a:spcBef>
              <a:defRPr sz="1200">
                <a:solidFill>
                  <a:schemeClr val="tx1"/>
                </a:solidFill>
                <a:latin typeface="Bosch Office Sans" panose="020B0604020202020204" pitchFamily="34" charset="0"/>
              </a:defRPr>
            </a:lvl5pPr>
            <a:lvl6pPr marL="2514600" indent="-228600" eaLnBrk="0" fontAlgn="base" hangingPunct="0">
              <a:spcBef>
                <a:spcPct val="30000"/>
              </a:spcBef>
              <a:spcAft>
                <a:spcPct val="0"/>
              </a:spcAft>
              <a:defRPr sz="1200">
                <a:solidFill>
                  <a:schemeClr val="tx1"/>
                </a:solidFill>
                <a:latin typeface="Bosch Office Sans" panose="020B0604020202020204" pitchFamily="34" charset="0"/>
              </a:defRPr>
            </a:lvl6pPr>
            <a:lvl7pPr marL="2971800" indent="-228600" eaLnBrk="0" fontAlgn="base" hangingPunct="0">
              <a:spcBef>
                <a:spcPct val="30000"/>
              </a:spcBef>
              <a:spcAft>
                <a:spcPct val="0"/>
              </a:spcAft>
              <a:defRPr sz="1200">
                <a:solidFill>
                  <a:schemeClr val="tx1"/>
                </a:solidFill>
                <a:latin typeface="Bosch Office Sans" panose="020B0604020202020204" pitchFamily="34" charset="0"/>
              </a:defRPr>
            </a:lvl7pPr>
            <a:lvl8pPr marL="3429000" indent="-228600" eaLnBrk="0" fontAlgn="base" hangingPunct="0">
              <a:spcBef>
                <a:spcPct val="30000"/>
              </a:spcBef>
              <a:spcAft>
                <a:spcPct val="0"/>
              </a:spcAft>
              <a:defRPr sz="1200">
                <a:solidFill>
                  <a:schemeClr val="tx1"/>
                </a:solidFill>
                <a:latin typeface="Bosch Office Sans" panose="020B0604020202020204" pitchFamily="34" charset="0"/>
              </a:defRPr>
            </a:lvl8pPr>
            <a:lvl9pPr marL="3886200" indent="-228600" eaLnBrk="0" fontAlgn="base" hangingPunct="0">
              <a:spcBef>
                <a:spcPct val="30000"/>
              </a:spcBef>
              <a:spcAft>
                <a:spcPct val="0"/>
              </a:spcAft>
              <a:defRPr sz="1200">
                <a:solidFill>
                  <a:schemeClr val="tx1"/>
                </a:solidFill>
                <a:latin typeface="Bosch Office Sans" panose="020B0604020202020204" pitchFamily="34" charset="0"/>
              </a:defRPr>
            </a:lvl9pPr>
          </a:lstStyle>
          <a:p>
            <a:pPr algn="r" fontAlgn="base">
              <a:spcBef>
                <a:spcPct val="0"/>
              </a:spcBef>
              <a:spcAft>
                <a:spcPct val="0"/>
              </a:spcAft>
            </a:pPr>
            <a:fld id="{80AEE04D-8138-4F63-8803-CF7C9A6C55CB}" type="slidenum">
              <a:rPr lang="de-DE" altLang="en-US" smtClean="0">
                <a:solidFill>
                  <a:srgbClr val="000000"/>
                </a:solidFill>
              </a:rPr>
              <a:pPr algn="r" fontAlgn="base">
                <a:spcBef>
                  <a:spcPct val="0"/>
                </a:spcBef>
                <a:spcAft>
                  <a:spcPct val="0"/>
                </a:spcAft>
              </a:pPr>
              <a:t>7</a:t>
            </a:fld>
            <a:endParaRPr lang="de-DE" altLang="en-US">
              <a:solidFill>
                <a:srgbClr val="000000"/>
              </a:solidFill>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
        <p:nvSpPr>
          <p:cNvPr id="2" name="Footer Placeholder 1"/>
          <p:cNvSpPr>
            <a:spLocks noGrp="1"/>
          </p:cNvSpPr>
          <p:nvPr>
            <p:ph type="ftr" sz="quarter" idx="10"/>
          </p:nvPr>
        </p:nvSpPr>
        <p:spPr/>
        <p:txBody>
          <a:bodyPr/>
          <a:lstStyle/>
          <a:p>
            <a:endParaRPr lang="en-US"/>
          </a:p>
        </p:txBody>
      </p:sp>
      <p:sp>
        <p:nvSpPr>
          <p:cNvPr id="3" name="Slide Number Placeholder 2"/>
          <p:cNvSpPr>
            <a:spLocks noGrp="1"/>
          </p:cNvSpPr>
          <p:nvPr>
            <p:ph type="sldNum" sz="quarter" idx="11"/>
          </p:nvPr>
        </p:nvSpPr>
        <p:spPr/>
        <p:txBody>
          <a:bodyPr/>
          <a:lstStyle/>
          <a:p>
            <a:fld id="{EC416B7E-7215-40C4-A780-9E09831B1A61}" type="slidenum">
              <a:rPr lang="en-US" smtClean="0"/>
              <a:t>7</a:t>
            </a:fld>
            <a:endParaRPr lang="en-US"/>
          </a:p>
        </p:txBody>
      </p:sp>
    </p:spTree>
    <p:extLst>
      <p:ext uri="{BB962C8B-B14F-4D97-AF65-F5344CB8AC3E}">
        <p14:creationId xmlns:p14="http://schemas.microsoft.com/office/powerpoint/2010/main" val="210402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Bosch Office Sans" panose="020B0604020202020204" pitchFamily="34" charset="0"/>
              </a:defRPr>
            </a:lvl1pPr>
            <a:lvl2pPr marL="742950" indent="-285750">
              <a:spcBef>
                <a:spcPct val="30000"/>
              </a:spcBef>
              <a:defRPr sz="1200">
                <a:solidFill>
                  <a:schemeClr val="tx1"/>
                </a:solidFill>
                <a:latin typeface="Bosch Office Sans" panose="020B0604020202020204" pitchFamily="34" charset="0"/>
              </a:defRPr>
            </a:lvl2pPr>
            <a:lvl3pPr marL="1143000" indent="-228600">
              <a:spcBef>
                <a:spcPct val="30000"/>
              </a:spcBef>
              <a:defRPr sz="1200">
                <a:solidFill>
                  <a:schemeClr val="tx1"/>
                </a:solidFill>
                <a:latin typeface="Bosch Office Sans" panose="020B0604020202020204" pitchFamily="34" charset="0"/>
              </a:defRPr>
            </a:lvl3pPr>
            <a:lvl4pPr marL="1600200" indent="-228600">
              <a:spcBef>
                <a:spcPct val="30000"/>
              </a:spcBef>
              <a:defRPr sz="1200">
                <a:solidFill>
                  <a:schemeClr val="tx1"/>
                </a:solidFill>
                <a:latin typeface="Bosch Office Sans" panose="020B0604020202020204" pitchFamily="34" charset="0"/>
              </a:defRPr>
            </a:lvl4pPr>
            <a:lvl5pPr marL="2057400" indent="-228600">
              <a:spcBef>
                <a:spcPct val="30000"/>
              </a:spcBef>
              <a:defRPr sz="1200">
                <a:solidFill>
                  <a:schemeClr val="tx1"/>
                </a:solidFill>
                <a:latin typeface="Bosch Office Sans" panose="020B0604020202020204" pitchFamily="34" charset="0"/>
              </a:defRPr>
            </a:lvl5pPr>
            <a:lvl6pPr marL="2514600" indent="-228600" eaLnBrk="0" fontAlgn="base" hangingPunct="0">
              <a:spcBef>
                <a:spcPct val="30000"/>
              </a:spcBef>
              <a:spcAft>
                <a:spcPct val="0"/>
              </a:spcAft>
              <a:defRPr sz="1200">
                <a:solidFill>
                  <a:schemeClr val="tx1"/>
                </a:solidFill>
                <a:latin typeface="Bosch Office Sans" panose="020B0604020202020204" pitchFamily="34" charset="0"/>
              </a:defRPr>
            </a:lvl6pPr>
            <a:lvl7pPr marL="2971800" indent="-228600" eaLnBrk="0" fontAlgn="base" hangingPunct="0">
              <a:spcBef>
                <a:spcPct val="30000"/>
              </a:spcBef>
              <a:spcAft>
                <a:spcPct val="0"/>
              </a:spcAft>
              <a:defRPr sz="1200">
                <a:solidFill>
                  <a:schemeClr val="tx1"/>
                </a:solidFill>
                <a:latin typeface="Bosch Office Sans" panose="020B0604020202020204" pitchFamily="34" charset="0"/>
              </a:defRPr>
            </a:lvl7pPr>
            <a:lvl8pPr marL="3429000" indent="-228600" eaLnBrk="0" fontAlgn="base" hangingPunct="0">
              <a:spcBef>
                <a:spcPct val="30000"/>
              </a:spcBef>
              <a:spcAft>
                <a:spcPct val="0"/>
              </a:spcAft>
              <a:defRPr sz="1200">
                <a:solidFill>
                  <a:schemeClr val="tx1"/>
                </a:solidFill>
                <a:latin typeface="Bosch Office Sans" panose="020B0604020202020204" pitchFamily="34" charset="0"/>
              </a:defRPr>
            </a:lvl8pPr>
            <a:lvl9pPr marL="3886200" indent="-228600" eaLnBrk="0" fontAlgn="base" hangingPunct="0">
              <a:spcBef>
                <a:spcPct val="30000"/>
              </a:spcBef>
              <a:spcAft>
                <a:spcPct val="0"/>
              </a:spcAft>
              <a:defRPr sz="1200">
                <a:solidFill>
                  <a:schemeClr val="tx1"/>
                </a:solidFill>
                <a:latin typeface="Bosch Office Sans" panose="020B0604020202020204" pitchFamily="34" charset="0"/>
              </a:defRPr>
            </a:lvl9pPr>
          </a:lstStyle>
          <a:p>
            <a:pPr algn="r" fontAlgn="base">
              <a:spcBef>
                <a:spcPct val="0"/>
              </a:spcBef>
              <a:spcAft>
                <a:spcPct val="0"/>
              </a:spcAft>
            </a:pPr>
            <a:fld id="{80AEE04D-8138-4F63-8803-CF7C9A6C55CB}" type="slidenum">
              <a:rPr lang="de-DE" altLang="en-US" smtClean="0">
                <a:solidFill>
                  <a:srgbClr val="000000"/>
                </a:solidFill>
              </a:rPr>
              <a:pPr algn="r" fontAlgn="base">
                <a:spcBef>
                  <a:spcPct val="0"/>
                </a:spcBef>
                <a:spcAft>
                  <a:spcPct val="0"/>
                </a:spcAft>
              </a:pPr>
              <a:t>8</a:t>
            </a:fld>
            <a:endParaRPr lang="de-DE" altLang="en-US">
              <a:solidFill>
                <a:srgbClr val="000000"/>
              </a:solidFill>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
        <p:nvSpPr>
          <p:cNvPr id="2" name="Footer Placeholder 1"/>
          <p:cNvSpPr>
            <a:spLocks noGrp="1"/>
          </p:cNvSpPr>
          <p:nvPr>
            <p:ph type="ftr" sz="quarter" idx="10"/>
          </p:nvPr>
        </p:nvSpPr>
        <p:spPr/>
        <p:txBody>
          <a:bodyPr/>
          <a:lstStyle/>
          <a:p>
            <a:endParaRPr lang="en-US"/>
          </a:p>
        </p:txBody>
      </p:sp>
      <p:sp>
        <p:nvSpPr>
          <p:cNvPr id="3" name="Slide Number Placeholder 2"/>
          <p:cNvSpPr>
            <a:spLocks noGrp="1"/>
          </p:cNvSpPr>
          <p:nvPr>
            <p:ph type="sldNum" sz="quarter" idx="11"/>
          </p:nvPr>
        </p:nvSpPr>
        <p:spPr/>
        <p:txBody>
          <a:bodyPr/>
          <a:lstStyle/>
          <a:p>
            <a:fld id="{EC416B7E-7215-40C4-A780-9E09831B1A61}" type="slidenum">
              <a:rPr lang="en-US" smtClean="0"/>
              <a:t>8</a:t>
            </a:fld>
            <a:endParaRPr lang="en-US"/>
          </a:p>
        </p:txBody>
      </p:sp>
    </p:spTree>
    <p:extLst>
      <p:ext uri="{BB962C8B-B14F-4D97-AF65-F5344CB8AC3E}">
        <p14:creationId xmlns:p14="http://schemas.microsoft.com/office/powerpoint/2010/main" val="1062207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Bosch Office Sans" panose="020B0604020202020204" pitchFamily="34" charset="0"/>
              </a:defRPr>
            </a:lvl1pPr>
            <a:lvl2pPr marL="742950" indent="-285750">
              <a:spcBef>
                <a:spcPct val="30000"/>
              </a:spcBef>
              <a:defRPr sz="1200">
                <a:solidFill>
                  <a:schemeClr val="tx1"/>
                </a:solidFill>
                <a:latin typeface="Bosch Office Sans" panose="020B0604020202020204" pitchFamily="34" charset="0"/>
              </a:defRPr>
            </a:lvl2pPr>
            <a:lvl3pPr marL="1143000" indent="-228600">
              <a:spcBef>
                <a:spcPct val="30000"/>
              </a:spcBef>
              <a:defRPr sz="1200">
                <a:solidFill>
                  <a:schemeClr val="tx1"/>
                </a:solidFill>
                <a:latin typeface="Bosch Office Sans" panose="020B0604020202020204" pitchFamily="34" charset="0"/>
              </a:defRPr>
            </a:lvl3pPr>
            <a:lvl4pPr marL="1600200" indent="-228600">
              <a:spcBef>
                <a:spcPct val="30000"/>
              </a:spcBef>
              <a:defRPr sz="1200">
                <a:solidFill>
                  <a:schemeClr val="tx1"/>
                </a:solidFill>
                <a:latin typeface="Bosch Office Sans" panose="020B0604020202020204" pitchFamily="34" charset="0"/>
              </a:defRPr>
            </a:lvl4pPr>
            <a:lvl5pPr marL="2057400" indent="-228600">
              <a:spcBef>
                <a:spcPct val="30000"/>
              </a:spcBef>
              <a:defRPr sz="1200">
                <a:solidFill>
                  <a:schemeClr val="tx1"/>
                </a:solidFill>
                <a:latin typeface="Bosch Office Sans" panose="020B0604020202020204" pitchFamily="34" charset="0"/>
              </a:defRPr>
            </a:lvl5pPr>
            <a:lvl6pPr marL="2514600" indent="-228600" eaLnBrk="0" fontAlgn="base" hangingPunct="0">
              <a:spcBef>
                <a:spcPct val="30000"/>
              </a:spcBef>
              <a:spcAft>
                <a:spcPct val="0"/>
              </a:spcAft>
              <a:defRPr sz="1200">
                <a:solidFill>
                  <a:schemeClr val="tx1"/>
                </a:solidFill>
                <a:latin typeface="Bosch Office Sans" panose="020B0604020202020204" pitchFamily="34" charset="0"/>
              </a:defRPr>
            </a:lvl6pPr>
            <a:lvl7pPr marL="2971800" indent="-228600" eaLnBrk="0" fontAlgn="base" hangingPunct="0">
              <a:spcBef>
                <a:spcPct val="30000"/>
              </a:spcBef>
              <a:spcAft>
                <a:spcPct val="0"/>
              </a:spcAft>
              <a:defRPr sz="1200">
                <a:solidFill>
                  <a:schemeClr val="tx1"/>
                </a:solidFill>
                <a:latin typeface="Bosch Office Sans" panose="020B0604020202020204" pitchFamily="34" charset="0"/>
              </a:defRPr>
            </a:lvl7pPr>
            <a:lvl8pPr marL="3429000" indent="-228600" eaLnBrk="0" fontAlgn="base" hangingPunct="0">
              <a:spcBef>
                <a:spcPct val="30000"/>
              </a:spcBef>
              <a:spcAft>
                <a:spcPct val="0"/>
              </a:spcAft>
              <a:defRPr sz="1200">
                <a:solidFill>
                  <a:schemeClr val="tx1"/>
                </a:solidFill>
                <a:latin typeface="Bosch Office Sans" panose="020B0604020202020204" pitchFamily="34" charset="0"/>
              </a:defRPr>
            </a:lvl8pPr>
            <a:lvl9pPr marL="3886200" indent="-228600" eaLnBrk="0" fontAlgn="base" hangingPunct="0">
              <a:spcBef>
                <a:spcPct val="30000"/>
              </a:spcBef>
              <a:spcAft>
                <a:spcPct val="0"/>
              </a:spcAft>
              <a:defRPr sz="1200">
                <a:solidFill>
                  <a:schemeClr val="tx1"/>
                </a:solidFill>
                <a:latin typeface="Bosch Office Sans" panose="020B0604020202020204" pitchFamily="34" charset="0"/>
              </a:defRPr>
            </a:lvl9pPr>
          </a:lstStyle>
          <a:p>
            <a:pPr algn="r" fontAlgn="base">
              <a:spcBef>
                <a:spcPct val="0"/>
              </a:spcBef>
              <a:spcAft>
                <a:spcPct val="0"/>
              </a:spcAft>
            </a:pPr>
            <a:fld id="{80AEE04D-8138-4F63-8803-CF7C9A6C55CB}" type="slidenum">
              <a:rPr lang="de-DE" altLang="en-US" smtClean="0">
                <a:solidFill>
                  <a:srgbClr val="000000"/>
                </a:solidFill>
              </a:rPr>
              <a:pPr algn="r" fontAlgn="base">
                <a:spcBef>
                  <a:spcPct val="0"/>
                </a:spcBef>
                <a:spcAft>
                  <a:spcPct val="0"/>
                </a:spcAft>
              </a:pPr>
              <a:t>9</a:t>
            </a:fld>
            <a:endParaRPr lang="de-DE" altLang="en-US">
              <a:solidFill>
                <a:srgbClr val="000000"/>
              </a:solidFill>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
        <p:nvSpPr>
          <p:cNvPr id="2" name="Footer Placeholder 1"/>
          <p:cNvSpPr>
            <a:spLocks noGrp="1"/>
          </p:cNvSpPr>
          <p:nvPr>
            <p:ph type="ftr" sz="quarter" idx="10"/>
          </p:nvPr>
        </p:nvSpPr>
        <p:spPr/>
        <p:txBody>
          <a:bodyPr/>
          <a:lstStyle/>
          <a:p>
            <a:endParaRPr lang="en-US"/>
          </a:p>
        </p:txBody>
      </p:sp>
      <p:sp>
        <p:nvSpPr>
          <p:cNvPr id="3" name="Slide Number Placeholder 2"/>
          <p:cNvSpPr>
            <a:spLocks noGrp="1"/>
          </p:cNvSpPr>
          <p:nvPr>
            <p:ph type="sldNum" sz="quarter" idx="11"/>
          </p:nvPr>
        </p:nvSpPr>
        <p:spPr/>
        <p:txBody>
          <a:bodyPr/>
          <a:lstStyle/>
          <a:p>
            <a:fld id="{EC416B7E-7215-40C4-A780-9E09831B1A61}" type="slidenum">
              <a:rPr lang="en-US" smtClean="0"/>
              <a:t>9</a:t>
            </a:fld>
            <a:endParaRPr lang="en-US"/>
          </a:p>
        </p:txBody>
      </p:sp>
    </p:spTree>
    <p:extLst>
      <p:ext uri="{BB962C8B-B14F-4D97-AF65-F5344CB8AC3E}">
        <p14:creationId xmlns:p14="http://schemas.microsoft.com/office/powerpoint/2010/main" val="315263718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0.xml"/><Relationship Id="rId7"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9"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5" descr="PPTFOOTCOL"/>
          <p:cNvPicPr>
            <a:picLocks noChangeArrowheads="1"/>
          </p:cNvPicPr>
          <p:nvPr userDrawn="1">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6180667"/>
            <a:ext cx="12192000" cy="677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sp>
        <p:nvSpPr>
          <p:cNvPr id="5" name="Rectangle 9"/>
          <p:cNvSpPr>
            <a:spLocks noChangeArrowheads="1"/>
          </p:cNvSpPr>
          <p:nvPr>
            <p:custDataLst>
              <p:tags r:id="rId2"/>
            </p:custDataLst>
          </p:nvPr>
        </p:nvSpPr>
        <p:spPr bwMode="auto">
          <a:xfrm>
            <a:off x="0" y="0"/>
            <a:ext cx="12192000" cy="592667"/>
          </a:xfrm>
          <a:prstGeom prst="rect">
            <a:avLst/>
          </a:prstGeom>
          <a:solidFill>
            <a:srgbClr val="153B63"/>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lIns="0" tIns="0" rIns="0" bIns="0" anchor="ctr"/>
          <a:lstStyle>
            <a:lvl1pPr>
              <a:defRPr>
                <a:solidFill>
                  <a:schemeClr val="tx1"/>
                </a:solidFill>
                <a:latin typeface="Bosch Office Sans" panose="020B0604020202020204" pitchFamily="34" charset="0"/>
              </a:defRPr>
            </a:lvl1pPr>
            <a:lvl2pPr marL="742950" indent="-285750">
              <a:defRPr>
                <a:solidFill>
                  <a:schemeClr val="tx1"/>
                </a:solidFill>
                <a:latin typeface="Bosch Office Sans" panose="020B0604020202020204" pitchFamily="34" charset="0"/>
              </a:defRPr>
            </a:lvl2pPr>
            <a:lvl3pPr marL="1143000" indent="-228600">
              <a:defRPr>
                <a:solidFill>
                  <a:schemeClr val="tx1"/>
                </a:solidFill>
                <a:latin typeface="Bosch Office Sans" panose="020B0604020202020204" pitchFamily="34" charset="0"/>
              </a:defRPr>
            </a:lvl3pPr>
            <a:lvl4pPr marL="1600200" indent="-228600">
              <a:defRPr>
                <a:solidFill>
                  <a:schemeClr val="tx1"/>
                </a:solidFill>
                <a:latin typeface="Bosch Office Sans" panose="020B0604020202020204" pitchFamily="34" charset="0"/>
              </a:defRPr>
            </a:lvl4pPr>
            <a:lvl5pPr marL="2057400" indent="-228600">
              <a:defRPr>
                <a:solidFill>
                  <a:schemeClr val="tx1"/>
                </a:solidFill>
                <a:latin typeface="Bosch Office Sans" panose="020B0604020202020204" pitchFamily="34" charset="0"/>
              </a:defRPr>
            </a:lvl5pPr>
            <a:lvl6pPr marL="2514600" indent="-228600" eaLnBrk="0" fontAlgn="base" hangingPunct="0">
              <a:spcBef>
                <a:spcPct val="0"/>
              </a:spcBef>
              <a:spcAft>
                <a:spcPct val="0"/>
              </a:spcAft>
              <a:defRPr>
                <a:solidFill>
                  <a:schemeClr val="tx1"/>
                </a:solidFill>
                <a:latin typeface="Bosch Office Sans" panose="020B0604020202020204" pitchFamily="34" charset="0"/>
              </a:defRPr>
            </a:lvl6pPr>
            <a:lvl7pPr marL="2971800" indent="-228600" eaLnBrk="0" fontAlgn="base" hangingPunct="0">
              <a:spcBef>
                <a:spcPct val="0"/>
              </a:spcBef>
              <a:spcAft>
                <a:spcPct val="0"/>
              </a:spcAft>
              <a:defRPr>
                <a:solidFill>
                  <a:schemeClr val="tx1"/>
                </a:solidFill>
                <a:latin typeface="Bosch Office Sans" panose="020B0604020202020204" pitchFamily="34" charset="0"/>
              </a:defRPr>
            </a:lvl7pPr>
            <a:lvl8pPr marL="3429000" indent="-228600" eaLnBrk="0" fontAlgn="base" hangingPunct="0">
              <a:spcBef>
                <a:spcPct val="0"/>
              </a:spcBef>
              <a:spcAft>
                <a:spcPct val="0"/>
              </a:spcAft>
              <a:defRPr>
                <a:solidFill>
                  <a:schemeClr val="tx1"/>
                </a:solidFill>
                <a:latin typeface="Bosch Office Sans" panose="020B0604020202020204" pitchFamily="34" charset="0"/>
              </a:defRPr>
            </a:lvl8pPr>
            <a:lvl9pPr marL="3886200" indent="-228600" eaLnBrk="0" fontAlgn="base" hangingPunct="0">
              <a:spcBef>
                <a:spcPct val="0"/>
              </a:spcBef>
              <a:spcAft>
                <a:spcPct val="0"/>
              </a:spcAft>
              <a:defRPr>
                <a:solidFill>
                  <a:schemeClr val="tx1"/>
                </a:solidFill>
                <a:latin typeface="Bosch Office Sans" panose="020B0604020202020204" pitchFamily="34" charset="0"/>
              </a:defRPr>
            </a:lvl9pPr>
          </a:lstStyle>
          <a:p>
            <a:pPr algn="ctr" fontAlgn="base">
              <a:spcBef>
                <a:spcPct val="0"/>
              </a:spcBef>
              <a:spcAft>
                <a:spcPct val="0"/>
              </a:spcAft>
            </a:pPr>
            <a:endParaRPr lang="en-US" altLang="en-US" sz="2000">
              <a:solidFill>
                <a:srgbClr val="153B63"/>
              </a:solidFill>
            </a:endParaRPr>
          </a:p>
        </p:txBody>
      </p:sp>
      <p:pic>
        <p:nvPicPr>
          <p:cNvPr id="6" name="Picture 14" descr="BOCOL"/>
          <p:cNvPicPr>
            <a:picLocks noChangeArrowheads="1"/>
          </p:cNvPicPr>
          <p:nvPr userDrawn="1">
            <p:custDataLst>
              <p:tags r:id="rId3"/>
            </p:custDataLst>
          </p:nvPr>
        </p:nvPicPr>
        <p:blipFill>
          <a:blip r:embed="rId9">
            <a:extLst>
              <a:ext uri="{28A0092B-C50C-407E-A947-70E740481C1C}">
                <a14:useLocalDpi xmlns:a14="http://schemas.microsoft.com/office/drawing/2010/main" val="0"/>
              </a:ext>
            </a:extLst>
          </a:blip>
          <a:srcRect/>
          <a:stretch>
            <a:fillRect/>
          </a:stretch>
        </p:blipFill>
        <p:spPr bwMode="auto">
          <a:xfrm>
            <a:off x="9252857" y="6279444"/>
            <a:ext cx="2612571" cy="451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sp>
        <p:nvSpPr>
          <p:cNvPr id="7" name="Line 8"/>
          <p:cNvSpPr>
            <a:spLocks noChangeShapeType="1"/>
          </p:cNvSpPr>
          <p:nvPr>
            <p:custDataLst>
              <p:tags r:id="rId4"/>
            </p:custDataLst>
          </p:nvPr>
        </p:nvSpPr>
        <p:spPr bwMode="auto">
          <a:xfrm>
            <a:off x="0" y="592667"/>
            <a:ext cx="12192000" cy="0"/>
          </a:xfrm>
          <a:prstGeom prst="line">
            <a:avLst/>
          </a:prstGeom>
          <a:noFill/>
          <a:ln w="9017">
            <a:solidFill>
              <a:srgbClr val="153B63"/>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000">
              <a:solidFill>
                <a:srgbClr val="000000"/>
              </a:solidFill>
            </a:endParaRPr>
          </a:p>
        </p:txBody>
      </p:sp>
      <p:sp>
        <p:nvSpPr>
          <p:cNvPr id="8" name="Line 7"/>
          <p:cNvSpPr>
            <a:spLocks noChangeShapeType="1"/>
          </p:cNvSpPr>
          <p:nvPr>
            <p:custDataLst>
              <p:tags r:id="rId5"/>
            </p:custDataLst>
          </p:nvPr>
        </p:nvSpPr>
        <p:spPr bwMode="auto">
          <a:xfrm>
            <a:off x="0" y="6180667"/>
            <a:ext cx="12192000" cy="0"/>
          </a:xfrm>
          <a:prstGeom prst="line">
            <a:avLst/>
          </a:prstGeom>
          <a:noFill/>
          <a:ln w="9017">
            <a:solidFill>
              <a:srgbClr val="DDDDE7"/>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000">
              <a:solidFill>
                <a:srgbClr val="000000"/>
              </a:solidFill>
            </a:endParaRPr>
          </a:p>
        </p:txBody>
      </p:sp>
      <p:sp>
        <p:nvSpPr>
          <p:cNvPr id="7170" name="Rectangle 2"/>
          <p:cNvSpPr>
            <a:spLocks noGrp="1" noChangeArrowheads="1"/>
          </p:cNvSpPr>
          <p:nvPr>
            <p:ph type="ctrTitle"/>
          </p:nvPr>
        </p:nvSpPr>
        <p:spPr>
          <a:xfrm>
            <a:off x="762000" y="592667"/>
            <a:ext cx="11103429" cy="592667"/>
          </a:xfrm>
        </p:spPr>
        <p:txBody>
          <a:bodyPr/>
          <a:lstStyle>
            <a:lvl1pPr>
              <a:defRPr/>
            </a:lvl1pPr>
          </a:lstStyle>
          <a:p>
            <a:r>
              <a:rPr lang="de-DE"/>
              <a:t>Titelmasterformat durch Klicken bearbeiten</a:t>
            </a:r>
          </a:p>
        </p:txBody>
      </p:sp>
      <p:sp>
        <p:nvSpPr>
          <p:cNvPr id="7171" name="Rectangle 3" hidden="1"/>
          <p:cNvSpPr>
            <a:spLocks noGrp="1" noChangeArrowheads="1"/>
          </p:cNvSpPr>
          <p:nvPr>
            <p:ph type="subTitle" idx="1"/>
          </p:nvPr>
        </p:nvSpPr>
        <p:spPr>
          <a:xfrm>
            <a:off x="762000" y="3556000"/>
            <a:ext cx="11103429" cy="1862667"/>
          </a:xfrm>
        </p:spPr>
        <p:txBody>
          <a:bodyPr/>
          <a:lstStyle>
            <a:lvl1pPr marL="0" indent="0">
              <a:defRPr/>
            </a:lvl1pPr>
          </a:lstStyle>
          <a:p>
            <a:r>
              <a:rPr lang="de-DE"/>
              <a:t>Formatvorlage des Untertitelmasters durch Klicken bearbeiten</a:t>
            </a:r>
          </a:p>
        </p:txBody>
      </p:sp>
      <p:sp>
        <p:nvSpPr>
          <p:cNvPr id="9" name="Rectangle 6"/>
          <p:cNvSpPr>
            <a:spLocks noGrp="1" noChangeArrowheads="1"/>
          </p:cNvSpPr>
          <p:nvPr>
            <p:ph type="sldNum" sz="quarter" idx="10"/>
            <p:custDataLst>
              <p:tags r:id="rId6"/>
            </p:custDataLst>
          </p:nvPr>
        </p:nvSpPr>
        <p:spPr/>
        <p:txBody>
          <a:bodyPr/>
          <a:lstStyle>
            <a:lvl1pPr>
              <a:defRPr smtClean="0"/>
            </a:lvl1pPr>
          </a:lstStyle>
          <a:p>
            <a:pPr>
              <a:defRPr/>
            </a:pPr>
            <a:fld id="{1C3EAF2C-7112-48D5-8054-7E17D27CDAB6}" type="slidenum">
              <a:rPr lang="de-DE" altLang="en-US"/>
              <a:pPr>
                <a:defRPr/>
              </a:pPr>
              <a:t>‹#›</a:t>
            </a:fld>
            <a:endParaRPr lang="de-DE" altLang="en-US"/>
          </a:p>
        </p:txBody>
      </p:sp>
    </p:spTree>
    <p:extLst>
      <p:ext uri="{BB962C8B-B14F-4D97-AF65-F5344CB8AC3E}">
        <p14:creationId xmlns:p14="http://schemas.microsoft.com/office/powerpoint/2010/main" val="3237376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Rectangle 6"/>
          <p:cNvSpPr>
            <a:spLocks noGrp="1" noChangeArrowheads="1"/>
          </p:cNvSpPr>
          <p:nvPr>
            <p:ph type="sldNum" sz="quarter" idx="10"/>
            <p:custDataLst>
              <p:tags r:id="rId1"/>
            </p:custDataLst>
          </p:nvPr>
        </p:nvSpPr>
        <p:spPr>
          <a:ln/>
        </p:spPr>
        <p:txBody>
          <a:bodyPr/>
          <a:lstStyle>
            <a:lvl1pPr>
              <a:defRPr/>
            </a:lvl1pPr>
          </a:lstStyle>
          <a:p>
            <a:pPr>
              <a:defRPr/>
            </a:pPr>
            <a:fld id="{40729DF8-CB61-40E4-9FFF-F2A8D66E6E74}" type="slidenum">
              <a:rPr lang="de-DE" altLang="en-US"/>
              <a:pPr>
                <a:defRPr/>
              </a:pPr>
              <a:t>‹#›</a:t>
            </a:fld>
            <a:endParaRPr lang="de-DE" altLang="en-US"/>
          </a:p>
        </p:txBody>
      </p:sp>
    </p:spTree>
    <p:extLst>
      <p:ext uri="{BB962C8B-B14F-4D97-AF65-F5344CB8AC3E}">
        <p14:creationId xmlns:p14="http://schemas.microsoft.com/office/powerpoint/2010/main" val="765621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99715" y="592667"/>
            <a:ext cx="2612571" cy="4826000"/>
          </a:xfrm>
        </p:spPr>
        <p:txBody>
          <a:bodyPr vert="eaVert"/>
          <a:lstStyle/>
          <a:p>
            <a:r>
              <a:rPr lang="en-US"/>
              <a:t>Click to edit Master title style</a:t>
            </a:r>
            <a:endParaRPr lang="de-DE"/>
          </a:p>
        </p:txBody>
      </p:sp>
      <p:sp>
        <p:nvSpPr>
          <p:cNvPr id="3" name="Vertical Text Placeholder 2"/>
          <p:cNvSpPr>
            <a:spLocks noGrp="1"/>
          </p:cNvSpPr>
          <p:nvPr>
            <p:ph type="body" orient="vert" idx="1"/>
          </p:nvPr>
        </p:nvSpPr>
        <p:spPr>
          <a:xfrm>
            <a:off x="762000" y="592667"/>
            <a:ext cx="7620000" cy="482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Rectangle 6"/>
          <p:cNvSpPr>
            <a:spLocks noGrp="1" noChangeArrowheads="1"/>
          </p:cNvSpPr>
          <p:nvPr>
            <p:ph type="sldNum" sz="quarter" idx="10"/>
            <p:custDataLst>
              <p:tags r:id="rId1"/>
            </p:custDataLst>
          </p:nvPr>
        </p:nvSpPr>
        <p:spPr>
          <a:ln/>
        </p:spPr>
        <p:txBody>
          <a:bodyPr/>
          <a:lstStyle>
            <a:lvl1pPr>
              <a:defRPr/>
            </a:lvl1pPr>
          </a:lstStyle>
          <a:p>
            <a:pPr>
              <a:defRPr/>
            </a:pPr>
            <a:fld id="{D3FDB455-5597-4923-996A-F5A5FF5D6A76}" type="slidenum">
              <a:rPr lang="de-DE" altLang="en-US"/>
              <a:pPr>
                <a:defRPr/>
              </a:pPr>
              <a:t>‹#›</a:t>
            </a:fld>
            <a:endParaRPr lang="de-DE" altLang="en-US"/>
          </a:p>
        </p:txBody>
      </p:sp>
    </p:spTree>
    <p:extLst>
      <p:ext uri="{BB962C8B-B14F-4D97-AF65-F5344CB8AC3E}">
        <p14:creationId xmlns:p14="http://schemas.microsoft.com/office/powerpoint/2010/main" val="3231574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Rectangle 6"/>
          <p:cNvSpPr>
            <a:spLocks noGrp="1" noChangeArrowheads="1"/>
          </p:cNvSpPr>
          <p:nvPr>
            <p:ph type="sldNum" sz="quarter" idx="10"/>
            <p:custDataLst>
              <p:tags r:id="rId1"/>
            </p:custDataLst>
          </p:nvPr>
        </p:nvSpPr>
        <p:spPr>
          <a:ln/>
        </p:spPr>
        <p:txBody>
          <a:bodyPr/>
          <a:lstStyle>
            <a:lvl1pPr>
              <a:defRPr/>
            </a:lvl1pPr>
          </a:lstStyle>
          <a:p>
            <a:pPr>
              <a:defRPr/>
            </a:pPr>
            <a:fld id="{4FAB7479-FD25-4837-9B6F-F6970BB03411}" type="slidenum">
              <a:rPr lang="de-DE" altLang="en-US"/>
              <a:pPr>
                <a:defRPr/>
              </a:pPr>
              <a:t>‹#›</a:t>
            </a:fld>
            <a:endParaRPr lang="de-DE" altLang="en-US"/>
          </a:p>
        </p:txBody>
      </p:sp>
    </p:spTree>
    <p:extLst>
      <p:ext uri="{BB962C8B-B14F-4D97-AF65-F5344CB8AC3E}">
        <p14:creationId xmlns:p14="http://schemas.microsoft.com/office/powerpoint/2010/main" val="2856238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841" y="4406194"/>
            <a:ext cx="10361839" cy="1363487"/>
          </a:xfrm>
        </p:spPr>
        <p:txBody>
          <a:bodyPr/>
          <a:lstStyle>
            <a:lvl1pPr algn="l">
              <a:defRPr sz="4444" b="1" cap="all"/>
            </a:lvl1pPr>
          </a:lstStyle>
          <a:p>
            <a:r>
              <a:rPr lang="en-US"/>
              <a:t>Click to edit Master title style</a:t>
            </a:r>
            <a:endParaRPr lang="de-DE"/>
          </a:p>
        </p:txBody>
      </p:sp>
      <p:sp>
        <p:nvSpPr>
          <p:cNvPr id="3" name="Text Placeholder 2"/>
          <p:cNvSpPr>
            <a:spLocks noGrp="1"/>
          </p:cNvSpPr>
          <p:nvPr>
            <p:ph type="body" idx="1"/>
          </p:nvPr>
        </p:nvSpPr>
        <p:spPr>
          <a:xfrm>
            <a:off x="963841" y="2906889"/>
            <a:ext cx="10361839" cy="1499306"/>
          </a:xfrm>
        </p:spPr>
        <p:txBody>
          <a:bodyPr anchor="b"/>
          <a:lstStyle>
            <a:lvl1pPr marL="0" indent="0">
              <a:buNone/>
              <a:defRPr sz="2222"/>
            </a:lvl1pPr>
            <a:lvl2pPr marL="507995" indent="0">
              <a:buNone/>
              <a:defRPr sz="2000"/>
            </a:lvl2pPr>
            <a:lvl3pPr marL="1015990" indent="0">
              <a:buNone/>
              <a:defRPr sz="1778"/>
            </a:lvl3pPr>
            <a:lvl4pPr marL="1523985" indent="0">
              <a:buNone/>
              <a:defRPr sz="1556"/>
            </a:lvl4pPr>
            <a:lvl5pPr marL="2031980" indent="0">
              <a:buNone/>
              <a:defRPr sz="1556"/>
            </a:lvl5pPr>
            <a:lvl6pPr marL="2539975" indent="0">
              <a:buNone/>
              <a:defRPr sz="1556"/>
            </a:lvl6pPr>
            <a:lvl7pPr marL="3047970" indent="0">
              <a:buNone/>
              <a:defRPr sz="1556"/>
            </a:lvl7pPr>
            <a:lvl8pPr marL="3555964" indent="0">
              <a:buNone/>
              <a:defRPr sz="1556"/>
            </a:lvl8pPr>
            <a:lvl9pPr marL="4063959" indent="0">
              <a:buNone/>
              <a:defRPr sz="1556"/>
            </a:lvl9pPr>
          </a:lstStyle>
          <a:p>
            <a:pPr lvl="0"/>
            <a:r>
              <a:rPr lang="en-US"/>
              <a:t>Click to edit Master text styles</a:t>
            </a:r>
          </a:p>
        </p:txBody>
      </p:sp>
      <p:sp>
        <p:nvSpPr>
          <p:cNvPr id="4" name="Rectangle 6"/>
          <p:cNvSpPr>
            <a:spLocks noGrp="1" noChangeArrowheads="1"/>
          </p:cNvSpPr>
          <p:nvPr>
            <p:ph type="sldNum" sz="quarter" idx="10"/>
            <p:custDataLst>
              <p:tags r:id="rId1"/>
            </p:custDataLst>
          </p:nvPr>
        </p:nvSpPr>
        <p:spPr>
          <a:ln/>
        </p:spPr>
        <p:txBody>
          <a:bodyPr/>
          <a:lstStyle>
            <a:lvl1pPr>
              <a:defRPr/>
            </a:lvl1pPr>
          </a:lstStyle>
          <a:p>
            <a:pPr>
              <a:defRPr/>
            </a:pPr>
            <a:fld id="{C6989689-80B4-466B-AA81-94FB29CDE323}" type="slidenum">
              <a:rPr lang="de-DE" altLang="en-US"/>
              <a:pPr>
                <a:defRPr/>
              </a:pPr>
              <a:t>‹#›</a:t>
            </a:fld>
            <a:endParaRPr lang="de-DE" altLang="en-US"/>
          </a:p>
        </p:txBody>
      </p:sp>
    </p:spTree>
    <p:extLst>
      <p:ext uri="{BB962C8B-B14F-4D97-AF65-F5344CB8AC3E}">
        <p14:creationId xmlns:p14="http://schemas.microsoft.com/office/powerpoint/2010/main" val="2217496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sz="half" idx="1"/>
          </p:nvPr>
        </p:nvSpPr>
        <p:spPr>
          <a:xfrm>
            <a:off x="762000" y="1185334"/>
            <a:ext cx="5116286" cy="4233333"/>
          </a:xfrm>
        </p:spPr>
        <p:txBody>
          <a:bodyPr/>
          <a:lstStyle>
            <a:lvl1pPr>
              <a:defRPr sz="3111"/>
            </a:lvl1pPr>
            <a:lvl2pPr>
              <a:defRPr sz="2667"/>
            </a:lvl2pPr>
            <a:lvl3pPr>
              <a:defRPr sz="2222"/>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p:cNvSpPr>
            <a:spLocks noGrp="1"/>
          </p:cNvSpPr>
          <p:nvPr>
            <p:ph sz="half" idx="2"/>
          </p:nvPr>
        </p:nvSpPr>
        <p:spPr>
          <a:xfrm>
            <a:off x="6096000" y="1185334"/>
            <a:ext cx="5116286" cy="4233333"/>
          </a:xfrm>
        </p:spPr>
        <p:txBody>
          <a:bodyPr/>
          <a:lstStyle>
            <a:lvl1pPr>
              <a:defRPr sz="3111"/>
            </a:lvl1pPr>
            <a:lvl2pPr>
              <a:defRPr sz="2667"/>
            </a:lvl2pPr>
            <a:lvl3pPr>
              <a:defRPr sz="2222"/>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Rectangle 6"/>
          <p:cNvSpPr>
            <a:spLocks noGrp="1" noChangeArrowheads="1"/>
          </p:cNvSpPr>
          <p:nvPr>
            <p:ph type="sldNum" sz="quarter" idx="10"/>
            <p:custDataLst>
              <p:tags r:id="rId1"/>
            </p:custDataLst>
          </p:nvPr>
        </p:nvSpPr>
        <p:spPr>
          <a:ln/>
        </p:spPr>
        <p:txBody>
          <a:bodyPr/>
          <a:lstStyle>
            <a:lvl1pPr>
              <a:defRPr/>
            </a:lvl1pPr>
          </a:lstStyle>
          <a:p>
            <a:pPr>
              <a:defRPr/>
            </a:pPr>
            <a:fld id="{730C35EA-36A1-481B-94A1-081CF7F9D4F9}" type="slidenum">
              <a:rPr lang="de-DE" altLang="en-US"/>
              <a:pPr>
                <a:defRPr/>
              </a:pPr>
              <a:t>‹#›</a:t>
            </a:fld>
            <a:endParaRPr lang="de-DE" altLang="en-US"/>
          </a:p>
        </p:txBody>
      </p:sp>
    </p:spTree>
    <p:extLst>
      <p:ext uri="{BB962C8B-B14F-4D97-AF65-F5344CB8AC3E}">
        <p14:creationId xmlns:p14="http://schemas.microsoft.com/office/powerpoint/2010/main" val="618840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0055" y="275167"/>
            <a:ext cx="10971893" cy="1143000"/>
          </a:xfrm>
        </p:spPr>
        <p:txBody>
          <a:bodyPr/>
          <a:lstStyle>
            <a:lvl1pPr>
              <a:defRPr/>
            </a:lvl1pPr>
          </a:lstStyle>
          <a:p>
            <a:r>
              <a:rPr lang="en-US"/>
              <a:t>Click to edit Master title style</a:t>
            </a:r>
            <a:endParaRPr lang="de-DE"/>
          </a:p>
        </p:txBody>
      </p:sp>
      <p:sp>
        <p:nvSpPr>
          <p:cNvPr id="3" name="Text Placeholder 2"/>
          <p:cNvSpPr>
            <a:spLocks noGrp="1"/>
          </p:cNvSpPr>
          <p:nvPr>
            <p:ph type="body" idx="1"/>
          </p:nvPr>
        </p:nvSpPr>
        <p:spPr>
          <a:xfrm>
            <a:off x="610054" y="1534584"/>
            <a:ext cx="5386160" cy="640292"/>
          </a:xfrm>
        </p:spPr>
        <p:txBody>
          <a:bodyPr anchor="b"/>
          <a:lstStyle>
            <a:lvl1pPr marL="0" indent="0">
              <a:buNone/>
              <a:defRPr sz="2667" b="1"/>
            </a:lvl1pPr>
            <a:lvl2pPr marL="507995" indent="0">
              <a:buNone/>
              <a:defRPr sz="2222" b="1"/>
            </a:lvl2pPr>
            <a:lvl3pPr marL="1015990" indent="0">
              <a:buNone/>
              <a:defRPr sz="2000" b="1"/>
            </a:lvl3pPr>
            <a:lvl4pPr marL="1523985" indent="0">
              <a:buNone/>
              <a:defRPr sz="1778" b="1"/>
            </a:lvl4pPr>
            <a:lvl5pPr marL="2031980" indent="0">
              <a:buNone/>
              <a:defRPr sz="1778" b="1"/>
            </a:lvl5pPr>
            <a:lvl6pPr marL="2539975" indent="0">
              <a:buNone/>
              <a:defRPr sz="1778" b="1"/>
            </a:lvl6pPr>
            <a:lvl7pPr marL="3047970" indent="0">
              <a:buNone/>
              <a:defRPr sz="1778" b="1"/>
            </a:lvl7pPr>
            <a:lvl8pPr marL="3555964" indent="0">
              <a:buNone/>
              <a:defRPr sz="1778" b="1"/>
            </a:lvl8pPr>
            <a:lvl9pPr marL="4063959" indent="0">
              <a:buNone/>
              <a:defRPr sz="1778" b="1"/>
            </a:lvl9pPr>
          </a:lstStyle>
          <a:p>
            <a:pPr lvl="0"/>
            <a:r>
              <a:rPr lang="en-US"/>
              <a:t>Click to edit Master text styles</a:t>
            </a:r>
          </a:p>
        </p:txBody>
      </p:sp>
      <p:sp>
        <p:nvSpPr>
          <p:cNvPr id="4" name="Content Placeholder 3"/>
          <p:cNvSpPr>
            <a:spLocks noGrp="1"/>
          </p:cNvSpPr>
          <p:nvPr>
            <p:ph sz="half" idx="2"/>
          </p:nvPr>
        </p:nvSpPr>
        <p:spPr>
          <a:xfrm>
            <a:off x="610054" y="2174876"/>
            <a:ext cx="5386160" cy="3951111"/>
          </a:xfrm>
        </p:spPr>
        <p:txBody>
          <a:bodyPr/>
          <a:lstStyle>
            <a:lvl1pPr>
              <a:defRPr sz="2667"/>
            </a:lvl1pPr>
            <a:lvl2pPr>
              <a:defRPr sz="2222"/>
            </a:lvl2pPr>
            <a:lvl3pPr>
              <a:defRPr sz="2000"/>
            </a:lvl3pPr>
            <a:lvl4pPr>
              <a:defRPr sz="1778"/>
            </a:lvl4pPr>
            <a:lvl5pPr>
              <a:defRPr sz="1778"/>
            </a:lvl5pPr>
            <a:lvl6pPr>
              <a:defRPr sz="1778"/>
            </a:lvl6pPr>
            <a:lvl7pPr>
              <a:defRPr sz="1778"/>
            </a:lvl7pPr>
            <a:lvl8pPr>
              <a:defRPr sz="1778"/>
            </a:lvl8pPr>
            <a:lvl9pPr>
              <a:defRPr sz="177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p:cNvSpPr>
            <a:spLocks noGrp="1"/>
          </p:cNvSpPr>
          <p:nvPr>
            <p:ph type="body" sz="quarter" idx="3"/>
          </p:nvPr>
        </p:nvSpPr>
        <p:spPr>
          <a:xfrm>
            <a:off x="6193518" y="1534584"/>
            <a:ext cx="5388429" cy="640292"/>
          </a:xfrm>
        </p:spPr>
        <p:txBody>
          <a:bodyPr anchor="b"/>
          <a:lstStyle>
            <a:lvl1pPr marL="0" indent="0">
              <a:buNone/>
              <a:defRPr sz="2667" b="1"/>
            </a:lvl1pPr>
            <a:lvl2pPr marL="507995" indent="0">
              <a:buNone/>
              <a:defRPr sz="2222" b="1"/>
            </a:lvl2pPr>
            <a:lvl3pPr marL="1015990" indent="0">
              <a:buNone/>
              <a:defRPr sz="2000" b="1"/>
            </a:lvl3pPr>
            <a:lvl4pPr marL="1523985" indent="0">
              <a:buNone/>
              <a:defRPr sz="1778" b="1"/>
            </a:lvl4pPr>
            <a:lvl5pPr marL="2031980" indent="0">
              <a:buNone/>
              <a:defRPr sz="1778" b="1"/>
            </a:lvl5pPr>
            <a:lvl6pPr marL="2539975" indent="0">
              <a:buNone/>
              <a:defRPr sz="1778" b="1"/>
            </a:lvl6pPr>
            <a:lvl7pPr marL="3047970" indent="0">
              <a:buNone/>
              <a:defRPr sz="1778" b="1"/>
            </a:lvl7pPr>
            <a:lvl8pPr marL="3555964" indent="0">
              <a:buNone/>
              <a:defRPr sz="1778" b="1"/>
            </a:lvl8pPr>
            <a:lvl9pPr marL="4063959" indent="0">
              <a:buNone/>
              <a:defRPr sz="1778" b="1"/>
            </a:lvl9pPr>
          </a:lstStyle>
          <a:p>
            <a:pPr lvl="0"/>
            <a:r>
              <a:rPr lang="en-US"/>
              <a:t>Click to edit Master text styles</a:t>
            </a:r>
          </a:p>
        </p:txBody>
      </p:sp>
      <p:sp>
        <p:nvSpPr>
          <p:cNvPr id="6" name="Content Placeholder 5"/>
          <p:cNvSpPr>
            <a:spLocks noGrp="1"/>
          </p:cNvSpPr>
          <p:nvPr>
            <p:ph sz="quarter" idx="4"/>
          </p:nvPr>
        </p:nvSpPr>
        <p:spPr>
          <a:xfrm>
            <a:off x="6193518" y="2174876"/>
            <a:ext cx="5388429" cy="3951111"/>
          </a:xfrm>
        </p:spPr>
        <p:txBody>
          <a:bodyPr/>
          <a:lstStyle>
            <a:lvl1pPr>
              <a:defRPr sz="2667"/>
            </a:lvl1pPr>
            <a:lvl2pPr>
              <a:defRPr sz="2222"/>
            </a:lvl2pPr>
            <a:lvl3pPr>
              <a:defRPr sz="2000"/>
            </a:lvl3pPr>
            <a:lvl4pPr>
              <a:defRPr sz="1778"/>
            </a:lvl4pPr>
            <a:lvl5pPr>
              <a:defRPr sz="1778"/>
            </a:lvl5pPr>
            <a:lvl6pPr>
              <a:defRPr sz="1778"/>
            </a:lvl6pPr>
            <a:lvl7pPr>
              <a:defRPr sz="1778"/>
            </a:lvl7pPr>
            <a:lvl8pPr>
              <a:defRPr sz="1778"/>
            </a:lvl8pPr>
            <a:lvl9pPr>
              <a:defRPr sz="177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Rectangle 6"/>
          <p:cNvSpPr>
            <a:spLocks noGrp="1" noChangeArrowheads="1"/>
          </p:cNvSpPr>
          <p:nvPr>
            <p:ph type="sldNum" sz="quarter" idx="10"/>
            <p:custDataLst>
              <p:tags r:id="rId1"/>
            </p:custDataLst>
          </p:nvPr>
        </p:nvSpPr>
        <p:spPr>
          <a:ln/>
        </p:spPr>
        <p:txBody>
          <a:bodyPr/>
          <a:lstStyle>
            <a:lvl1pPr>
              <a:defRPr/>
            </a:lvl1pPr>
          </a:lstStyle>
          <a:p>
            <a:pPr>
              <a:defRPr/>
            </a:pPr>
            <a:fld id="{86082C18-56BF-42A9-A923-AC7EFC640D6A}" type="slidenum">
              <a:rPr lang="de-DE" altLang="en-US"/>
              <a:pPr>
                <a:defRPr/>
              </a:pPr>
              <a:t>‹#›</a:t>
            </a:fld>
            <a:endParaRPr lang="de-DE" altLang="en-US"/>
          </a:p>
        </p:txBody>
      </p:sp>
    </p:spTree>
    <p:extLst>
      <p:ext uri="{BB962C8B-B14F-4D97-AF65-F5344CB8AC3E}">
        <p14:creationId xmlns:p14="http://schemas.microsoft.com/office/powerpoint/2010/main" val="3285659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Rectangle 6"/>
          <p:cNvSpPr>
            <a:spLocks noGrp="1" noChangeArrowheads="1"/>
          </p:cNvSpPr>
          <p:nvPr>
            <p:ph type="sldNum" sz="quarter" idx="10"/>
            <p:custDataLst>
              <p:tags r:id="rId1"/>
            </p:custDataLst>
          </p:nvPr>
        </p:nvSpPr>
        <p:spPr>
          <a:ln/>
        </p:spPr>
        <p:txBody>
          <a:bodyPr/>
          <a:lstStyle>
            <a:lvl1pPr>
              <a:defRPr/>
            </a:lvl1pPr>
          </a:lstStyle>
          <a:p>
            <a:pPr>
              <a:defRPr/>
            </a:pPr>
            <a:fld id="{54C7742F-D52C-4F59-9F2B-D59B89B234E2}" type="slidenum">
              <a:rPr lang="de-DE" altLang="en-US"/>
              <a:pPr>
                <a:defRPr/>
              </a:pPr>
              <a:t>‹#›</a:t>
            </a:fld>
            <a:endParaRPr lang="de-DE" altLang="en-US"/>
          </a:p>
        </p:txBody>
      </p:sp>
    </p:spTree>
    <p:extLst>
      <p:ext uri="{BB962C8B-B14F-4D97-AF65-F5344CB8AC3E}">
        <p14:creationId xmlns:p14="http://schemas.microsoft.com/office/powerpoint/2010/main" val="444317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custDataLst>
              <p:tags r:id="rId1"/>
            </p:custDataLst>
          </p:nvPr>
        </p:nvSpPr>
        <p:spPr>
          <a:ln/>
        </p:spPr>
        <p:txBody>
          <a:bodyPr/>
          <a:lstStyle>
            <a:lvl1pPr>
              <a:defRPr/>
            </a:lvl1pPr>
          </a:lstStyle>
          <a:p>
            <a:pPr>
              <a:defRPr/>
            </a:pPr>
            <a:fld id="{EF034953-8711-4DBD-A76F-51CCA594E88E}" type="slidenum">
              <a:rPr lang="de-DE" altLang="en-US"/>
              <a:pPr>
                <a:defRPr/>
              </a:pPr>
              <a:t>‹#›</a:t>
            </a:fld>
            <a:endParaRPr lang="de-DE" altLang="en-US"/>
          </a:p>
        </p:txBody>
      </p:sp>
    </p:spTree>
    <p:extLst>
      <p:ext uri="{BB962C8B-B14F-4D97-AF65-F5344CB8AC3E}">
        <p14:creationId xmlns:p14="http://schemas.microsoft.com/office/powerpoint/2010/main" val="3953292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0055" y="273403"/>
            <a:ext cx="4009571" cy="1162402"/>
          </a:xfrm>
        </p:spPr>
        <p:txBody>
          <a:bodyPr anchor="b"/>
          <a:lstStyle>
            <a:lvl1pPr algn="l">
              <a:defRPr sz="2222" b="1"/>
            </a:lvl1pPr>
          </a:lstStyle>
          <a:p>
            <a:r>
              <a:rPr lang="en-US"/>
              <a:t>Click to edit Master title style</a:t>
            </a:r>
            <a:endParaRPr lang="de-DE"/>
          </a:p>
        </p:txBody>
      </p:sp>
      <p:sp>
        <p:nvSpPr>
          <p:cNvPr id="3" name="Content Placeholder 2"/>
          <p:cNvSpPr>
            <a:spLocks noGrp="1"/>
          </p:cNvSpPr>
          <p:nvPr>
            <p:ph idx="1"/>
          </p:nvPr>
        </p:nvSpPr>
        <p:spPr>
          <a:xfrm>
            <a:off x="4767036" y="273404"/>
            <a:ext cx="6814911" cy="5852583"/>
          </a:xfrm>
        </p:spPr>
        <p:txBody>
          <a:bodyPr/>
          <a:lstStyle>
            <a:lvl1pPr>
              <a:defRPr sz="3556"/>
            </a:lvl1pPr>
            <a:lvl2pPr>
              <a:defRPr sz="3111"/>
            </a:lvl2pPr>
            <a:lvl3pPr>
              <a:defRPr sz="2667"/>
            </a:lvl3pPr>
            <a:lvl4pPr>
              <a:defRPr sz="2222"/>
            </a:lvl4pPr>
            <a:lvl5pPr>
              <a:defRPr sz="2222"/>
            </a:lvl5pPr>
            <a:lvl6pPr>
              <a:defRPr sz="2222"/>
            </a:lvl6pPr>
            <a:lvl7pPr>
              <a:defRPr sz="2222"/>
            </a:lvl7pPr>
            <a:lvl8pPr>
              <a:defRPr sz="2222"/>
            </a:lvl8pPr>
            <a:lvl9pPr>
              <a:defRPr sz="22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p:cNvSpPr>
            <a:spLocks noGrp="1"/>
          </p:cNvSpPr>
          <p:nvPr>
            <p:ph type="body" sz="half" idx="2"/>
          </p:nvPr>
        </p:nvSpPr>
        <p:spPr>
          <a:xfrm>
            <a:off x="610055" y="1435806"/>
            <a:ext cx="4009571" cy="4690181"/>
          </a:xfrm>
        </p:spPr>
        <p:txBody>
          <a:bodyPr/>
          <a:lstStyle>
            <a:lvl1pPr marL="0" indent="0">
              <a:buNone/>
              <a:defRPr sz="1556"/>
            </a:lvl1pPr>
            <a:lvl2pPr marL="507995" indent="0">
              <a:buNone/>
              <a:defRPr sz="1333"/>
            </a:lvl2pPr>
            <a:lvl3pPr marL="1015990" indent="0">
              <a:buNone/>
              <a:defRPr sz="1111"/>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a:t>Click to edit Master text styles</a:t>
            </a:r>
          </a:p>
        </p:txBody>
      </p:sp>
      <p:sp>
        <p:nvSpPr>
          <p:cNvPr id="5" name="Rectangle 6"/>
          <p:cNvSpPr>
            <a:spLocks noGrp="1" noChangeArrowheads="1"/>
          </p:cNvSpPr>
          <p:nvPr>
            <p:ph type="sldNum" sz="quarter" idx="10"/>
            <p:custDataLst>
              <p:tags r:id="rId1"/>
            </p:custDataLst>
          </p:nvPr>
        </p:nvSpPr>
        <p:spPr>
          <a:ln/>
        </p:spPr>
        <p:txBody>
          <a:bodyPr/>
          <a:lstStyle>
            <a:lvl1pPr>
              <a:defRPr/>
            </a:lvl1pPr>
          </a:lstStyle>
          <a:p>
            <a:pPr>
              <a:defRPr/>
            </a:pPr>
            <a:fld id="{09DA692F-56D0-4C58-9052-CB7F05A2DB86}" type="slidenum">
              <a:rPr lang="de-DE" altLang="en-US"/>
              <a:pPr>
                <a:defRPr/>
              </a:pPr>
              <a:t>‹#›</a:t>
            </a:fld>
            <a:endParaRPr lang="de-DE" altLang="en-US"/>
          </a:p>
        </p:txBody>
      </p:sp>
    </p:spTree>
    <p:extLst>
      <p:ext uri="{BB962C8B-B14F-4D97-AF65-F5344CB8AC3E}">
        <p14:creationId xmlns:p14="http://schemas.microsoft.com/office/powerpoint/2010/main" val="187992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321" y="4801306"/>
            <a:ext cx="7313840" cy="566209"/>
          </a:xfrm>
        </p:spPr>
        <p:txBody>
          <a:bodyPr anchor="b"/>
          <a:lstStyle>
            <a:lvl1pPr algn="l">
              <a:defRPr sz="2222" b="1"/>
            </a:lvl1pPr>
          </a:lstStyle>
          <a:p>
            <a:r>
              <a:rPr lang="en-US"/>
              <a:t>Click to edit Master title style</a:t>
            </a:r>
            <a:endParaRPr lang="de-DE"/>
          </a:p>
        </p:txBody>
      </p:sp>
      <p:sp>
        <p:nvSpPr>
          <p:cNvPr id="3" name="Picture Placeholder 2"/>
          <p:cNvSpPr>
            <a:spLocks noGrp="1"/>
          </p:cNvSpPr>
          <p:nvPr>
            <p:ph type="pic" idx="1"/>
          </p:nvPr>
        </p:nvSpPr>
        <p:spPr>
          <a:xfrm>
            <a:off x="2390321" y="612071"/>
            <a:ext cx="7313840" cy="4115152"/>
          </a:xfrm>
        </p:spPr>
        <p:txBody>
          <a:bodyPr/>
          <a:lstStyle>
            <a:lvl1pPr marL="0" indent="0">
              <a:buNone/>
              <a:defRPr sz="3556"/>
            </a:lvl1pPr>
            <a:lvl2pPr marL="507995" indent="0">
              <a:buNone/>
              <a:defRPr sz="3111"/>
            </a:lvl2pPr>
            <a:lvl3pPr marL="1015990" indent="0">
              <a:buNone/>
              <a:defRPr sz="2667"/>
            </a:lvl3pPr>
            <a:lvl4pPr marL="1523985" indent="0">
              <a:buNone/>
              <a:defRPr sz="2222"/>
            </a:lvl4pPr>
            <a:lvl5pPr marL="2031980" indent="0">
              <a:buNone/>
              <a:defRPr sz="2222"/>
            </a:lvl5pPr>
            <a:lvl6pPr marL="2539975" indent="0">
              <a:buNone/>
              <a:defRPr sz="2222"/>
            </a:lvl6pPr>
            <a:lvl7pPr marL="3047970" indent="0">
              <a:buNone/>
              <a:defRPr sz="2222"/>
            </a:lvl7pPr>
            <a:lvl8pPr marL="3555964" indent="0">
              <a:buNone/>
              <a:defRPr sz="2222"/>
            </a:lvl8pPr>
            <a:lvl9pPr marL="4063959" indent="0">
              <a:buNone/>
              <a:defRPr sz="2222"/>
            </a:lvl9pPr>
          </a:lstStyle>
          <a:p>
            <a:pPr lvl="0"/>
            <a:endParaRPr lang="de-DE" noProof="0"/>
          </a:p>
        </p:txBody>
      </p:sp>
      <p:sp>
        <p:nvSpPr>
          <p:cNvPr id="4" name="Text Placeholder 3"/>
          <p:cNvSpPr>
            <a:spLocks noGrp="1"/>
          </p:cNvSpPr>
          <p:nvPr>
            <p:ph type="body" sz="half" idx="2"/>
          </p:nvPr>
        </p:nvSpPr>
        <p:spPr>
          <a:xfrm>
            <a:off x="2390321" y="5367515"/>
            <a:ext cx="7313840" cy="804333"/>
          </a:xfrm>
        </p:spPr>
        <p:txBody>
          <a:bodyPr/>
          <a:lstStyle>
            <a:lvl1pPr marL="0" indent="0">
              <a:buNone/>
              <a:defRPr sz="1556"/>
            </a:lvl1pPr>
            <a:lvl2pPr marL="507995" indent="0">
              <a:buNone/>
              <a:defRPr sz="1333"/>
            </a:lvl2pPr>
            <a:lvl3pPr marL="1015990" indent="0">
              <a:buNone/>
              <a:defRPr sz="1111"/>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a:t>Click to edit Master text styles</a:t>
            </a:r>
          </a:p>
        </p:txBody>
      </p:sp>
      <p:sp>
        <p:nvSpPr>
          <p:cNvPr id="5" name="Rectangle 6"/>
          <p:cNvSpPr>
            <a:spLocks noGrp="1" noChangeArrowheads="1"/>
          </p:cNvSpPr>
          <p:nvPr>
            <p:ph type="sldNum" sz="quarter" idx="10"/>
            <p:custDataLst>
              <p:tags r:id="rId1"/>
            </p:custDataLst>
          </p:nvPr>
        </p:nvSpPr>
        <p:spPr>
          <a:ln/>
        </p:spPr>
        <p:txBody>
          <a:bodyPr/>
          <a:lstStyle>
            <a:lvl1pPr>
              <a:defRPr/>
            </a:lvl1pPr>
          </a:lstStyle>
          <a:p>
            <a:pPr>
              <a:defRPr/>
            </a:pPr>
            <a:fld id="{C271BBEC-3AAD-4BD8-BF96-B9B36EB9868C}" type="slidenum">
              <a:rPr lang="de-DE" altLang="en-US"/>
              <a:pPr>
                <a:defRPr/>
              </a:pPr>
              <a:t>‹#›</a:t>
            </a:fld>
            <a:endParaRPr lang="de-DE" altLang="en-US"/>
          </a:p>
        </p:txBody>
      </p:sp>
    </p:spTree>
    <p:extLst>
      <p:ext uri="{BB962C8B-B14F-4D97-AF65-F5344CB8AC3E}">
        <p14:creationId xmlns:p14="http://schemas.microsoft.com/office/powerpoint/2010/main" val="1224545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1" descr="PPTFOOTCOL"/>
          <p:cNvPicPr>
            <a:picLocks noChangeArrowheads="1"/>
          </p:cNvPicPr>
          <p:nvPr>
            <p:custDataLst>
              <p:tags r:id="rId13"/>
            </p:custDataLst>
          </p:nvPr>
        </p:nvPicPr>
        <p:blipFill>
          <a:blip r:embed="rId20">
            <a:extLst>
              <a:ext uri="{28A0092B-C50C-407E-A947-70E740481C1C}">
                <a14:useLocalDpi xmlns:a14="http://schemas.microsoft.com/office/drawing/2010/main" val="0"/>
              </a:ext>
            </a:extLst>
          </a:blip>
          <a:srcRect/>
          <a:stretch>
            <a:fillRect/>
          </a:stretch>
        </p:blipFill>
        <p:spPr bwMode="auto">
          <a:xfrm>
            <a:off x="0" y="6180667"/>
            <a:ext cx="12192000" cy="677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sp>
        <p:nvSpPr>
          <p:cNvPr id="1027" name="Rectangle 9"/>
          <p:cNvSpPr>
            <a:spLocks noChangeArrowheads="1"/>
          </p:cNvSpPr>
          <p:nvPr>
            <p:custDataLst>
              <p:tags r:id="rId14"/>
            </p:custDataLst>
          </p:nvPr>
        </p:nvSpPr>
        <p:spPr bwMode="auto">
          <a:xfrm>
            <a:off x="0" y="0"/>
            <a:ext cx="12192000" cy="592667"/>
          </a:xfrm>
          <a:prstGeom prst="rect">
            <a:avLst/>
          </a:prstGeom>
          <a:solidFill>
            <a:srgbClr val="153B63"/>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lIns="0" tIns="0" rIns="0" bIns="0" anchor="ctr"/>
          <a:lstStyle>
            <a:lvl1pPr>
              <a:defRPr>
                <a:solidFill>
                  <a:schemeClr val="tx1"/>
                </a:solidFill>
                <a:latin typeface="Bosch Office Sans" panose="020B0604020202020204" pitchFamily="34" charset="0"/>
              </a:defRPr>
            </a:lvl1pPr>
            <a:lvl2pPr marL="742950" indent="-285750">
              <a:defRPr>
                <a:solidFill>
                  <a:schemeClr val="tx1"/>
                </a:solidFill>
                <a:latin typeface="Bosch Office Sans" panose="020B0604020202020204" pitchFamily="34" charset="0"/>
              </a:defRPr>
            </a:lvl2pPr>
            <a:lvl3pPr marL="1143000" indent="-228600">
              <a:defRPr>
                <a:solidFill>
                  <a:schemeClr val="tx1"/>
                </a:solidFill>
                <a:latin typeface="Bosch Office Sans" panose="020B0604020202020204" pitchFamily="34" charset="0"/>
              </a:defRPr>
            </a:lvl3pPr>
            <a:lvl4pPr marL="1600200" indent="-228600">
              <a:defRPr>
                <a:solidFill>
                  <a:schemeClr val="tx1"/>
                </a:solidFill>
                <a:latin typeface="Bosch Office Sans" panose="020B0604020202020204" pitchFamily="34" charset="0"/>
              </a:defRPr>
            </a:lvl4pPr>
            <a:lvl5pPr marL="2057400" indent="-228600">
              <a:defRPr>
                <a:solidFill>
                  <a:schemeClr val="tx1"/>
                </a:solidFill>
                <a:latin typeface="Bosch Office Sans" panose="020B0604020202020204" pitchFamily="34" charset="0"/>
              </a:defRPr>
            </a:lvl5pPr>
            <a:lvl6pPr marL="2514600" indent="-228600" eaLnBrk="0" fontAlgn="base" hangingPunct="0">
              <a:spcBef>
                <a:spcPct val="0"/>
              </a:spcBef>
              <a:spcAft>
                <a:spcPct val="0"/>
              </a:spcAft>
              <a:defRPr>
                <a:solidFill>
                  <a:schemeClr val="tx1"/>
                </a:solidFill>
                <a:latin typeface="Bosch Office Sans" panose="020B0604020202020204" pitchFamily="34" charset="0"/>
              </a:defRPr>
            </a:lvl6pPr>
            <a:lvl7pPr marL="2971800" indent="-228600" eaLnBrk="0" fontAlgn="base" hangingPunct="0">
              <a:spcBef>
                <a:spcPct val="0"/>
              </a:spcBef>
              <a:spcAft>
                <a:spcPct val="0"/>
              </a:spcAft>
              <a:defRPr>
                <a:solidFill>
                  <a:schemeClr val="tx1"/>
                </a:solidFill>
                <a:latin typeface="Bosch Office Sans" panose="020B0604020202020204" pitchFamily="34" charset="0"/>
              </a:defRPr>
            </a:lvl7pPr>
            <a:lvl8pPr marL="3429000" indent="-228600" eaLnBrk="0" fontAlgn="base" hangingPunct="0">
              <a:spcBef>
                <a:spcPct val="0"/>
              </a:spcBef>
              <a:spcAft>
                <a:spcPct val="0"/>
              </a:spcAft>
              <a:defRPr>
                <a:solidFill>
                  <a:schemeClr val="tx1"/>
                </a:solidFill>
                <a:latin typeface="Bosch Office Sans" panose="020B0604020202020204" pitchFamily="34" charset="0"/>
              </a:defRPr>
            </a:lvl8pPr>
            <a:lvl9pPr marL="3886200" indent="-228600" eaLnBrk="0" fontAlgn="base" hangingPunct="0">
              <a:spcBef>
                <a:spcPct val="0"/>
              </a:spcBef>
              <a:spcAft>
                <a:spcPct val="0"/>
              </a:spcAft>
              <a:defRPr>
                <a:solidFill>
                  <a:schemeClr val="tx1"/>
                </a:solidFill>
                <a:latin typeface="Bosch Office Sans" panose="020B0604020202020204" pitchFamily="34" charset="0"/>
              </a:defRPr>
            </a:lvl9pPr>
          </a:lstStyle>
          <a:p>
            <a:pPr algn="ctr" fontAlgn="base">
              <a:spcBef>
                <a:spcPct val="0"/>
              </a:spcBef>
              <a:spcAft>
                <a:spcPct val="0"/>
              </a:spcAft>
            </a:pPr>
            <a:endParaRPr lang="en-US" altLang="en-US" sz="2000">
              <a:solidFill>
                <a:srgbClr val="153B63"/>
              </a:solidFill>
            </a:endParaRPr>
          </a:p>
        </p:txBody>
      </p:sp>
      <p:sp>
        <p:nvSpPr>
          <p:cNvPr id="1028" name="Line 8"/>
          <p:cNvSpPr>
            <a:spLocks noChangeShapeType="1"/>
          </p:cNvSpPr>
          <p:nvPr>
            <p:custDataLst>
              <p:tags r:id="rId15"/>
            </p:custDataLst>
          </p:nvPr>
        </p:nvSpPr>
        <p:spPr bwMode="auto">
          <a:xfrm>
            <a:off x="0" y="592667"/>
            <a:ext cx="12192000" cy="0"/>
          </a:xfrm>
          <a:prstGeom prst="line">
            <a:avLst/>
          </a:prstGeom>
          <a:noFill/>
          <a:ln w="9017">
            <a:solidFill>
              <a:srgbClr val="153B63"/>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000">
              <a:solidFill>
                <a:srgbClr val="000000"/>
              </a:solidFill>
            </a:endParaRPr>
          </a:p>
        </p:txBody>
      </p:sp>
      <p:sp>
        <p:nvSpPr>
          <p:cNvPr id="1029" name="Line 7"/>
          <p:cNvSpPr>
            <a:spLocks noChangeShapeType="1"/>
          </p:cNvSpPr>
          <p:nvPr>
            <p:custDataLst>
              <p:tags r:id="rId16"/>
            </p:custDataLst>
          </p:nvPr>
        </p:nvSpPr>
        <p:spPr bwMode="auto">
          <a:xfrm>
            <a:off x="0" y="6180667"/>
            <a:ext cx="12192000" cy="0"/>
          </a:xfrm>
          <a:prstGeom prst="line">
            <a:avLst/>
          </a:prstGeom>
          <a:noFill/>
          <a:ln w="9017">
            <a:solidFill>
              <a:srgbClr val="DDDDE7"/>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000">
              <a:solidFill>
                <a:srgbClr val="000000"/>
              </a:solidFill>
            </a:endParaRPr>
          </a:p>
        </p:txBody>
      </p:sp>
      <p:sp>
        <p:nvSpPr>
          <p:cNvPr id="1030" name="Rectangle 2"/>
          <p:cNvSpPr>
            <a:spLocks noGrp="1" noChangeArrowheads="1"/>
          </p:cNvSpPr>
          <p:nvPr>
            <p:ph type="title"/>
            <p:custDataLst>
              <p:tags r:id="rId17"/>
            </p:custDataLst>
          </p:nvPr>
        </p:nvSpPr>
        <p:spPr bwMode="auto">
          <a:xfrm>
            <a:off x="762000" y="592667"/>
            <a:ext cx="10450286" cy="592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0" tIns="12700" rIns="0" bIns="0" numCol="1" anchor="t" anchorCtr="0" compatLnSpc="1">
            <a:prstTxWarp prst="textNoShape">
              <a:avLst/>
            </a:prstTxWarp>
          </a:bodyPr>
          <a:lstStyle/>
          <a:p>
            <a:pPr lvl="0"/>
            <a:r>
              <a:rPr lang="de-DE" altLang="en-US"/>
              <a:t>Titelmasterformat durch Klicken bearbeiten</a:t>
            </a:r>
          </a:p>
        </p:txBody>
      </p:sp>
      <p:sp>
        <p:nvSpPr>
          <p:cNvPr id="1031" name="Rectangle 3"/>
          <p:cNvSpPr>
            <a:spLocks noGrp="1" noChangeArrowheads="1"/>
          </p:cNvSpPr>
          <p:nvPr>
            <p:ph type="body" idx="1"/>
            <p:custDataLst>
              <p:tags r:id="rId18"/>
            </p:custDataLst>
          </p:nvPr>
        </p:nvSpPr>
        <p:spPr bwMode="auto">
          <a:xfrm>
            <a:off x="762000" y="1185334"/>
            <a:ext cx="10450286" cy="4233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0" tIns="63500" rIns="0" bIns="0" numCol="1" anchor="t" anchorCtr="0" compatLnSpc="1">
            <a:prstTxWarp prst="textNoShape">
              <a:avLst/>
            </a:prstTxWarp>
          </a:bodyPr>
          <a:lstStyle/>
          <a:p>
            <a:pPr lvl="0"/>
            <a:r>
              <a:rPr lang="de-DE" altLang="en-US"/>
              <a:t>Textmasterformate durch Klicken bearbeiten</a:t>
            </a:r>
          </a:p>
          <a:p>
            <a:pPr lvl="1"/>
            <a:r>
              <a:rPr lang="de-DE" altLang="en-US"/>
              <a:t>Zweite Ebene</a:t>
            </a:r>
          </a:p>
          <a:p>
            <a:pPr lvl="2"/>
            <a:r>
              <a:rPr lang="de-DE" altLang="en-US"/>
              <a:t>Dritte Ebene</a:t>
            </a:r>
          </a:p>
          <a:p>
            <a:pPr lvl="3"/>
            <a:r>
              <a:rPr lang="de-DE" altLang="en-US"/>
              <a:t>Vierte Ebene</a:t>
            </a:r>
          </a:p>
          <a:p>
            <a:pPr lvl="4"/>
            <a:r>
              <a:rPr lang="de-DE" altLang="en-US"/>
              <a:t>Fünfte Ebene</a:t>
            </a:r>
          </a:p>
        </p:txBody>
      </p:sp>
      <p:sp>
        <p:nvSpPr>
          <p:cNvPr id="3" name="Rectangle 6"/>
          <p:cNvSpPr>
            <a:spLocks noGrp="1" noChangeArrowheads="1"/>
          </p:cNvSpPr>
          <p:nvPr>
            <p:ph type="sldNum" sz="quarter" idx="4"/>
            <p:custDataLst>
              <p:tags r:id="rId19"/>
            </p:custDataLst>
          </p:nvPr>
        </p:nvSpPr>
        <p:spPr bwMode="auto">
          <a:xfrm>
            <a:off x="108857" y="6501694"/>
            <a:ext cx="544286" cy="211667"/>
          </a:xfrm>
          <a:prstGeom prst="rect">
            <a:avLst/>
          </a:prstGeom>
          <a:noFill/>
          <a:ln w="0">
            <a:noFill/>
            <a:miter lim="800000"/>
            <a:headEnd/>
            <a:tailEnd/>
          </a:ln>
          <a:effectLst/>
        </p:spPr>
        <p:txBody>
          <a:bodyPr vert="horz" wrap="square" lIns="0" tIns="0" rIns="0" bIns="0" numCol="1" anchor="t" anchorCtr="0" compatLnSpc="1">
            <a:prstTxWarp prst="textNoShape">
              <a:avLst/>
            </a:prstTxWarp>
          </a:bodyPr>
          <a:lstStyle>
            <a:lvl1pPr eaLnBrk="1" hangingPunct="1">
              <a:lnSpc>
                <a:spcPct val="111000"/>
              </a:lnSpc>
              <a:defRPr sz="1667" smtClean="0">
                <a:solidFill>
                  <a:srgbClr val="707070"/>
                </a:solidFill>
              </a:defRPr>
            </a:lvl1pPr>
          </a:lstStyle>
          <a:p>
            <a:pPr fontAlgn="base">
              <a:spcBef>
                <a:spcPct val="0"/>
              </a:spcBef>
              <a:spcAft>
                <a:spcPct val="0"/>
              </a:spcAft>
              <a:defRPr/>
            </a:pPr>
            <a:fld id="{D2D4A10F-8FC5-4517-AB9B-CC27CEA364C2}" type="slidenum">
              <a:rPr lang="de-DE" altLang="en-US"/>
              <a:pPr fontAlgn="base">
                <a:spcBef>
                  <a:spcPct val="0"/>
                </a:spcBef>
                <a:spcAft>
                  <a:spcPct val="0"/>
                </a:spcAft>
                <a:defRPr/>
              </a:pPr>
              <a:t>‹#›</a:t>
            </a:fld>
            <a:endParaRPr lang="de-DE" altLang="en-US"/>
          </a:p>
        </p:txBody>
      </p:sp>
    </p:spTree>
    <p:extLst>
      <p:ext uri="{BB962C8B-B14F-4D97-AF65-F5344CB8AC3E}">
        <p14:creationId xmlns:p14="http://schemas.microsoft.com/office/powerpoint/2010/main" val="41983386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rtl="0" eaLnBrk="0" fontAlgn="base" hangingPunct="0">
        <a:lnSpc>
          <a:spcPct val="111000"/>
        </a:lnSpc>
        <a:spcBef>
          <a:spcPct val="0"/>
        </a:spcBef>
        <a:spcAft>
          <a:spcPct val="0"/>
        </a:spcAft>
        <a:defRPr sz="3000">
          <a:solidFill>
            <a:srgbClr val="000000"/>
          </a:solidFill>
          <a:latin typeface="+mj-lt"/>
          <a:ea typeface="+mj-ea"/>
          <a:cs typeface="+mj-cs"/>
        </a:defRPr>
      </a:lvl1pPr>
      <a:lvl2pPr algn="l" rtl="0" eaLnBrk="0" fontAlgn="base" hangingPunct="0">
        <a:lnSpc>
          <a:spcPct val="111000"/>
        </a:lnSpc>
        <a:spcBef>
          <a:spcPct val="0"/>
        </a:spcBef>
        <a:spcAft>
          <a:spcPct val="0"/>
        </a:spcAft>
        <a:defRPr sz="3000">
          <a:solidFill>
            <a:srgbClr val="000000"/>
          </a:solidFill>
          <a:latin typeface="Bosch Office Sans" pitchFamily="34" charset="0"/>
        </a:defRPr>
      </a:lvl2pPr>
      <a:lvl3pPr algn="l" rtl="0" eaLnBrk="0" fontAlgn="base" hangingPunct="0">
        <a:lnSpc>
          <a:spcPct val="111000"/>
        </a:lnSpc>
        <a:spcBef>
          <a:spcPct val="0"/>
        </a:spcBef>
        <a:spcAft>
          <a:spcPct val="0"/>
        </a:spcAft>
        <a:defRPr sz="3000">
          <a:solidFill>
            <a:srgbClr val="000000"/>
          </a:solidFill>
          <a:latin typeface="Bosch Office Sans" pitchFamily="34" charset="0"/>
        </a:defRPr>
      </a:lvl3pPr>
      <a:lvl4pPr algn="l" rtl="0" eaLnBrk="0" fontAlgn="base" hangingPunct="0">
        <a:lnSpc>
          <a:spcPct val="111000"/>
        </a:lnSpc>
        <a:spcBef>
          <a:spcPct val="0"/>
        </a:spcBef>
        <a:spcAft>
          <a:spcPct val="0"/>
        </a:spcAft>
        <a:defRPr sz="3000">
          <a:solidFill>
            <a:srgbClr val="000000"/>
          </a:solidFill>
          <a:latin typeface="Bosch Office Sans" pitchFamily="34" charset="0"/>
        </a:defRPr>
      </a:lvl4pPr>
      <a:lvl5pPr algn="l" rtl="0" eaLnBrk="0" fontAlgn="base" hangingPunct="0">
        <a:lnSpc>
          <a:spcPct val="111000"/>
        </a:lnSpc>
        <a:spcBef>
          <a:spcPct val="0"/>
        </a:spcBef>
        <a:spcAft>
          <a:spcPct val="0"/>
        </a:spcAft>
        <a:defRPr sz="3000">
          <a:solidFill>
            <a:srgbClr val="000000"/>
          </a:solidFill>
          <a:latin typeface="Bosch Office Sans" pitchFamily="34" charset="0"/>
        </a:defRPr>
      </a:lvl5pPr>
      <a:lvl6pPr marL="507995" algn="l" rtl="0" fontAlgn="base">
        <a:lnSpc>
          <a:spcPct val="111000"/>
        </a:lnSpc>
        <a:spcBef>
          <a:spcPct val="0"/>
        </a:spcBef>
        <a:spcAft>
          <a:spcPct val="0"/>
        </a:spcAft>
        <a:defRPr sz="3000">
          <a:solidFill>
            <a:srgbClr val="000000"/>
          </a:solidFill>
          <a:latin typeface="Bosch Office Sans" pitchFamily="34" charset="0"/>
        </a:defRPr>
      </a:lvl6pPr>
      <a:lvl7pPr marL="1015990" algn="l" rtl="0" fontAlgn="base">
        <a:lnSpc>
          <a:spcPct val="111000"/>
        </a:lnSpc>
        <a:spcBef>
          <a:spcPct val="0"/>
        </a:spcBef>
        <a:spcAft>
          <a:spcPct val="0"/>
        </a:spcAft>
        <a:defRPr sz="3000">
          <a:solidFill>
            <a:srgbClr val="000000"/>
          </a:solidFill>
          <a:latin typeface="Bosch Office Sans" pitchFamily="34" charset="0"/>
        </a:defRPr>
      </a:lvl7pPr>
      <a:lvl8pPr marL="1523985" algn="l" rtl="0" fontAlgn="base">
        <a:lnSpc>
          <a:spcPct val="111000"/>
        </a:lnSpc>
        <a:spcBef>
          <a:spcPct val="0"/>
        </a:spcBef>
        <a:spcAft>
          <a:spcPct val="0"/>
        </a:spcAft>
        <a:defRPr sz="3000">
          <a:solidFill>
            <a:srgbClr val="000000"/>
          </a:solidFill>
          <a:latin typeface="Bosch Office Sans" pitchFamily="34" charset="0"/>
        </a:defRPr>
      </a:lvl8pPr>
      <a:lvl9pPr marL="2031980" algn="l" rtl="0" fontAlgn="base">
        <a:lnSpc>
          <a:spcPct val="111000"/>
        </a:lnSpc>
        <a:spcBef>
          <a:spcPct val="0"/>
        </a:spcBef>
        <a:spcAft>
          <a:spcPct val="0"/>
        </a:spcAft>
        <a:defRPr sz="3000">
          <a:solidFill>
            <a:srgbClr val="000000"/>
          </a:solidFill>
          <a:latin typeface="Bosch Office Sans" pitchFamily="34" charset="0"/>
        </a:defRPr>
      </a:lvl9pPr>
    </p:titleStyle>
    <p:bodyStyle>
      <a:lvl1pPr marL="338663" indent="-338663" algn="l" rtl="0" eaLnBrk="0" fontAlgn="base" hangingPunct="0">
        <a:lnSpc>
          <a:spcPct val="111000"/>
        </a:lnSpc>
        <a:spcBef>
          <a:spcPct val="0"/>
        </a:spcBef>
        <a:spcAft>
          <a:spcPct val="0"/>
        </a:spcAft>
        <a:buClr>
          <a:srgbClr val="425C8F"/>
        </a:buClr>
        <a:buSzPct val="65000"/>
        <a:buFont typeface="Wingdings" pitchFamily="2" charset="2"/>
        <a:buChar char="è"/>
        <a:defRPr>
          <a:solidFill>
            <a:schemeClr val="tx1"/>
          </a:solidFill>
          <a:latin typeface="+mn-lt"/>
          <a:ea typeface="+mn-ea"/>
          <a:cs typeface="+mn-cs"/>
        </a:defRPr>
      </a:lvl1pPr>
      <a:lvl2pPr marL="677327" indent="-211665" algn="l" rtl="0" eaLnBrk="0" fontAlgn="base" hangingPunct="0">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2pPr>
      <a:lvl3pPr marL="1015990" indent="-211665" algn="l" rtl="0" eaLnBrk="0" fontAlgn="base" hangingPunct="0">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3pPr>
      <a:lvl4pPr marL="1354653" indent="-211665" algn="l" rtl="0" eaLnBrk="0" fontAlgn="base" hangingPunct="0">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4pPr>
      <a:lvl5pPr marL="1693316" indent="-211665" algn="l" rtl="0" eaLnBrk="0" fontAlgn="base" hangingPunct="0">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5pPr>
      <a:lvl6pPr marL="2201311" indent="-211665"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6pPr>
      <a:lvl7pPr marL="2709306" indent="-211665"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7pPr>
      <a:lvl8pPr marL="3217301" indent="-211665"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8pPr>
      <a:lvl9pPr marL="3725296" indent="-211665"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9pPr>
    </p:bodyStyle>
    <p:otherStyle>
      <a:defPPr>
        <a:defRPr lang="de-DE"/>
      </a:defPPr>
      <a:lvl1pPr marL="0" algn="l" defTabSz="1015990" rtl="0" eaLnBrk="1" latinLnBrk="0" hangingPunct="1">
        <a:defRPr sz="2000" kern="1200">
          <a:solidFill>
            <a:schemeClr val="tx1"/>
          </a:solidFill>
          <a:latin typeface="+mn-lt"/>
          <a:ea typeface="+mn-ea"/>
          <a:cs typeface="+mn-cs"/>
        </a:defRPr>
      </a:lvl1pPr>
      <a:lvl2pPr marL="507995" algn="l" defTabSz="1015990" rtl="0" eaLnBrk="1" latinLnBrk="0" hangingPunct="1">
        <a:defRPr sz="2000" kern="1200">
          <a:solidFill>
            <a:schemeClr val="tx1"/>
          </a:solidFill>
          <a:latin typeface="+mn-lt"/>
          <a:ea typeface="+mn-ea"/>
          <a:cs typeface="+mn-cs"/>
        </a:defRPr>
      </a:lvl2pPr>
      <a:lvl3pPr marL="1015990" algn="l" defTabSz="1015990" rtl="0" eaLnBrk="1" latinLnBrk="0" hangingPunct="1">
        <a:defRPr sz="2000" kern="1200">
          <a:solidFill>
            <a:schemeClr val="tx1"/>
          </a:solidFill>
          <a:latin typeface="+mn-lt"/>
          <a:ea typeface="+mn-ea"/>
          <a:cs typeface="+mn-cs"/>
        </a:defRPr>
      </a:lvl3pPr>
      <a:lvl4pPr marL="1523985" algn="l" defTabSz="1015990" rtl="0" eaLnBrk="1" latinLnBrk="0" hangingPunct="1">
        <a:defRPr sz="2000" kern="1200">
          <a:solidFill>
            <a:schemeClr val="tx1"/>
          </a:solidFill>
          <a:latin typeface="+mn-lt"/>
          <a:ea typeface="+mn-ea"/>
          <a:cs typeface="+mn-cs"/>
        </a:defRPr>
      </a:lvl4pPr>
      <a:lvl5pPr marL="2031980" algn="l" defTabSz="1015990" rtl="0" eaLnBrk="1" latinLnBrk="0" hangingPunct="1">
        <a:defRPr sz="2000" kern="1200">
          <a:solidFill>
            <a:schemeClr val="tx1"/>
          </a:solidFill>
          <a:latin typeface="+mn-lt"/>
          <a:ea typeface="+mn-ea"/>
          <a:cs typeface="+mn-cs"/>
        </a:defRPr>
      </a:lvl5pPr>
      <a:lvl6pPr marL="2539975" algn="l" defTabSz="1015990" rtl="0" eaLnBrk="1" latinLnBrk="0" hangingPunct="1">
        <a:defRPr sz="2000" kern="1200">
          <a:solidFill>
            <a:schemeClr val="tx1"/>
          </a:solidFill>
          <a:latin typeface="+mn-lt"/>
          <a:ea typeface="+mn-ea"/>
          <a:cs typeface="+mn-cs"/>
        </a:defRPr>
      </a:lvl6pPr>
      <a:lvl7pPr marL="3047970" algn="l" defTabSz="1015990" rtl="0" eaLnBrk="1" latinLnBrk="0" hangingPunct="1">
        <a:defRPr sz="2000" kern="1200">
          <a:solidFill>
            <a:schemeClr val="tx1"/>
          </a:solidFill>
          <a:latin typeface="+mn-lt"/>
          <a:ea typeface="+mn-ea"/>
          <a:cs typeface="+mn-cs"/>
        </a:defRPr>
      </a:lvl7pPr>
      <a:lvl8pPr marL="3555964" algn="l" defTabSz="1015990" rtl="0" eaLnBrk="1" latinLnBrk="0" hangingPunct="1">
        <a:defRPr sz="2000" kern="1200">
          <a:solidFill>
            <a:schemeClr val="tx1"/>
          </a:solidFill>
          <a:latin typeface="+mn-lt"/>
          <a:ea typeface="+mn-ea"/>
          <a:cs typeface="+mn-cs"/>
        </a:defRPr>
      </a:lvl8pPr>
      <a:lvl9pPr marL="4063959" algn="l" defTabSz="10159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31.xml"/><Relationship Id="rId3" Type="http://schemas.openxmlformats.org/officeDocument/2006/relationships/tags" Target="../tags/tag26.xml"/><Relationship Id="rId7" Type="http://schemas.openxmlformats.org/officeDocument/2006/relationships/tags" Target="../tags/tag30.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notesSlide" Target="../notesSlides/notesSlide1.xml"/><Relationship Id="rId5" Type="http://schemas.openxmlformats.org/officeDocument/2006/relationships/tags" Target="../tags/tag28.xml"/><Relationship Id="rId10" Type="http://schemas.openxmlformats.org/officeDocument/2006/relationships/slideLayout" Target="../slideLayouts/slideLayout1.xml"/><Relationship Id="rId4" Type="http://schemas.openxmlformats.org/officeDocument/2006/relationships/tags" Target="../tags/tag27.xml"/><Relationship Id="rId9" Type="http://schemas.openxmlformats.org/officeDocument/2006/relationships/tags" Target="../tags/tag32.xml"/></Relationships>
</file>

<file path=ppt/slides/_rels/slide2.xml.rels><?xml version="1.0" encoding="UTF-8" standalone="yes"?>
<Relationships xmlns="http://schemas.openxmlformats.org/package/2006/relationships"><Relationship Id="rId8" Type="http://schemas.openxmlformats.org/officeDocument/2006/relationships/tags" Target="../tags/tag40.xml"/><Relationship Id="rId3" Type="http://schemas.openxmlformats.org/officeDocument/2006/relationships/tags" Target="../tags/tag35.xml"/><Relationship Id="rId7" Type="http://schemas.openxmlformats.org/officeDocument/2006/relationships/tags" Target="../tags/tag39.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notesSlide" Target="../notesSlides/notesSlide2.xml"/><Relationship Id="rId5" Type="http://schemas.openxmlformats.org/officeDocument/2006/relationships/tags" Target="../tags/tag37.xml"/><Relationship Id="rId10" Type="http://schemas.openxmlformats.org/officeDocument/2006/relationships/slideLayout" Target="../slideLayouts/slideLayout1.xml"/><Relationship Id="rId4" Type="http://schemas.openxmlformats.org/officeDocument/2006/relationships/tags" Target="../tags/tag36.xml"/><Relationship Id="rId9" Type="http://schemas.openxmlformats.org/officeDocument/2006/relationships/tags" Target="../tags/tag41.xml"/></Relationships>
</file>

<file path=ppt/slides/_rels/slide3.xml.rels><?xml version="1.0" encoding="UTF-8" standalone="yes"?>
<Relationships xmlns="http://schemas.openxmlformats.org/package/2006/relationships"><Relationship Id="rId8" Type="http://schemas.openxmlformats.org/officeDocument/2006/relationships/tags" Target="../tags/tag49.xml"/><Relationship Id="rId3" Type="http://schemas.openxmlformats.org/officeDocument/2006/relationships/tags" Target="../tags/tag44.xml"/><Relationship Id="rId7" Type="http://schemas.openxmlformats.org/officeDocument/2006/relationships/tags" Target="../tags/tag48.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5" Type="http://schemas.openxmlformats.org/officeDocument/2006/relationships/tags" Target="../tags/tag46.xml"/><Relationship Id="rId10" Type="http://schemas.openxmlformats.org/officeDocument/2006/relationships/notesSlide" Target="../notesSlides/notesSlide3.xml"/><Relationship Id="rId4" Type="http://schemas.openxmlformats.org/officeDocument/2006/relationships/tags" Target="../tags/tag45.xml"/><Relationship Id="rId9"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tags" Target="../tags/tag57.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5" Type="http://schemas.openxmlformats.org/officeDocument/2006/relationships/tags" Target="../tags/tag54.xml"/><Relationship Id="rId10" Type="http://schemas.openxmlformats.org/officeDocument/2006/relationships/notesSlide" Target="../notesSlides/notesSlide4.xml"/><Relationship Id="rId4" Type="http://schemas.openxmlformats.org/officeDocument/2006/relationships/tags" Target="../tags/tag53.xml"/><Relationship Id="rId9"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tags" Target="../tags/tag65.xml"/><Relationship Id="rId3" Type="http://schemas.openxmlformats.org/officeDocument/2006/relationships/tags" Target="../tags/tag60.xml"/><Relationship Id="rId7" Type="http://schemas.openxmlformats.org/officeDocument/2006/relationships/tags" Target="../tags/tag64.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5" Type="http://schemas.openxmlformats.org/officeDocument/2006/relationships/tags" Target="../tags/tag62.xml"/><Relationship Id="rId10" Type="http://schemas.openxmlformats.org/officeDocument/2006/relationships/notesSlide" Target="../notesSlides/notesSlide5.xml"/><Relationship Id="rId4" Type="http://schemas.openxmlformats.org/officeDocument/2006/relationships/tags" Target="../tags/tag61.xml"/><Relationship Id="rId9"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tags" Target="../tags/tag73.xml"/><Relationship Id="rId3" Type="http://schemas.openxmlformats.org/officeDocument/2006/relationships/tags" Target="../tags/tag68.xml"/><Relationship Id="rId7" Type="http://schemas.openxmlformats.org/officeDocument/2006/relationships/tags" Target="../tags/tag72.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5" Type="http://schemas.openxmlformats.org/officeDocument/2006/relationships/tags" Target="../tags/tag70.xml"/><Relationship Id="rId10" Type="http://schemas.openxmlformats.org/officeDocument/2006/relationships/notesSlide" Target="../notesSlides/notesSlide6.xml"/><Relationship Id="rId4" Type="http://schemas.openxmlformats.org/officeDocument/2006/relationships/tags" Target="../tags/tag69.xml"/><Relationship Id="rId9"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tags" Target="../tags/tag81.xml"/><Relationship Id="rId3" Type="http://schemas.openxmlformats.org/officeDocument/2006/relationships/tags" Target="../tags/tag76.xml"/><Relationship Id="rId7" Type="http://schemas.openxmlformats.org/officeDocument/2006/relationships/tags" Target="../tags/tag80.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5" Type="http://schemas.openxmlformats.org/officeDocument/2006/relationships/tags" Target="../tags/tag78.xml"/><Relationship Id="rId10" Type="http://schemas.openxmlformats.org/officeDocument/2006/relationships/notesSlide" Target="../notesSlides/notesSlide7.xml"/><Relationship Id="rId4" Type="http://schemas.openxmlformats.org/officeDocument/2006/relationships/tags" Target="../tags/tag77.xml"/><Relationship Id="rId9"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tags" Target="../tags/tag89.xml"/><Relationship Id="rId3" Type="http://schemas.openxmlformats.org/officeDocument/2006/relationships/tags" Target="../tags/tag84.xml"/><Relationship Id="rId7" Type="http://schemas.openxmlformats.org/officeDocument/2006/relationships/tags" Target="../tags/tag88.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image" Target="../media/image3.png"/><Relationship Id="rId5" Type="http://schemas.openxmlformats.org/officeDocument/2006/relationships/tags" Target="../tags/tag86.xml"/><Relationship Id="rId10" Type="http://schemas.openxmlformats.org/officeDocument/2006/relationships/notesSlide" Target="../notesSlides/notesSlide8.xml"/><Relationship Id="rId4" Type="http://schemas.openxmlformats.org/officeDocument/2006/relationships/tags" Target="../tags/tag85.xml"/><Relationship Id="rId9"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92.xml"/><Relationship Id="rId7" Type="http://schemas.openxmlformats.org/officeDocument/2006/relationships/tags" Target="../tags/tag96.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9"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custDataLst>
              <p:tags r:id="rId2"/>
            </p:custDataLst>
          </p:nvPr>
        </p:nvSpPr>
        <p:spPr>
          <a:xfrm>
            <a:off x="1439334" y="6501694"/>
            <a:ext cx="423333" cy="21166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825492" indent="-3174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26998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777982"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28597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79397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330196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80996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431795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buClrTx/>
              <a:buSzTx/>
              <a:buFontTx/>
              <a:buNone/>
            </a:pPr>
            <a:fld id="{800C0378-EB7E-4947-8998-BB91C394BCAF}" type="slidenum">
              <a:rPr lang="de-DE" altLang="en-US">
                <a:solidFill>
                  <a:srgbClr val="707070"/>
                </a:solidFill>
              </a:rPr>
              <a:pPr>
                <a:buClrTx/>
                <a:buSzTx/>
                <a:buFontTx/>
                <a:buNone/>
              </a:pPr>
              <a:t>1</a:t>
            </a:fld>
            <a:endParaRPr lang="de-DE" altLang="en-US">
              <a:solidFill>
                <a:srgbClr val="707070"/>
              </a:solidFill>
            </a:endParaRPr>
          </a:p>
        </p:txBody>
      </p:sp>
      <p:sp>
        <p:nvSpPr>
          <p:cNvPr id="5123" name="Rectangle 10"/>
          <p:cNvSpPr>
            <a:spLocks noChangeArrowheads="1"/>
          </p:cNvSpPr>
          <p:nvPr>
            <p:custDataLst>
              <p:tags r:id="rId3"/>
            </p:custDataLst>
          </p:nvPr>
        </p:nvSpPr>
        <p:spPr bwMode="auto">
          <a:xfrm>
            <a:off x="2209800" y="6591300"/>
            <a:ext cx="6228644" cy="210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7000"/>
              </a:lnSpc>
              <a:spcBef>
                <a:spcPct val="0"/>
              </a:spcBef>
              <a:spcAft>
                <a:spcPct val="0"/>
              </a:spcAft>
              <a:buClrTx/>
              <a:buSzTx/>
              <a:buFontTx/>
              <a:buNone/>
            </a:pPr>
            <a:r>
              <a:rPr lang="en-US" altLang="en-US" sz="778" dirty="0">
                <a:solidFill>
                  <a:srgbClr val="707070"/>
                </a:solidFill>
              </a:rPr>
              <a:t>Internal  | Sabareesh SS (ECA36) | 23/08/2016 | ©  Robert Bosch Engineering and Business Solutions Limited 2011. All rights reserved, also regarding any disposal, exploitation, reproduction, editing, distribution, as well as in the event of applications for industrial property rights.</a:t>
            </a:r>
            <a:endParaRPr lang="de-DE" altLang="en-US" sz="778" dirty="0">
              <a:solidFill>
                <a:srgbClr val="707070"/>
              </a:solidFill>
            </a:endParaRPr>
          </a:p>
        </p:txBody>
      </p:sp>
      <p:sp>
        <p:nvSpPr>
          <p:cNvPr id="5124" name="Text Box 9"/>
          <p:cNvSpPr txBox="1">
            <a:spLocks noChangeArrowheads="1"/>
          </p:cNvSpPr>
          <p:nvPr>
            <p:custDataLst>
              <p:tags r:id="rId4"/>
            </p:custDataLst>
          </p:nvPr>
        </p:nvSpPr>
        <p:spPr bwMode="auto">
          <a:xfrm>
            <a:off x="1947333" y="0"/>
            <a:ext cx="6350000" cy="57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6350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GB" altLang="en-US" sz="2000" b="1">
              <a:solidFill>
                <a:srgbClr val="EECC44"/>
              </a:solidFill>
              <a:latin typeface="Arial" panose="020B0604020202020204" pitchFamily="34" charset="0"/>
              <a:cs typeface="Arial" panose="020B0604020202020204" pitchFamily="34" charset="0"/>
            </a:endParaRPr>
          </a:p>
        </p:txBody>
      </p:sp>
      <p:sp>
        <p:nvSpPr>
          <p:cNvPr id="5125" name="Rectangle 7"/>
          <p:cNvSpPr>
            <a:spLocks noChangeArrowheads="1"/>
          </p:cNvSpPr>
          <p:nvPr>
            <p:custDataLst>
              <p:tags r:id="rId5"/>
            </p:custDataLst>
          </p:nvPr>
        </p:nvSpPr>
        <p:spPr bwMode="auto">
          <a:xfrm>
            <a:off x="8551333" y="211667"/>
            <a:ext cx="2032000" cy="1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GB" altLang="en-US" sz="889">
                <a:solidFill>
                  <a:srgbClr val="FFFFFF"/>
                </a:solidFill>
              </a:rPr>
              <a:t> </a:t>
            </a:r>
          </a:p>
        </p:txBody>
      </p:sp>
      <p:sp>
        <p:nvSpPr>
          <p:cNvPr id="5126" name="Rectangle 6_"/>
          <p:cNvSpPr>
            <a:spLocks noChangeArrowheads="1"/>
          </p:cNvSpPr>
          <p:nvPr>
            <p:custDataLst>
              <p:tags r:id="rId6"/>
            </p:custDataLst>
          </p:nvPr>
        </p:nvSpPr>
        <p:spPr bwMode="auto">
          <a:xfrm>
            <a:off x="2286000" y="6265333"/>
            <a:ext cx="6152444" cy="21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333">
              <a:solidFill>
                <a:srgbClr val="000000"/>
              </a:solidFill>
            </a:endParaRPr>
          </a:p>
        </p:txBody>
      </p:sp>
      <p:sp>
        <p:nvSpPr>
          <p:cNvPr id="5127" name="Rectangle 5"/>
          <p:cNvSpPr>
            <a:spLocks noChangeArrowheads="1"/>
          </p:cNvSpPr>
          <p:nvPr>
            <p:custDataLst>
              <p:tags r:id="rId7"/>
            </p:custDataLst>
          </p:nvPr>
        </p:nvSpPr>
        <p:spPr bwMode="auto">
          <a:xfrm>
            <a:off x="10809111" y="6688667"/>
            <a:ext cx="28222" cy="12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r" fontAlgn="base">
              <a:lnSpc>
                <a:spcPct val="107000"/>
              </a:lnSpc>
              <a:spcBef>
                <a:spcPct val="0"/>
              </a:spcBef>
              <a:spcAft>
                <a:spcPct val="0"/>
              </a:spcAft>
              <a:buClrTx/>
              <a:buSzTx/>
              <a:buFontTx/>
              <a:buNone/>
            </a:pPr>
            <a:endParaRPr lang="en-GB" altLang="en-US" sz="778">
              <a:solidFill>
                <a:srgbClr val="000000"/>
              </a:solidFill>
            </a:endParaRPr>
          </a:p>
        </p:txBody>
      </p:sp>
      <p:sp>
        <p:nvSpPr>
          <p:cNvPr id="5128" name="Text Box 4" hidden="1"/>
          <p:cNvSpPr txBox="1">
            <a:spLocks noChangeArrowheads="1"/>
          </p:cNvSpPr>
          <p:nvPr>
            <p:custDataLst>
              <p:tags r:id="rId8"/>
            </p:custDataLst>
          </p:nvPr>
        </p:nvSpPr>
        <p:spPr bwMode="auto">
          <a:xfrm>
            <a:off x="1354667" y="0"/>
            <a:ext cx="0" cy="22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444">
              <a:solidFill>
                <a:srgbClr val="000000"/>
              </a:solidFill>
            </a:endParaRPr>
          </a:p>
        </p:txBody>
      </p:sp>
      <p:sp>
        <p:nvSpPr>
          <p:cNvPr id="5129" name="Slide Number Placeholder 26"/>
          <p:cNvSpPr txBox="1">
            <a:spLocks noGrp="1"/>
          </p:cNvSpPr>
          <p:nvPr/>
        </p:nvSpPr>
        <p:spPr bwMode="auto">
          <a:xfrm>
            <a:off x="1439334" y="6501694"/>
            <a:ext cx="423333" cy="21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spcBef>
                <a:spcPct val="0"/>
              </a:spcBef>
              <a:spcAft>
                <a:spcPct val="0"/>
              </a:spcAft>
              <a:buClrTx/>
              <a:buSzTx/>
              <a:buFontTx/>
              <a:buNone/>
            </a:pPr>
            <a:fld id="{C051176E-34EF-4860-B18B-92414B0B342E}" type="slidenum">
              <a:rPr lang="de-DE" altLang="en-US" sz="1667">
                <a:solidFill>
                  <a:srgbClr val="707070"/>
                </a:solidFill>
              </a:rPr>
              <a:pPr fontAlgn="base">
                <a:spcBef>
                  <a:spcPct val="0"/>
                </a:spcBef>
                <a:spcAft>
                  <a:spcPct val="0"/>
                </a:spcAft>
                <a:buClrTx/>
                <a:buSzTx/>
                <a:buFontTx/>
                <a:buNone/>
              </a:pPr>
              <a:t>1</a:t>
            </a:fld>
            <a:endParaRPr lang="de-DE" altLang="en-US" sz="1667">
              <a:solidFill>
                <a:srgbClr val="707070"/>
              </a:solidFill>
            </a:endParaRPr>
          </a:p>
        </p:txBody>
      </p:sp>
      <p:sp>
        <p:nvSpPr>
          <p:cNvPr id="5130" name="Subtitle 25" hidden="1"/>
          <p:cNvSpPr>
            <a:spLocks noGrp="1"/>
          </p:cNvSpPr>
          <p:nvPr>
            <p:ph type="subTitle" idx="1"/>
            <p:custDataLst>
              <p:tags r:id="rId9"/>
            </p:custDataLst>
          </p:nvPr>
        </p:nvSpPr>
        <p:spPr/>
        <p:txBody>
          <a:bodyPr/>
          <a:lstStyle/>
          <a:p>
            <a:endParaRPr lang="en-GB" altLang="en-US"/>
          </a:p>
        </p:txBody>
      </p:sp>
      <p:sp>
        <p:nvSpPr>
          <p:cNvPr id="5131" name="Text Box 14"/>
          <p:cNvSpPr txBox="1">
            <a:spLocks noChangeArrowheads="1"/>
          </p:cNvSpPr>
          <p:nvPr/>
        </p:nvSpPr>
        <p:spPr bwMode="auto">
          <a:xfrm>
            <a:off x="1085850" y="2544782"/>
            <a:ext cx="103441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50000"/>
              </a:spcBef>
              <a:spcAft>
                <a:spcPct val="0"/>
              </a:spcAft>
              <a:buClrTx/>
              <a:buSzTx/>
              <a:buFontTx/>
              <a:buNone/>
            </a:pPr>
            <a:r>
              <a:rPr lang="de-DE" altLang="en-US" sz="3111" dirty="0">
                <a:solidFill>
                  <a:srgbClr val="000000"/>
                </a:solidFill>
              </a:rPr>
              <a:t>		</a:t>
            </a:r>
            <a:r>
              <a:rPr lang="de-DE" altLang="en-US" sz="3200" b="1" dirty="0">
                <a:solidFill>
                  <a:srgbClr val="000000"/>
                </a:solidFill>
              </a:rPr>
              <a:t>C</a:t>
            </a:r>
            <a:r>
              <a:rPr lang="en-US" sz="3200" b="1" dirty="0">
                <a:solidFill>
                  <a:srgbClr val="000000"/>
                </a:solidFill>
              </a:rPr>
              <a:t>C - GIT Migration Approach</a:t>
            </a:r>
            <a:endParaRPr lang="de-DE" altLang="en-US" sz="3200" b="1" dirty="0">
              <a:solidFill>
                <a:srgbClr val="000000"/>
              </a:solidFill>
            </a:endParaRPr>
          </a:p>
        </p:txBody>
      </p:sp>
    </p:spTree>
    <p:custDataLst>
      <p:tags r:id="rId1"/>
    </p:custDataLst>
    <p:extLst>
      <p:ext uri="{BB962C8B-B14F-4D97-AF65-F5344CB8AC3E}">
        <p14:creationId xmlns:p14="http://schemas.microsoft.com/office/powerpoint/2010/main" val="1410825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custDataLst>
              <p:tags r:id="rId2"/>
            </p:custDataLst>
          </p:nvPr>
        </p:nvSpPr>
        <p:spPr>
          <a:xfrm>
            <a:off x="1439334" y="6501694"/>
            <a:ext cx="423333" cy="21166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825492" indent="-3174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26998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777982"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28597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79397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330196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80996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431795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buClrTx/>
              <a:buSzTx/>
              <a:buFontTx/>
              <a:buNone/>
            </a:pPr>
            <a:fld id="{800C0378-EB7E-4947-8998-BB91C394BCAF}" type="slidenum">
              <a:rPr lang="de-DE" altLang="en-US">
                <a:solidFill>
                  <a:srgbClr val="707070"/>
                </a:solidFill>
              </a:rPr>
              <a:pPr>
                <a:buClrTx/>
                <a:buSzTx/>
                <a:buFontTx/>
                <a:buNone/>
              </a:pPr>
              <a:t>2</a:t>
            </a:fld>
            <a:endParaRPr lang="de-DE" altLang="en-US">
              <a:solidFill>
                <a:srgbClr val="707070"/>
              </a:solidFill>
            </a:endParaRPr>
          </a:p>
        </p:txBody>
      </p:sp>
      <p:sp>
        <p:nvSpPr>
          <p:cNvPr id="5124" name="Text Box 9"/>
          <p:cNvSpPr txBox="1">
            <a:spLocks noChangeArrowheads="1"/>
          </p:cNvSpPr>
          <p:nvPr>
            <p:custDataLst>
              <p:tags r:id="rId3"/>
            </p:custDataLst>
          </p:nvPr>
        </p:nvSpPr>
        <p:spPr bwMode="auto">
          <a:xfrm>
            <a:off x="1947333" y="0"/>
            <a:ext cx="6350000" cy="57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6350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GB" altLang="en-US" sz="2000" b="1">
              <a:solidFill>
                <a:srgbClr val="EECC44"/>
              </a:solidFill>
              <a:latin typeface="Arial" panose="020B0604020202020204" pitchFamily="34" charset="0"/>
              <a:cs typeface="Arial" panose="020B0604020202020204" pitchFamily="34" charset="0"/>
            </a:endParaRPr>
          </a:p>
        </p:txBody>
      </p:sp>
      <p:sp>
        <p:nvSpPr>
          <p:cNvPr id="5125" name="Rectangle 7"/>
          <p:cNvSpPr>
            <a:spLocks noChangeArrowheads="1"/>
          </p:cNvSpPr>
          <p:nvPr>
            <p:custDataLst>
              <p:tags r:id="rId4"/>
            </p:custDataLst>
          </p:nvPr>
        </p:nvSpPr>
        <p:spPr bwMode="auto">
          <a:xfrm>
            <a:off x="8551333" y="211667"/>
            <a:ext cx="2032000" cy="1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GB" altLang="en-US" sz="889">
                <a:solidFill>
                  <a:srgbClr val="FFFFFF"/>
                </a:solidFill>
              </a:rPr>
              <a:t> </a:t>
            </a:r>
          </a:p>
        </p:txBody>
      </p:sp>
      <p:sp>
        <p:nvSpPr>
          <p:cNvPr id="5126" name="Rectangle 6_"/>
          <p:cNvSpPr>
            <a:spLocks noChangeArrowheads="1"/>
          </p:cNvSpPr>
          <p:nvPr>
            <p:custDataLst>
              <p:tags r:id="rId5"/>
            </p:custDataLst>
          </p:nvPr>
        </p:nvSpPr>
        <p:spPr bwMode="auto">
          <a:xfrm>
            <a:off x="2286000" y="6265333"/>
            <a:ext cx="6152444" cy="21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333">
              <a:solidFill>
                <a:srgbClr val="000000"/>
              </a:solidFill>
            </a:endParaRPr>
          </a:p>
        </p:txBody>
      </p:sp>
      <p:sp>
        <p:nvSpPr>
          <p:cNvPr id="5127" name="Rectangle 5"/>
          <p:cNvSpPr>
            <a:spLocks noChangeArrowheads="1"/>
          </p:cNvSpPr>
          <p:nvPr>
            <p:custDataLst>
              <p:tags r:id="rId6"/>
            </p:custDataLst>
          </p:nvPr>
        </p:nvSpPr>
        <p:spPr bwMode="auto">
          <a:xfrm>
            <a:off x="10809111" y="6688667"/>
            <a:ext cx="28222" cy="12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r" fontAlgn="base">
              <a:lnSpc>
                <a:spcPct val="107000"/>
              </a:lnSpc>
              <a:spcBef>
                <a:spcPct val="0"/>
              </a:spcBef>
              <a:spcAft>
                <a:spcPct val="0"/>
              </a:spcAft>
              <a:buClrTx/>
              <a:buSzTx/>
              <a:buFontTx/>
              <a:buNone/>
            </a:pPr>
            <a:endParaRPr lang="en-GB" altLang="en-US" sz="778">
              <a:solidFill>
                <a:srgbClr val="000000"/>
              </a:solidFill>
            </a:endParaRPr>
          </a:p>
        </p:txBody>
      </p:sp>
      <p:sp>
        <p:nvSpPr>
          <p:cNvPr id="5128" name="Text Box 4" hidden="1"/>
          <p:cNvSpPr txBox="1">
            <a:spLocks noChangeArrowheads="1"/>
          </p:cNvSpPr>
          <p:nvPr>
            <p:custDataLst>
              <p:tags r:id="rId7"/>
            </p:custDataLst>
          </p:nvPr>
        </p:nvSpPr>
        <p:spPr bwMode="auto">
          <a:xfrm>
            <a:off x="1354667" y="0"/>
            <a:ext cx="0" cy="22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444">
              <a:solidFill>
                <a:srgbClr val="000000"/>
              </a:solidFill>
            </a:endParaRPr>
          </a:p>
        </p:txBody>
      </p:sp>
      <p:sp>
        <p:nvSpPr>
          <p:cNvPr id="5129" name="Slide Number Placeholder 26"/>
          <p:cNvSpPr txBox="1">
            <a:spLocks noGrp="1"/>
          </p:cNvSpPr>
          <p:nvPr/>
        </p:nvSpPr>
        <p:spPr bwMode="auto">
          <a:xfrm>
            <a:off x="1439334" y="6501694"/>
            <a:ext cx="423333" cy="21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spcBef>
                <a:spcPct val="0"/>
              </a:spcBef>
              <a:spcAft>
                <a:spcPct val="0"/>
              </a:spcAft>
              <a:buClrTx/>
              <a:buSzTx/>
              <a:buFontTx/>
              <a:buNone/>
            </a:pPr>
            <a:fld id="{C051176E-34EF-4860-B18B-92414B0B342E}" type="slidenum">
              <a:rPr lang="de-DE" altLang="en-US" sz="1667">
                <a:solidFill>
                  <a:srgbClr val="707070"/>
                </a:solidFill>
              </a:rPr>
              <a:pPr fontAlgn="base">
                <a:spcBef>
                  <a:spcPct val="0"/>
                </a:spcBef>
                <a:spcAft>
                  <a:spcPct val="0"/>
                </a:spcAft>
                <a:buClrTx/>
                <a:buSzTx/>
                <a:buFontTx/>
                <a:buNone/>
              </a:pPr>
              <a:t>2</a:t>
            </a:fld>
            <a:endParaRPr lang="de-DE" altLang="en-US" sz="1667">
              <a:solidFill>
                <a:srgbClr val="707070"/>
              </a:solidFill>
            </a:endParaRPr>
          </a:p>
        </p:txBody>
      </p:sp>
      <p:sp>
        <p:nvSpPr>
          <p:cNvPr id="5130" name="Subtitle 25" hidden="1"/>
          <p:cNvSpPr>
            <a:spLocks noGrp="1"/>
          </p:cNvSpPr>
          <p:nvPr>
            <p:ph type="subTitle" idx="1"/>
            <p:custDataLst>
              <p:tags r:id="rId8"/>
            </p:custDataLst>
          </p:nvPr>
        </p:nvSpPr>
        <p:spPr/>
        <p:txBody>
          <a:bodyPr/>
          <a:lstStyle/>
          <a:p>
            <a:endParaRPr lang="en-GB" altLang="en-US"/>
          </a:p>
        </p:txBody>
      </p:sp>
      <p:sp>
        <p:nvSpPr>
          <p:cNvPr id="5131" name="Text Box 14"/>
          <p:cNvSpPr txBox="1">
            <a:spLocks noChangeArrowheads="1"/>
          </p:cNvSpPr>
          <p:nvPr/>
        </p:nvSpPr>
        <p:spPr bwMode="auto">
          <a:xfrm>
            <a:off x="1862667" y="2565363"/>
            <a:ext cx="8001000" cy="1820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50000"/>
              </a:spcBef>
              <a:spcAft>
                <a:spcPct val="0"/>
              </a:spcAft>
              <a:buClrTx/>
              <a:buSzTx/>
              <a:buFontTx/>
              <a:buNone/>
            </a:pPr>
            <a:r>
              <a:rPr lang="de-DE" altLang="en-US" sz="3111" dirty="0">
                <a:solidFill>
                  <a:srgbClr val="000000"/>
                </a:solidFill>
              </a:rPr>
              <a:t>	</a:t>
            </a:r>
            <a:r>
              <a:rPr lang="en-US" sz="2800" dirty="0">
                <a:solidFill>
                  <a:srgbClr val="000000"/>
                </a:solidFill>
              </a:rPr>
              <a:t>For Migration with history and latest data</a:t>
            </a:r>
          </a:p>
          <a:p>
            <a:pPr algn="ctr">
              <a:buNone/>
            </a:pPr>
            <a:r>
              <a:rPr lang="en-US" sz="3200" dirty="0">
                <a:solidFill>
                  <a:srgbClr val="000000"/>
                </a:solidFill>
              </a:rPr>
              <a:t>    Clearcase cannot be mapped 1:1 to Git</a:t>
            </a:r>
          </a:p>
          <a:p>
            <a:pPr fontAlgn="base">
              <a:lnSpc>
                <a:spcPct val="100000"/>
              </a:lnSpc>
              <a:spcBef>
                <a:spcPct val="50000"/>
              </a:spcBef>
              <a:spcAft>
                <a:spcPct val="0"/>
              </a:spcAft>
              <a:buClrTx/>
              <a:buSzTx/>
              <a:buFontTx/>
              <a:buNone/>
            </a:pPr>
            <a:endParaRPr lang="de-DE" altLang="en-US" sz="3111" b="1" dirty="0">
              <a:solidFill>
                <a:srgbClr val="000000"/>
              </a:solidFill>
            </a:endParaRPr>
          </a:p>
        </p:txBody>
      </p:sp>
      <p:sp>
        <p:nvSpPr>
          <p:cNvPr id="12" name="Rectangle 10"/>
          <p:cNvSpPr>
            <a:spLocks noChangeArrowheads="1"/>
          </p:cNvSpPr>
          <p:nvPr>
            <p:custDataLst>
              <p:tags r:id="rId9"/>
            </p:custDataLst>
          </p:nvPr>
        </p:nvSpPr>
        <p:spPr bwMode="auto">
          <a:xfrm>
            <a:off x="2209800" y="6591300"/>
            <a:ext cx="6228644" cy="210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7000"/>
              </a:lnSpc>
              <a:spcBef>
                <a:spcPct val="0"/>
              </a:spcBef>
              <a:spcAft>
                <a:spcPct val="0"/>
              </a:spcAft>
              <a:buClrTx/>
              <a:buSzTx/>
              <a:buFontTx/>
              <a:buNone/>
            </a:pPr>
            <a:r>
              <a:rPr lang="en-US" altLang="en-US" sz="778" dirty="0">
                <a:solidFill>
                  <a:srgbClr val="707070"/>
                </a:solidFill>
              </a:rPr>
              <a:t>Internal  | Sabareesh SS (ECA36) | 23/08/2016 | ©  Robert Bosch Engineering and Business Solutions Limited 2011. All rights reserved, also regarding any disposal, exploitation, reproduction, editing, distribution, as well as in the event of applications for industrial property rights.</a:t>
            </a:r>
            <a:endParaRPr lang="de-DE" altLang="en-US" sz="778" dirty="0">
              <a:solidFill>
                <a:srgbClr val="707070"/>
              </a:solidFill>
            </a:endParaRPr>
          </a:p>
        </p:txBody>
      </p:sp>
    </p:spTree>
    <p:custDataLst>
      <p:tags r:id="rId1"/>
    </p:custDataLst>
    <p:extLst>
      <p:ext uri="{BB962C8B-B14F-4D97-AF65-F5344CB8AC3E}">
        <p14:creationId xmlns:p14="http://schemas.microsoft.com/office/powerpoint/2010/main" val="2577838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sldNum" sz="quarter" idx="10"/>
            <p:custDataLst>
              <p:tags r:id="rId2"/>
            </p:custDataLst>
          </p:nvPr>
        </p:nvSpPr>
        <p:spPr>
          <a:xfrm>
            <a:off x="1439334" y="6501694"/>
            <a:ext cx="423333" cy="21166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825492" indent="-3174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26998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777982"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28597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79397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330196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80996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431795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buClrTx/>
              <a:buSzTx/>
              <a:buFontTx/>
              <a:buNone/>
            </a:pPr>
            <a:fld id="{3C8BDDF9-065C-4A33-929A-9B7F65CD0D6C}" type="slidenum">
              <a:rPr lang="de-DE" altLang="en-US" smtClean="0">
                <a:solidFill>
                  <a:srgbClr val="707070"/>
                </a:solidFill>
              </a:rPr>
              <a:pPr>
                <a:buClrTx/>
                <a:buSzTx/>
                <a:buFontTx/>
                <a:buNone/>
              </a:pPr>
              <a:t>3</a:t>
            </a:fld>
            <a:endParaRPr lang="de-DE" altLang="en-US">
              <a:solidFill>
                <a:srgbClr val="707070"/>
              </a:solidFill>
            </a:endParaRPr>
          </a:p>
        </p:txBody>
      </p:sp>
      <p:sp>
        <p:nvSpPr>
          <p:cNvPr id="9220" name="Text Box 9"/>
          <p:cNvSpPr txBox="1">
            <a:spLocks noChangeArrowheads="1"/>
          </p:cNvSpPr>
          <p:nvPr>
            <p:custDataLst>
              <p:tags r:id="rId3"/>
            </p:custDataLst>
          </p:nvPr>
        </p:nvSpPr>
        <p:spPr bwMode="auto">
          <a:xfrm>
            <a:off x="1947333" y="0"/>
            <a:ext cx="6350000" cy="57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6350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de-DE" altLang="en-US" sz="2000" dirty="0">
                <a:solidFill>
                  <a:srgbClr val="FFFFFF"/>
                </a:solidFill>
              </a:rPr>
              <a:t>Migration Option</a:t>
            </a:r>
            <a:endParaRPr lang="en-GB" altLang="en-US" sz="2000" dirty="0">
              <a:solidFill>
                <a:srgbClr val="FFFFFF"/>
              </a:solidFill>
            </a:endParaRPr>
          </a:p>
        </p:txBody>
      </p:sp>
      <p:sp>
        <p:nvSpPr>
          <p:cNvPr id="9221" name="Rectangle 7"/>
          <p:cNvSpPr>
            <a:spLocks noChangeArrowheads="1"/>
          </p:cNvSpPr>
          <p:nvPr>
            <p:custDataLst>
              <p:tags r:id="rId4"/>
            </p:custDataLst>
          </p:nvPr>
        </p:nvSpPr>
        <p:spPr bwMode="auto">
          <a:xfrm>
            <a:off x="8551333" y="211667"/>
            <a:ext cx="2032000" cy="1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GB" altLang="en-US" sz="889">
                <a:solidFill>
                  <a:srgbClr val="FFFFFF"/>
                </a:solidFill>
              </a:rPr>
              <a:t> </a:t>
            </a:r>
          </a:p>
        </p:txBody>
      </p:sp>
      <p:sp>
        <p:nvSpPr>
          <p:cNvPr id="9222" name="Rectangle 6_"/>
          <p:cNvSpPr>
            <a:spLocks noChangeArrowheads="1"/>
          </p:cNvSpPr>
          <p:nvPr>
            <p:custDataLst>
              <p:tags r:id="rId5"/>
            </p:custDataLst>
          </p:nvPr>
        </p:nvSpPr>
        <p:spPr bwMode="auto">
          <a:xfrm>
            <a:off x="2286000" y="6265333"/>
            <a:ext cx="6152444" cy="21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333">
              <a:solidFill>
                <a:srgbClr val="000000"/>
              </a:solidFill>
            </a:endParaRPr>
          </a:p>
        </p:txBody>
      </p:sp>
      <p:sp>
        <p:nvSpPr>
          <p:cNvPr id="9223" name="Rectangle 5"/>
          <p:cNvSpPr>
            <a:spLocks noChangeArrowheads="1"/>
          </p:cNvSpPr>
          <p:nvPr>
            <p:custDataLst>
              <p:tags r:id="rId6"/>
            </p:custDataLst>
          </p:nvPr>
        </p:nvSpPr>
        <p:spPr bwMode="auto">
          <a:xfrm>
            <a:off x="10809111" y="6688667"/>
            <a:ext cx="28222" cy="12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r" fontAlgn="base">
              <a:lnSpc>
                <a:spcPct val="107000"/>
              </a:lnSpc>
              <a:spcBef>
                <a:spcPct val="0"/>
              </a:spcBef>
              <a:spcAft>
                <a:spcPct val="0"/>
              </a:spcAft>
              <a:buClrTx/>
              <a:buSzTx/>
              <a:buFontTx/>
              <a:buNone/>
            </a:pPr>
            <a:endParaRPr lang="en-GB" altLang="en-US" sz="778">
              <a:solidFill>
                <a:srgbClr val="000000"/>
              </a:solidFill>
            </a:endParaRPr>
          </a:p>
        </p:txBody>
      </p:sp>
      <p:sp>
        <p:nvSpPr>
          <p:cNvPr id="9224" name="Text Box 4" hidden="1"/>
          <p:cNvSpPr txBox="1">
            <a:spLocks noChangeArrowheads="1"/>
          </p:cNvSpPr>
          <p:nvPr>
            <p:custDataLst>
              <p:tags r:id="rId7"/>
            </p:custDataLst>
          </p:nvPr>
        </p:nvSpPr>
        <p:spPr bwMode="auto">
          <a:xfrm>
            <a:off x="1354667" y="0"/>
            <a:ext cx="0" cy="22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444">
              <a:solidFill>
                <a:srgbClr val="000000"/>
              </a:solidFill>
            </a:endParaRPr>
          </a:p>
        </p:txBody>
      </p:sp>
      <p:sp>
        <p:nvSpPr>
          <p:cNvPr id="9225" name="Rectangle 13"/>
          <p:cNvSpPr>
            <a:spLocks noGrp="1" noChangeArrowheads="1"/>
          </p:cNvSpPr>
          <p:nvPr>
            <p:ph type="body" idx="4294967295"/>
          </p:nvPr>
        </p:nvSpPr>
        <p:spPr>
          <a:xfrm>
            <a:off x="1947333" y="1185334"/>
            <a:ext cx="8149167" cy="4804833"/>
          </a:xfrm>
        </p:spPr>
        <p:txBody>
          <a:bodyPr/>
          <a:lstStyle/>
          <a:p>
            <a:pPr marL="342900" lvl="1" indent="0">
              <a:lnSpc>
                <a:spcPct val="70000"/>
              </a:lnSpc>
              <a:buNone/>
            </a:pPr>
            <a:endParaRPr lang="en-US" sz="1400" b="1" dirty="0">
              <a:solidFill>
                <a:srgbClr val="098BDB"/>
              </a:solidFill>
            </a:endParaRPr>
          </a:p>
          <a:p>
            <a:pPr marL="342900" lvl="1" indent="0">
              <a:lnSpc>
                <a:spcPct val="70000"/>
              </a:lnSpc>
              <a:buNone/>
            </a:pPr>
            <a:endParaRPr lang="en-US" sz="1400" b="1" dirty="0">
              <a:solidFill>
                <a:srgbClr val="098BDB"/>
              </a:solidFill>
            </a:endParaRPr>
          </a:p>
          <a:p>
            <a:pPr marL="342900" lvl="1" indent="0">
              <a:lnSpc>
                <a:spcPct val="70000"/>
              </a:lnSpc>
              <a:buNone/>
            </a:pPr>
            <a:r>
              <a:rPr lang="en-US" sz="1600" b="1" kern="1200" dirty="0">
                <a:solidFill>
                  <a:srgbClr val="000000"/>
                </a:solidFill>
                <a:latin typeface="Bosch Office Sans" panose="020B0604020202020204" pitchFamily="34" charset="0"/>
                <a:ea typeface="+mn-ea"/>
                <a:cs typeface="+mn-cs"/>
              </a:rPr>
              <a:t>Latest Data and Incremental Data Migration</a:t>
            </a:r>
          </a:p>
          <a:p>
            <a:pPr marL="571500" lvl="1">
              <a:lnSpc>
                <a:spcPct val="70000"/>
              </a:lnSpc>
            </a:pPr>
            <a:endParaRPr lang="en-US" sz="1600" kern="1200" dirty="0">
              <a:solidFill>
                <a:srgbClr val="000000"/>
              </a:solidFill>
              <a:latin typeface="Bosch Office Sans" panose="020B0604020202020204" pitchFamily="34" charset="0"/>
              <a:ea typeface="+mn-ea"/>
              <a:cs typeface="+mn-cs"/>
            </a:endParaRPr>
          </a:p>
          <a:p>
            <a:pPr marL="359835" lvl="1" indent="0">
              <a:lnSpc>
                <a:spcPct val="70000"/>
              </a:lnSpc>
              <a:buNone/>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endParaRPr lang="en-US" sz="1600" kern="1200" dirty="0">
              <a:solidFill>
                <a:srgbClr val="000000"/>
              </a:solidFill>
              <a:latin typeface="Bosch Office Sans" panose="020B0604020202020204" pitchFamily="34" charset="0"/>
              <a:ea typeface="+mn-ea"/>
              <a:cs typeface="+mn-cs"/>
            </a:endParaRPr>
          </a:p>
          <a:p>
            <a:pPr marL="359835" lvl="1" indent="0">
              <a:lnSpc>
                <a:spcPct val="70000"/>
              </a:lnSpc>
              <a:buNone/>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r>
              <a:rPr lang="en-US" sz="1600" kern="1200" dirty="0">
                <a:solidFill>
                  <a:srgbClr val="000000"/>
                </a:solidFill>
                <a:latin typeface="Bosch Office Sans" panose="020B0604020202020204" pitchFamily="34" charset="0"/>
                <a:ea typeface="+mn-ea"/>
                <a:cs typeface="+mn-cs"/>
              </a:rPr>
              <a:t>Migrate from Base Clearcase to Subversion using Polarian SVN Importer tool</a:t>
            </a:r>
          </a:p>
          <a:p>
            <a:pPr marL="571500" lvl="1">
              <a:lnSpc>
                <a:spcPct val="70000"/>
              </a:lnSpc>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r>
              <a:rPr lang="en-US" sz="1600" kern="1200" dirty="0">
                <a:solidFill>
                  <a:srgbClr val="000000"/>
                </a:solidFill>
                <a:latin typeface="Bosch Office Sans" panose="020B0604020202020204" pitchFamily="34" charset="0"/>
                <a:ea typeface="+mn-ea"/>
                <a:cs typeface="+mn-cs"/>
              </a:rPr>
              <a:t>Migrate from Subversion to Git using svn2git gem file</a:t>
            </a:r>
          </a:p>
          <a:p>
            <a:pPr>
              <a:buFont typeface="Wingdings" pitchFamily="2" charset="2"/>
              <a:buNone/>
            </a:pPr>
            <a:endParaRPr lang="en-GB" altLang="en-US" sz="889" b="1" dirty="0"/>
          </a:p>
          <a:p>
            <a:pPr>
              <a:buFont typeface="Wingdings" pitchFamily="2" charset="2"/>
              <a:buNone/>
            </a:pPr>
            <a:endParaRPr lang="en-GB" altLang="en-US" sz="889" dirty="0">
              <a:solidFill>
                <a:srgbClr val="0000CC"/>
              </a:solidFill>
            </a:endParaRPr>
          </a:p>
          <a:p>
            <a:pPr>
              <a:buFont typeface="Wingdings" pitchFamily="2" charset="2"/>
              <a:buNone/>
            </a:pPr>
            <a:endParaRPr lang="de-DE" altLang="en-US" sz="889" b="1" dirty="0"/>
          </a:p>
        </p:txBody>
      </p:sp>
      <p:sp>
        <p:nvSpPr>
          <p:cNvPr id="10" name="Rounded Rectangle 9"/>
          <p:cNvSpPr/>
          <p:nvPr/>
        </p:nvSpPr>
        <p:spPr>
          <a:xfrm>
            <a:off x="2496065" y="2193324"/>
            <a:ext cx="1372458" cy="6919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Clearcase</a:t>
            </a:r>
          </a:p>
        </p:txBody>
      </p:sp>
      <p:sp>
        <p:nvSpPr>
          <p:cNvPr id="11" name="Rounded Rectangle 10"/>
          <p:cNvSpPr/>
          <p:nvPr/>
        </p:nvSpPr>
        <p:spPr>
          <a:xfrm>
            <a:off x="4889357" y="2193324"/>
            <a:ext cx="1466276" cy="6919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Subversion</a:t>
            </a:r>
          </a:p>
        </p:txBody>
      </p:sp>
      <p:sp>
        <p:nvSpPr>
          <p:cNvPr id="12" name="Rounded Rectangle 11"/>
          <p:cNvSpPr/>
          <p:nvPr/>
        </p:nvSpPr>
        <p:spPr>
          <a:xfrm>
            <a:off x="7376467" y="2193323"/>
            <a:ext cx="1582695" cy="6919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Git</a:t>
            </a:r>
          </a:p>
        </p:txBody>
      </p:sp>
      <p:sp>
        <p:nvSpPr>
          <p:cNvPr id="13" name="Right Arrow 12"/>
          <p:cNvSpPr/>
          <p:nvPr/>
        </p:nvSpPr>
        <p:spPr>
          <a:xfrm>
            <a:off x="4255243" y="2372497"/>
            <a:ext cx="383060" cy="333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6720485" y="2372496"/>
            <a:ext cx="383060" cy="333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p:cNvSpPr>
            <a:spLocks noChangeArrowheads="1"/>
          </p:cNvSpPr>
          <p:nvPr>
            <p:custDataLst>
              <p:tags r:id="rId8"/>
            </p:custDataLst>
          </p:nvPr>
        </p:nvSpPr>
        <p:spPr bwMode="auto">
          <a:xfrm>
            <a:off x="2209800" y="6591300"/>
            <a:ext cx="6228644" cy="210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7000"/>
              </a:lnSpc>
              <a:spcBef>
                <a:spcPct val="0"/>
              </a:spcBef>
              <a:spcAft>
                <a:spcPct val="0"/>
              </a:spcAft>
              <a:buClrTx/>
              <a:buSzTx/>
              <a:buFontTx/>
              <a:buNone/>
            </a:pPr>
            <a:r>
              <a:rPr lang="en-US" altLang="en-US" sz="778" dirty="0">
                <a:solidFill>
                  <a:srgbClr val="707070"/>
                </a:solidFill>
              </a:rPr>
              <a:t>Internal  | Sabareesh SS (ECA36) | 23/08/2016 | ©  Robert Bosch Engineering and Business Solutions Limited 2011. All rights reserved, also regarding any disposal, exploitation, reproduction, editing, distribution, as well as in the event of applications for industrial property rights.</a:t>
            </a:r>
            <a:endParaRPr lang="de-DE" altLang="en-US" sz="778" dirty="0">
              <a:solidFill>
                <a:srgbClr val="707070"/>
              </a:solidFill>
            </a:endParaRPr>
          </a:p>
        </p:txBody>
      </p:sp>
    </p:spTree>
    <p:custDataLst>
      <p:tags r:id="rId1"/>
    </p:custDataLst>
    <p:extLst>
      <p:ext uri="{BB962C8B-B14F-4D97-AF65-F5344CB8AC3E}">
        <p14:creationId xmlns:p14="http://schemas.microsoft.com/office/powerpoint/2010/main" val="1127853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sldNum" sz="quarter" idx="10"/>
            <p:custDataLst>
              <p:tags r:id="rId2"/>
            </p:custDataLst>
          </p:nvPr>
        </p:nvSpPr>
        <p:spPr>
          <a:xfrm>
            <a:off x="1439334" y="6501694"/>
            <a:ext cx="423333" cy="21166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825492" indent="-3174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26998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777982"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28597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79397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330196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80996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431795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buClrTx/>
              <a:buSzTx/>
              <a:buFontTx/>
              <a:buNone/>
            </a:pPr>
            <a:fld id="{3C8BDDF9-065C-4A33-929A-9B7F65CD0D6C}" type="slidenum">
              <a:rPr lang="de-DE" altLang="en-US" smtClean="0">
                <a:solidFill>
                  <a:srgbClr val="707070"/>
                </a:solidFill>
              </a:rPr>
              <a:pPr>
                <a:buClrTx/>
                <a:buSzTx/>
                <a:buFontTx/>
                <a:buNone/>
              </a:pPr>
              <a:t>4</a:t>
            </a:fld>
            <a:endParaRPr lang="de-DE" altLang="en-US">
              <a:solidFill>
                <a:srgbClr val="707070"/>
              </a:solidFill>
            </a:endParaRPr>
          </a:p>
        </p:txBody>
      </p:sp>
      <p:sp>
        <p:nvSpPr>
          <p:cNvPr id="9220" name="Text Box 9"/>
          <p:cNvSpPr txBox="1">
            <a:spLocks noChangeArrowheads="1"/>
          </p:cNvSpPr>
          <p:nvPr>
            <p:custDataLst>
              <p:tags r:id="rId3"/>
            </p:custDataLst>
          </p:nvPr>
        </p:nvSpPr>
        <p:spPr bwMode="auto">
          <a:xfrm>
            <a:off x="1947333" y="0"/>
            <a:ext cx="6350000" cy="57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6350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US" sz="2000" dirty="0">
                <a:solidFill>
                  <a:srgbClr val="FFFFFF"/>
                </a:solidFill>
              </a:rPr>
              <a:t>Prerequisites</a:t>
            </a:r>
            <a:endParaRPr lang="en-GB" altLang="en-US" sz="2000" dirty="0">
              <a:solidFill>
                <a:srgbClr val="FFFFFF"/>
              </a:solidFill>
            </a:endParaRPr>
          </a:p>
        </p:txBody>
      </p:sp>
      <p:sp>
        <p:nvSpPr>
          <p:cNvPr id="9221" name="Rectangle 7"/>
          <p:cNvSpPr>
            <a:spLocks noChangeArrowheads="1"/>
          </p:cNvSpPr>
          <p:nvPr>
            <p:custDataLst>
              <p:tags r:id="rId4"/>
            </p:custDataLst>
          </p:nvPr>
        </p:nvSpPr>
        <p:spPr bwMode="auto">
          <a:xfrm>
            <a:off x="8551333" y="211667"/>
            <a:ext cx="2032000" cy="1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GB" altLang="en-US" sz="889">
                <a:solidFill>
                  <a:srgbClr val="FFFFFF"/>
                </a:solidFill>
              </a:rPr>
              <a:t> </a:t>
            </a:r>
          </a:p>
        </p:txBody>
      </p:sp>
      <p:sp>
        <p:nvSpPr>
          <p:cNvPr id="9222" name="Rectangle 6_"/>
          <p:cNvSpPr>
            <a:spLocks noChangeArrowheads="1"/>
          </p:cNvSpPr>
          <p:nvPr>
            <p:custDataLst>
              <p:tags r:id="rId5"/>
            </p:custDataLst>
          </p:nvPr>
        </p:nvSpPr>
        <p:spPr bwMode="auto">
          <a:xfrm>
            <a:off x="2286000" y="6265333"/>
            <a:ext cx="6152444" cy="21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333">
              <a:solidFill>
                <a:srgbClr val="000000"/>
              </a:solidFill>
            </a:endParaRPr>
          </a:p>
        </p:txBody>
      </p:sp>
      <p:sp>
        <p:nvSpPr>
          <p:cNvPr id="9223" name="Rectangle 5"/>
          <p:cNvSpPr>
            <a:spLocks noChangeArrowheads="1"/>
          </p:cNvSpPr>
          <p:nvPr>
            <p:custDataLst>
              <p:tags r:id="rId6"/>
            </p:custDataLst>
          </p:nvPr>
        </p:nvSpPr>
        <p:spPr bwMode="auto">
          <a:xfrm>
            <a:off x="10809111" y="6688667"/>
            <a:ext cx="28222" cy="12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r" fontAlgn="base">
              <a:lnSpc>
                <a:spcPct val="107000"/>
              </a:lnSpc>
              <a:spcBef>
                <a:spcPct val="0"/>
              </a:spcBef>
              <a:spcAft>
                <a:spcPct val="0"/>
              </a:spcAft>
              <a:buClrTx/>
              <a:buSzTx/>
              <a:buFontTx/>
              <a:buNone/>
            </a:pPr>
            <a:endParaRPr lang="en-GB" altLang="en-US" sz="778">
              <a:solidFill>
                <a:srgbClr val="000000"/>
              </a:solidFill>
            </a:endParaRPr>
          </a:p>
        </p:txBody>
      </p:sp>
      <p:sp>
        <p:nvSpPr>
          <p:cNvPr id="9224" name="Text Box 4" hidden="1"/>
          <p:cNvSpPr txBox="1">
            <a:spLocks noChangeArrowheads="1"/>
          </p:cNvSpPr>
          <p:nvPr>
            <p:custDataLst>
              <p:tags r:id="rId7"/>
            </p:custDataLst>
          </p:nvPr>
        </p:nvSpPr>
        <p:spPr bwMode="auto">
          <a:xfrm>
            <a:off x="1354667" y="0"/>
            <a:ext cx="0" cy="22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444">
              <a:solidFill>
                <a:srgbClr val="000000"/>
              </a:solidFill>
            </a:endParaRPr>
          </a:p>
        </p:txBody>
      </p:sp>
      <p:sp>
        <p:nvSpPr>
          <p:cNvPr id="9225" name="Rectangle 13"/>
          <p:cNvSpPr>
            <a:spLocks noGrp="1" noChangeArrowheads="1"/>
          </p:cNvSpPr>
          <p:nvPr>
            <p:ph type="body" idx="4294967295"/>
          </p:nvPr>
        </p:nvSpPr>
        <p:spPr>
          <a:xfrm>
            <a:off x="1947333" y="1185334"/>
            <a:ext cx="8149167" cy="4804833"/>
          </a:xfrm>
        </p:spPr>
        <p:txBody>
          <a:bodyPr/>
          <a:lstStyle/>
          <a:p>
            <a:pPr marL="342900" lvl="1" indent="0">
              <a:lnSpc>
                <a:spcPct val="70000"/>
              </a:lnSpc>
              <a:buNone/>
            </a:pPr>
            <a:endParaRPr lang="en-US" sz="1400" b="1" dirty="0">
              <a:solidFill>
                <a:srgbClr val="098BDB"/>
              </a:solidFill>
            </a:endParaRPr>
          </a:p>
          <a:p>
            <a:pPr marL="0" indent="0">
              <a:lnSpc>
                <a:spcPct val="150000"/>
              </a:lnSpc>
              <a:buNone/>
            </a:pPr>
            <a:r>
              <a:rPr lang="en-US" sz="1600" b="1" kern="1200" dirty="0">
                <a:solidFill>
                  <a:srgbClr val="000000"/>
                </a:solidFill>
                <a:latin typeface="Bosch Office Sans" panose="020B0604020202020204" pitchFamily="34" charset="0"/>
              </a:rPr>
              <a:t>Version Control Setup</a:t>
            </a:r>
          </a:p>
          <a:p>
            <a:pPr marL="645585" lvl="1" indent="-285750">
              <a:lnSpc>
                <a:spcPct val="150000"/>
              </a:lnSpc>
            </a:pPr>
            <a:r>
              <a:rPr lang="en-US" sz="1600" kern="1200" dirty="0">
                <a:solidFill>
                  <a:srgbClr val="000000"/>
                </a:solidFill>
                <a:latin typeface="Bosch Office Sans" panose="020B0604020202020204" pitchFamily="34" charset="0"/>
                <a:ea typeface="+mn-ea"/>
                <a:cs typeface="+mn-cs"/>
              </a:rPr>
              <a:t>Base Clearcase</a:t>
            </a:r>
          </a:p>
          <a:p>
            <a:pPr marL="645585" lvl="1" indent="-285750">
              <a:lnSpc>
                <a:spcPct val="150000"/>
              </a:lnSpc>
            </a:pPr>
            <a:r>
              <a:rPr lang="en-US" sz="1600" kern="1200" dirty="0">
                <a:solidFill>
                  <a:srgbClr val="000000"/>
                </a:solidFill>
                <a:latin typeface="Bosch Office Sans" panose="020B0604020202020204" pitchFamily="34" charset="0"/>
                <a:ea typeface="+mn-ea"/>
                <a:cs typeface="+mn-cs"/>
              </a:rPr>
              <a:t>Subversion with Server</a:t>
            </a:r>
          </a:p>
          <a:p>
            <a:pPr marL="645585" lvl="1" indent="-285750">
              <a:lnSpc>
                <a:spcPct val="150000"/>
              </a:lnSpc>
            </a:pPr>
            <a:r>
              <a:rPr lang="en-US" sz="1600" kern="1200" dirty="0">
                <a:solidFill>
                  <a:srgbClr val="000000"/>
                </a:solidFill>
                <a:latin typeface="Bosch Office Sans" panose="020B0604020202020204" pitchFamily="34" charset="0"/>
                <a:ea typeface="+mn-ea"/>
                <a:cs typeface="+mn-cs"/>
              </a:rPr>
              <a:t>Git</a:t>
            </a:r>
          </a:p>
          <a:p>
            <a:pPr marL="359835" lvl="1" indent="0">
              <a:lnSpc>
                <a:spcPct val="150000"/>
              </a:lnSpc>
              <a:buNone/>
            </a:pPr>
            <a:endParaRPr lang="en-US" sz="1600" kern="1200" dirty="0">
              <a:solidFill>
                <a:srgbClr val="000000"/>
              </a:solidFill>
              <a:latin typeface="Bosch Office Sans" panose="020B0604020202020204" pitchFamily="34" charset="0"/>
              <a:ea typeface="+mn-ea"/>
              <a:cs typeface="+mn-cs"/>
            </a:endParaRPr>
          </a:p>
          <a:p>
            <a:pPr marL="0" indent="0">
              <a:lnSpc>
                <a:spcPct val="150000"/>
              </a:lnSpc>
              <a:buNone/>
            </a:pPr>
            <a:r>
              <a:rPr lang="en-US" sz="1600" b="1" kern="1200" dirty="0">
                <a:solidFill>
                  <a:srgbClr val="000000"/>
                </a:solidFill>
                <a:latin typeface="Bosch Office Sans" panose="020B0604020202020204" pitchFamily="34" charset="0"/>
              </a:rPr>
              <a:t>Tools / Environmental Setup</a:t>
            </a:r>
          </a:p>
          <a:p>
            <a:pPr marL="645585" lvl="1" indent="-285750">
              <a:lnSpc>
                <a:spcPct val="150000"/>
              </a:lnSpc>
            </a:pPr>
            <a:r>
              <a:rPr lang="en-US" sz="1600" kern="1200" dirty="0">
                <a:solidFill>
                  <a:srgbClr val="000000"/>
                </a:solidFill>
                <a:latin typeface="Bosch Office Sans" panose="020B0604020202020204" pitchFamily="34" charset="0"/>
                <a:ea typeface="+mn-ea"/>
                <a:cs typeface="+mn-cs"/>
              </a:rPr>
              <a:t>Java JRE</a:t>
            </a:r>
          </a:p>
          <a:p>
            <a:pPr marL="645585" lvl="1" indent="-285750">
              <a:lnSpc>
                <a:spcPct val="150000"/>
              </a:lnSpc>
            </a:pPr>
            <a:r>
              <a:rPr lang="en-US" sz="1600" kern="1200" dirty="0" err="1">
                <a:solidFill>
                  <a:srgbClr val="000000"/>
                </a:solidFill>
                <a:latin typeface="Bosch Office Sans" panose="020B0604020202020204" pitchFamily="34" charset="0"/>
                <a:ea typeface="+mn-ea"/>
                <a:cs typeface="+mn-cs"/>
              </a:rPr>
              <a:t>svn</a:t>
            </a:r>
            <a:r>
              <a:rPr lang="en-US" sz="1600" kern="1200" dirty="0">
                <a:solidFill>
                  <a:srgbClr val="000000"/>
                </a:solidFill>
                <a:latin typeface="Bosch Office Sans" panose="020B0604020202020204" pitchFamily="34" charset="0"/>
                <a:ea typeface="+mn-ea"/>
                <a:cs typeface="+mn-cs"/>
              </a:rPr>
              <a:t>-importer</a:t>
            </a:r>
          </a:p>
          <a:p>
            <a:pPr marL="645585" lvl="1" indent="-285750">
              <a:lnSpc>
                <a:spcPct val="150000"/>
              </a:lnSpc>
            </a:pPr>
            <a:r>
              <a:rPr lang="en-US" sz="1600" kern="1200" dirty="0">
                <a:solidFill>
                  <a:srgbClr val="000000"/>
                </a:solidFill>
                <a:latin typeface="Bosch Office Sans" panose="020B0604020202020204" pitchFamily="34" charset="0"/>
                <a:ea typeface="+mn-ea"/>
                <a:cs typeface="+mn-cs"/>
              </a:rPr>
              <a:t>Ruby(svn2git)</a:t>
            </a:r>
          </a:p>
          <a:p>
            <a:pPr>
              <a:buFont typeface="Wingdings" pitchFamily="2" charset="2"/>
              <a:buNone/>
            </a:pPr>
            <a:endParaRPr lang="en-GB" altLang="en-US" sz="889" dirty="0">
              <a:solidFill>
                <a:srgbClr val="0000CC"/>
              </a:solidFill>
            </a:endParaRPr>
          </a:p>
          <a:p>
            <a:pPr>
              <a:buFont typeface="Wingdings" pitchFamily="2" charset="2"/>
              <a:buNone/>
            </a:pPr>
            <a:endParaRPr lang="de-DE" altLang="en-US" sz="889" b="1" dirty="0"/>
          </a:p>
        </p:txBody>
      </p:sp>
      <p:sp>
        <p:nvSpPr>
          <p:cNvPr id="15" name="Rectangle 10"/>
          <p:cNvSpPr>
            <a:spLocks noChangeArrowheads="1"/>
          </p:cNvSpPr>
          <p:nvPr>
            <p:custDataLst>
              <p:tags r:id="rId8"/>
            </p:custDataLst>
          </p:nvPr>
        </p:nvSpPr>
        <p:spPr bwMode="auto">
          <a:xfrm>
            <a:off x="2209800" y="6591300"/>
            <a:ext cx="6228644" cy="210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7000"/>
              </a:lnSpc>
              <a:spcBef>
                <a:spcPct val="0"/>
              </a:spcBef>
              <a:spcAft>
                <a:spcPct val="0"/>
              </a:spcAft>
              <a:buClrTx/>
              <a:buSzTx/>
              <a:buFontTx/>
              <a:buNone/>
            </a:pPr>
            <a:r>
              <a:rPr lang="en-US" altLang="en-US" sz="778" dirty="0">
                <a:solidFill>
                  <a:srgbClr val="707070"/>
                </a:solidFill>
              </a:rPr>
              <a:t>Internal  | Sabareesh SS (ECA36) | 23/08/2016 | ©  Robert Bosch Engineering and Business Solutions Limited 2011. All rights reserved, also regarding any disposal, exploitation, reproduction, editing, distribution, as well as in the event of applications for industrial property rights.</a:t>
            </a:r>
            <a:endParaRPr lang="de-DE" altLang="en-US" sz="778" dirty="0">
              <a:solidFill>
                <a:srgbClr val="707070"/>
              </a:solidFill>
            </a:endParaRPr>
          </a:p>
        </p:txBody>
      </p:sp>
    </p:spTree>
    <p:custDataLst>
      <p:tags r:id="rId1"/>
    </p:custDataLst>
    <p:extLst>
      <p:ext uri="{BB962C8B-B14F-4D97-AF65-F5344CB8AC3E}">
        <p14:creationId xmlns:p14="http://schemas.microsoft.com/office/powerpoint/2010/main" val="1360546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sldNum" sz="quarter" idx="10"/>
            <p:custDataLst>
              <p:tags r:id="rId2"/>
            </p:custDataLst>
          </p:nvPr>
        </p:nvSpPr>
        <p:spPr>
          <a:xfrm>
            <a:off x="1439334" y="6501694"/>
            <a:ext cx="423333" cy="21166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825492" indent="-3174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26998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777982"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28597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79397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330196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80996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431795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buClrTx/>
              <a:buSzTx/>
              <a:buFontTx/>
              <a:buNone/>
            </a:pPr>
            <a:fld id="{3C8BDDF9-065C-4A33-929A-9B7F65CD0D6C}" type="slidenum">
              <a:rPr lang="de-DE" altLang="en-US" smtClean="0">
                <a:solidFill>
                  <a:srgbClr val="707070"/>
                </a:solidFill>
              </a:rPr>
              <a:pPr>
                <a:buClrTx/>
                <a:buSzTx/>
                <a:buFontTx/>
                <a:buNone/>
              </a:pPr>
              <a:t>5</a:t>
            </a:fld>
            <a:endParaRPr lang="de-DE" altLang="en-US">
              <a:solidFill>
                <a:srgbClr val="707070"/>
              </a:solidFill>
            </a:endParaRPr>
          </a:p>
        </p:txBody>
      </p:sp>
      <p:sp>
        <p:nvSpPr>
          <p:cNvPr id="9220" name="Text Box 9"/>
          <p:cNvSpPr txBox="1">
            <a:spLocks noChangeArrowheads="1"/>
          </p:cNvSpPr>
          <p:nvPr>
            <p:custDataLst>
              <p:tags r:id="rId3"/>
            </p:custDataLst>
          </p:nvPr>
        </p:nvSpPr>
        <p:spPr bwMode="auto">
          <a:xfrm>
            <a:off x="1947333" y="0"/>
            <a:ext cx="6350000" cy="57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6350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US" sz="2000" dirty="0">
                <a:solidFill>
                  <a:srgbClr val="FFFFFF"/>
                </a:solidFill>
              </a:rPr>
              <a:t>Migration  - BCC to SVN</a:t>
            </a:r>
            <a:endParaRPr lang="en-GB" altLang="en-US" sz="2000" dirty="0">
              <a:solidFill>
                <a:srgbClr val="FFFFFF"/>
              </a:solidFill>
            </a:endParaRPr>
          </a:p>
        </p:txBody>
      </p:sp>
      <p:sp>
        <p:nvSpPr>
          <p:cNvPr id="9221" name="Rectangle 7"/>
          <p:cNvSpPr>
            <a:spLocks noChangeArrowheads="1"/>
          </p:cNvSpPr>
          <p:nvPr>
            <p:custDataLst>
              <p:tags r:id="rId4"/>
            </p:custDataLst>
          </p:nvPr>
        </p:nvSpPr>
        <p:spPr bwMode="auto">
          <a:xfrm>
            <a:off x="8551333" y="211667"/>
            <a:ext cx="2032000" cy="1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GB" altLang="en-US" sz="889">
                <a:solidFill>
                  <a:srgbClr val="FFFFFF"/>
                </a:solidFill>
              </a:rPr>
              <a:t> </a:t>
            </a:r>
          </a:p>
        </p:txBody>
      </p:sp>
      <p:sp>
        <p:nvSpPr>
          <p:cNvPr id="9222" name="Rectangle 6_"/>
          <p:cNvSpPr>
            <a:spLocks noChangeArrowheads="1"/>
          </p:cNvSpPr>
          <p:nvPr>
            <p:custDataLst>
              <p:tags r:id="rId5"/>
            </p:custDataLst>
          </p:nvPr>
        </p:nvSpPr>
        <p:spPr bwMode="auto">
          <a:xfrm>
            <a:off x="2286000" y="6265333"/>
            <a:ext cx="6152444" cy="21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333">
              <a:solidFill>
                <a:srgbClr val="000000"/>
              </a:solidFill>
            </a:endParaRPr>
          </a:p>
        </p:txBody>
      </p:sp>
      <p:sp>
        <p:nvSpPr>
          <p:cNvPr id="9223" name="Rectangle 5"/>
          <p:cNvSpPr>
            <a:spLocks noChangeArrowheads="1"/>
          </p:cNvSpPr>
          <p:nvPr>
            <p:custDataLst>
              <p:tags r:id="rId6"/>
            </p:custDataLst>
          </p:nvPr>
        </p:nvSpPr>
        <p:spPr bwMode="auto">
          <a:xfrm>
            <a:off x="10809111" y="6688667"/>
            <a:ext cx="28222" cy="12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r" fontAlgn="base">
              <a:lnSpc>
                <a:spcPct val="107000"/>
              </a:lnSpc>
              <a:spcBef>
                <a:spcPct val="0"/>
              </a:spcBef>
              <a:spcAft>
                <a:spcPct val="0"/>
              </a:spcAft>
              <a:buClrTx/>
              <a:buSzTx/>
              <a:buFontTx/>
              <a:buNone/>
            </a:pPr>
            <a:endParaRPr lang="en-GB" altLang="en-US" sz="778">
              <a:solidFill>
                <a:srgbClr val="000000"/>
              </a:solidFill>
            </a:endParaRPr>
          </a:p>
        </p:txBody>
      </p:sp>
      <p:sp>
        <p:nvSpPr>
          <p:cNvPr id="9224" name="Text Box 4" hidden="1"/>
          <p:cNvSpPr txBox="1">
            <a:spLocks noChangeArrowheads="1"/>
          </p:cNvSpPr>
          <p:nvPr>
            <p:custDataLst>
              <p:tags r:id="rId7"/>
            </p:custDataLst>
          </p:nvPr>
        </p:nvSpPr>
        <p:spPr bwMode="auto">
          <a:xfrm>
            <a:off x="1354667" y="0"/>
            <a:ext cx="0" cy="22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444">
              <a:solidFill>
                <a:srgbClr val="000000"/>
              </a:solidFill>
            </a:endParaRPr>
          </a:p>
        </p:txBody>
      </p:sp>
      <p:sp>
        <p:nvSpPr>
          <p:cNvPr id="9225" name="Rectangle 13"/>
          <p:cNvSpPr>
            <a:spLocks noGrp="1" noChangeArrowheads="1"/>
          </p:cNvSpPr>
          <p:nvPr>
            <p:ph type="body" idx="4294967295"/>
          </p:nvPr>
        </p:nvSpPr>
        <p:spPr>
          <a:xfrm>
            <a:off x="1947333" y="1185334"/>
            <a:ext cx="8149167" cy="4804833"/>
          </a:xfrm>
        </p:spPr>
        <p:txBody>
          <a:bodyPr/>
          <a:lstStyle/>
          <a:p>
            <a:pPr marL="342900" lvl="1" indent="0">
              <a:lnSpc>
                <a:spcPct val="70000"/>
              </a:lnSpc>
              <a:buNone/>
            </a:pPr>
            <a:endParaRPr lang="en-US" sz="1400" b="1" dirty="0">
              <a:solidFill>
                <a:srgbClr val="098BDB"/>
              </a:solidFill>
            </a:endParaRPr>
          </a:p>
          <a:p>
            <a:pPr marL="571500" lvl="1">
              <a:lnSpc>
                <a:spcPct val="70000"/>
              </a:lnSpc>
            </a:pPr>
            <a:r>
              <a:rPr lang="en-US" sz="1600" kern="1200" dirty="0">
                <a:solidFill>
                  <a:srgbClr val="000000"/>
                </a:solidFill>
                <a:latin typeface="Bosch Office Sans" panose="020B0604020202020204" pitchFamily="34" charset="0"/>
                <a:ea typeface="+mn-ea"/>
                <a:cs typeface="+mn-cs"/>
              </a:rPr>
              <a:t>Create dynamic view for BCC VOB</a:t>
            </a:r>
          </a:p>
          <a:p>
            <a:pPr marL="342900" lvl="1" indent="0">
              <a:lnSpc>
                <a:spcPct val="70000"/>
              </a:lnSpc>
              <a:buNone/>
            </a:pPr>
            <a:endParaRPr lang="en-US" sz="1600" kern="1200" dirty="0">
              <a:solidFill>
                <a:srgbClr val="000000"/>
              </a:solidFill>
              <a:latin typeface="Bosch Office Sans" panose="020B0604020202020204" pitchFamily="34" charset="0"/>
              <a:ea typeface="+mn-ea"/>
              <a:cs typeface="+mn-cs"/>
            </a:endParaRPr>
          </a:p>
          <a:p>
            <a:pPr marL="571500" lvl="1">
              <a:lnSpc>
                <a:spcPct val="110000"/>
              </a:lnSpc>
            </a:pPr>
            <a:r>
              <a:rPr lang="en-US" sz="1600" kern="1200" dirty="0">
                <a:solidFill>
                  <a:srgbClr val="000000"/>
                </a:solidFill>
                <a:latin typeface="Bosch Office Sans" panose="020B0604020202020204" pitchFamily="34" charset="0"/>
                <a:ea typeface="+mn-ea"/>
                <a:cs typeface="+mn-cs"/>
              </a:rPr>
              <a:t>Open and edit config.properties file of Polarian SVN-Importer tool with respect to Clearcase.</a:t>
            </a:r>
          </a:p>
          <a:p>
            <a:pPr marL="342900" lvl="1" indent="0">
              <a:lnSpc>
                <a:spcPct val="70000"/>
              </a:lnSpc>
              <a:buNone/>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r>
              <a:rPr lang="en-US" sz="1600" kern="1200" dirty="0">
                <a:solidFill>
                  <a:srgbClr val="000000"/>
                </a:solidFill>
                <a:latin typeface="Bosch Office Sans" panose="020B0604020202020204" pitchFamily="34" charset="0"/>
                <a:ea typeface="+mn-ea"/>
                <a:cs typeface="+mn-cs"/>
              </a:rPr>
              <a:t>Run the svnimporter.jar file with the below command:</a:t>
            </a:r>
          </a:p>
          <a:p>
            <a:pPr marL="342900" lvl="1" indent="0">
              <a:lnSpc>
                <a:spcPct val="70000"/>
              </a:lnSpc>
              <a:buNone/>
            </a:pPr>
            <a:r>
              <a:rPr lang="en-US" sz="1600" kern="1200" dirty="0">
                <a:solidFill>
                  <a:srgbClr val="000000"/>
                </a:solidFill>
                <a:latin typeface="Bosch Office Sans" panose="020B0604020202020204" pitchFamily="34" charset="0"/>
                <a:ea typeface="+mn-ea"/>
                <a:cs typeface="+mn-cs"/>
              </a:rPr>
              <a:t>	</a:t>
            </a:r>
          </a:p>
          <a:p>
            <a:pPr marL="342900" lvl="1" indent="0">
              <a:lnSpc>
                <a:spcPct val="70000"/>
              </a:lnSpc>
              <a:buNone/>
            </a:pPr>
            <a:r>
              <a:rPr lang="en-US" sz="1600" kern="1200" dirty="0">
                <a:solidFill>
                  <a:srgbClr val="000000"/>
                </a:solidFill>
                <a:latin typeface="Bosch Office Sans" panose="020B0604020202020204" pitchFamily="34" charset="0"/>
                <a:ea typeface="+mn-ea"/>
                <a:cs typeface="+mn-cs"/>
              </a:rPr>
              <a:t>	</a:t>
            </a:r>
            <a:r>
              <a:rPr lang="en-US" sz="1600" i="1" kern="1200" dirty="0">
                <a:solidFill>
                  <a:srgbClr val="000000"/>
                </a:solidFill>
                <a:latin typeface="Bosch Office Sans" panose="020B0604020202020204" pitchFamily="34" charset="0"/>
                <a:ea typeface="+mn-ea"/>
                <a:cs typeface="+mn-cs"/>
              </a:rPr>
              <a:t>run.bat full config.properties</a:t>
            </a:r>
          </a:p>
          <a:p>
            <a:pPr marL="342900" lvl="1" indent="0">
              <a:lnSpc>
                <a:spcPct val="70000"/>
              </a:lnSpc>
              <a:buNone/>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r>
              <a:rPr lang="en-US" sz="1600" kern="1200" dirty="0">
                <a:solidFill>
                  <a:srgbClr val="000000"/>
                </a:solidFill>
                <a:latin typeface="Bosch Office Sans" panose="020B0604020202020204" pitchFamily="34" charset="0"/>
                <a:ea typeface="+mn-ea"/>
                <a:cs typeface="+mn-cs"/>
              </a:rPr>
              <a:t>Full dump file (partition dump files) will get created.</a:t>
            </a:r>
          </a:p>
          <a:p>
            <a:pPr marL="342900" lvl="1" indent="0">
              <a:lnSpc>
                <a:spcPct val="70000"/>
              </a:lnSpc>
              <a:buNone/>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r>
              <a:rPr lang="en-US" sz="1600" kern="1200" dirty="0">
                <a:solidFill>
                  <a:srgbClr val="000000"/>
                </a:solidFill>
                <a:latin typeface="Bosch Office Sans" panose="020B0604020202020204" pitchFamily="34" charset="0"/>
                <a:ea typeface="+mn-ea"/>
                <a:cs typeface="+mn-cs"/>
              </a:rPr>
              <a:t>Load the dump to subversion with the below command:</a:t>
            </a:r>
          </a:p>
          <a:p>
            <a:pPr marL="342900" lvl="1" indent="0">
              <a:lnSpc>
                <a:spcPct val="70000"/>
              </a:lnSpc>
              <a:buNone/>
            </a:pPr>
            <a:r>
              <a:rPr lang="en-US" sz="1600" kern="1200" dirty="0">
                <a:solidFill>
                  <a:srgbClr val="000000"/>
                </a:solidFill>
                <a:latin typeface="Bosch Office Sans" panose="020B0604020202020204" pitchFamily="34" charset="0"/>
                <a:ea typeface="+mn-ea"/>
                <a:cs typeface="+mn-cs"/>
              </a:rPr>
              <a:t>	</a:t>
            </a:r>
          </a:p>
          <a:p>
            <a:pPr marL="342900" lvl="1" indent="0">
              <a:lnSpc>
                <a:spcPct val="70000"/>
              </a:lnSpc>
              <a:buNone/>
            </a:pPr>
            <a:r>
              <a:rPr lang="en-US" sz="1600" kern="1200" dirty="0">
                <a:solidFill>
                  <a:srgbClr val="000000"/>
                </a:solidFill>
                <a:latin typeface="Bosch Office Sans" panose="020B0604020202020204" pitchFamily="34" charset="0"/>
                <a:ea typeface="+mn-ea"/>
                <a:cs typeface="+mn-cs"/>
              </a:rPr>
              <a:t>	</a:t>
            </a:r>
            <a:r>
              <a:rPr lang="en-US" sz="1600" i="1" kern="1200" dirty="0">
                <a:solidFill>
                  <a:srgbClr val="000000"/>
                </a:solidFill>
                <a:latin typeface="Bosch Office Sans" panose="020B0604020202020204" pitchFamily="34" charset="0"/>
                <a:ea typeface="+mn-ea"/>
                <a:cs typeface="+mn-cs"/>
              </a:rPr>
              <a:t>svnadmin load [Repository Path] &lt; [Dump file]</a:t>
            </a:r>
          </a:p>
          <a:p>
            <a:pPr marL="342900" lvl="1" indent="0">
              <a:lnSpc>
                <a:spcPct val="70000"/>
              </a:lnSpc>
              <a:buNone/>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r>
              <a:rPr lang="en-US" sz="1600" kern="1200" dirty="0">
                <a:solidFill>
                  <a:srgbClr val="000000"/>
                </a:solidFill>
                <a:latin typeface="Bosch Office Sans" panose="020B0604020202020204" pitchFamily="34" charset="0"/>
                <a:ea typeface="+mn-ea"/>
                <a:cs typeface="+mn-cs"/>
              </a:rPr>
              <a:t>Validate Subversion Repository </a:t>
            </a:r>
            <a:r>
              <a:rPr lang="en-US" sz="1600" kern="1200">
                <a:solidFill>
                  <a:srgbClr val="000000"/>
                </a:solidFill>
                <a:latin typeface="Bosch Office Sans" panose="020B0604020202020204" pitchFamily="34" charset="0"/>
                <a:ea typeface="+mn-ea"/>
                <a:cs typeface="+mn-cs"/>
              </a:rPr>
              <a:t>path.ffgfgfg</a:t>
            </a:r>
            <a:endParaRPr lang="en-US" sz="1600" kern="1200" dirty="0">
              <a:solidFill>
                <a:srgbClr val="000000"/>
              </a:solidFill>
              <a:latin typeface="Bosch Office Sans" panose="020B0604020202020204" pitchFamily="34" charset="0"/>
              <a:ea typeface="+mn-ea"/>
              <a:cs typeface="+mn-cs"/>
            </a:endParaRPr>
          </a:p>
          <a:p>
            <a:pPr marL="359835" lvl="1" indent="0">
              <a:lnSpc>
                <a:spcPct val="150000"/>
              </a:lnSpc>
              <a:buNone/>
            </a:pPr>
            <a:endParaRPr lang="en-US" sz="1600" kern="1200" dirty="0">
              <a:solidFill>
                <a:srgbClr val="000000"/>
              </a:solidFill>
              <a:latin typeface="Bosch Office Sans" panose="020B0604020202020204" pitchFamily="34" charset="0"/>
              <a:ea typeface="+mn-ea"/>
              <a:cs typeface="+mn-cs"/>
            </a:endParaRPr>
          </a:p>
          <a:p>
            <a:pPr>
              <a:buFont typeface="Wingdings" pitchFamily="2" charset="2"/>
              <a:buNone/>
            </a:pPr>
            <a:endParaRPr lang="en-GB" altLang="en-US" sz="889" dirty="0">
              <a:solidFill>
                <a:srgbClr val="0000CC"/>
              </a:solidFill>
            </a:endParaRPr>
          </a:p>
          <a:p>
            <a:pPr>
              <a:buFont typeface="Wingdings" pitchFamily="2" charset="2"/>
              <a:buNone/>
            </a:pPr>
            <a:endParaRPr lang="de-DE" altLang="en-US" sz="889" b="1" dirty="0"/>
          </a:p>
        </p:txBody>
      </p:sp>
      <p:sp>
        <p:nvSpPr>
          <p:cNvPr id="10" name="Rectangle 10"/>
          <p:cNvSpPr>
            <a:spLocks noChangeArrowheads="1"/>
          </p:cNvSpPr>
          <p:nvPr>
            <p:custDataLst>
              <p:tags r:id="rId8"/>
            </p:custDataLst>
          </p:nvPr>
        </p:nvSpPr>
        <p:spPr bwMode="auto">
          <a:xfrm>
            <a:off x="2209800" y="6591300"/>
            <a:ext cx="6228644" cy="210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7000"/>
              </a:lnSpc>
              <a:spcBef>
                <a:spcPct val="0"/>
              </a:spcBef>
              <a:spcAft>
                <a:spcPct val="0"/>
              </a:spcAft>
              <a:buClrTx/>
              <a:buSzTx/>
              <a:buFontTx/>
              <a:buNone/>
            </a:pPr>
            <a:r>
              <a:rPr lang="en-US" altLang="en-US" sz="778" dirty="0">
                <a:solidFill>
                  <a:srgbClr val="707070"/>
                </a:solidFill>
              </a:rPr>
              <a:t>Internal  | Sabareesh SS (ECA36) | 23/08/2016 | ©  Robert Bosch Engineering and Business Solutions Limited 2011. All rights reserved, also regarding any disposal, exploitation, reproduction, editing, distribution, as well as in the event of applications for industrial property rights.</a:t>
            </a:r>
            <a:endParaRPr lang="de-DE" altLang="en-US" sz="778" dirty="0">
              <a:solidFill>
                <a:srgbClr val="707070"/>
              </a:solidFill>
            </a:endParaRPr>
          </a:p>
        </p:txBody>
      </p:sp>
    </p:spTree>
    <p:custDataLst>
      <p:tags r:id="rId1"/>
    </p:custDataLst>
    <p:extLst>
      <p:ext uri="{BB962C8B-B14F-4D97-AF65-F5344CB8AC3E}">
        <p14:creationId xmlns:p14="http://schemas.microsoft.com/office/powerpoint/2010/main" val="879417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sldNum" sz="quarter" idx="10"/>
            <p:custDataLst>
              <p:tags r:id="rId2"/>
            </p:custDataLst>
          </p:nvPr>
        </p:nvSpPr>
        <p:spPr>
          <a:xfrm>
            <a:off x="1439334" y="6501694"/>
            <a:ext cx="423333" cy="21166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825492" indent="-3174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26998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777982"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28597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79397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330196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80996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431795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buClrTx/>
              <a:buSzTx/>
              <a:buFontTx/>
              <a:buNone/>
            </a:pPr>
            <a:fld id="{3C8BDDF9-065C-4A33-929A-9B7F65CD0D6C}" type="slidenum">
              <a:rPr lang="de-DE" altLang="en-US" smtClean="0">
                <a:solidFill>
                  <a:srgbClr val="707070"/>
                </a:solidFill>
              </a:rPr>
              <a:pPr>
                <a:buClrTx/>
                <a:buSzTx/>
                <a:buFontTx/>
                <a:buNone/>
              </a:pPr>
              <a:t>6</a:t>
            </a:fld>
            <a:endParaRPr lang="de-DE" altLang="en-US">
              <a:solidFill>
                <a:srgbClr val="707070"/>
              </a:solidFill>
            </a:endParaRPr>
          </a:p>
        </p:txBody>
      </p:sp>
      <p:sp>
        <p:nvSpPr>
          <p:cNvPr id="9220" name="Text Box 9"/>
          <p:cNvSpPr txBox="1">
            <a:spLocks noChangeArrowheads="1"/>
          </p:cNvSpPr>
          <p:nvPr>
            <p:custDataLst>
              <p:tags r:id="rId3"/>
            </p:custDataLst>
          </p:nvPr>
        </p:nvSpPr>
        <p:spPr bwMode="auto">
          <a:xfrm>
            <a:off x="1947333" y="0"/>
            <a:ext cx="6350000" cy="57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6350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US" sz="2000" dirty="0">
                <a:solidFill>
                  <a:srgbClr val="FFFFFF"/>
                </a:solidFill>
              </a:rPr>
              <a:t>Migration  - SVN to GIT</a:t>
            </a:r>
            <a:endParaRPr lang="en-GB" altLang="en-US" sz="2000" dirty="0">
              <a:solidFill>
                <a:srgbClr val="FFFFFF"/>
              </a:solidFill>
            </a:endParaRPr>
          </a:p>
        </p:txBody>
      </p:sp>
      <p:sp>
        <p:nvSpPr>
          <p:cNvPr id="9221" name="Rectangle 7"/>
          <p:cNvSpPr>
            <a:spLocks noChangeArrowheads="1"/>
          </p:cNvSpPr>
          <p:nvPr>
            <p:custDataLst>
              <p:tags r:id="rId4"/>
            </p:custDataLst>
          </p:nvPr>
        </p:nvSpPr>
        <p:spPr bwMode="auto">
          <a:xfrm>
            <a:off x="8551333" y="211667"/>
            <a:ext cx="2032000" cy="1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GB" altLang="en-US" sz="889">
                <a:solidFill>
                  <a:srgbClr val="FFFFFF"/>
                </a:solidFill>
              </a:rPr>
              <a:t> </a:t>
            </a:r>
          </a:p>
        </p:txBody>
      </p:sp>
      <p:sp>
        <p:nvSpPr>
          <p:cNvPr id="9222" name="Rectangle 6_"/>
          <p:cNvSpPr>
            <a:spLocks noChangeArrowheads="1"/>
          </p:cNvSpPr>
          <p:nvPr>
            <p:custDataLst>
              <p:tags r:id="rId5"/>
            </p:custDataLst>
          </p:nvPr>
        </p:nvSpPr>
        <p:spPr bwMode="auto">
          <a:xfrm>
            <a:off x="2286000" y="6265333"/>
            <a:ext cx="6152444" cy="21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333">
              <a:solidFill>
                <a:srgbClr val="000000"/>
              </a:solidFill>
            </a:endParaRPr>
          </a:p>
        </p:txBody>
      </p:sp>
      <p:sp>
        <p:nvSpPr>
          <p:cNvPr id="9223" name="Rectangle 5"/>
          <p:cNvSpPr>
            <a:spLocks noChangeArrowheads="1"/>
          </p:cNvSpPr>
          <p:nvPr>
            <p:custDataLst>
              <p:tags r:id="rId6"/>
            </p:custDataLst>
          </p:nvPr>
        </p:nvSpPr>
        <p:spPr bwMode="auto">
          <a:xfrm>
            <a:off x="10809111" y="6688667"/>
            <a:ext cx="28222" cy="12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r" fontAlgn="base">
              <a:lnSpc>
                <a:spcPct val="107000"/>
              </a:lnSpc>
              <a:spcBef>
                <a:spcPct val="0"/>
              </a:spcBef>
              <a:spcAft>
                <a:spcPct val="0"/>
              </a:spcAft>
              <a:buClrTx/>
              <a:buSzTx/>
              <a:buFontTx/>
              <a:buNone/>
            </a:pPr>
            <a:endParaRPr lang="en-GB" altLang="en-US" sz="778">
              <a:solidFill>
                <a:srgbClr val="000000"/>
              </a:solidFill>
            </a:endParaRPr>
          </a:p>
        </p:txBody>
      </p:sp>
      <p:sp>
        <p:nvSpPr>
          <p:cNvPr id="9224" name="Text Box 4" hidden="1"/>
          <p:cNvSpPr txBox="1">
            <a:spLocks noChangeArrowheads="1"/>
          </p:cNvSpPr>
          <p:nvPr>
            <p:custDataLst>
              <p:tags r:id="rId7"/>
            </p:custDataLst>
          </p:nvPr>
        </p:nvSpPr>
        <p:spPr bwMode="auto">
          <a:xfrm>
            <a:off x="1354667" y="0"/>
            <a:ext cx="0" cy="22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444">
              <a:solidFill>
                <a:srgbClr val="000000"/>
              </a:solidFill>
            </a:endParaRPr>
          </a:p>
        </p:txBody>
      </p:sp>
      <p:sp>
        <p:nvSpPr>
          <p:cNvPr id="9225" name="Rectangle 13"/>
          <p:cNvSpPr>
            <a:spLocks noGrp="1" noChangeArrowheads="1"/>
          </p:cNvSpPr>
          <p:nvPr>
            <p:ph type="body" idx="4294967295"/>
          </p:nvPr>
        </p:nvSpPr>
        <p:spPr>
          <a:xfrm>
            <a:off x="1947333" y="1185334"/>
            <a:ext cx="8149167" cy="4804833"/>
          </a:xfrm>
        </p:spPr>
        <p:txBody>
          <a:bodyPr/>
          <a:lstStyle/>
          <a:p>
            <a:pPr marL="342900" lvl="1" indent="0">
              <a:lnSpc>
                <a:spcPct val="70000"/>
              </a:lnSpc>
              <a:buNone/>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r>
              <a:rPr lang="en-US" sz="1600" kern="1200" dirty="0">
                <a:solidFill>
                  <a:srgbClr val="000000"/>
                </a:solidFill>
                <a:latin typeface="Bosch Office Sans" panose="020B0604020202020204" pitchFamily="34" charset="0"/>
              </a:rPr>
              <a:t>Each clone in Git is a Replica</a:t>
            </a:r>
            <a:r>
              <a:rPr lang="en-US" sz="1600" kern="1200" dirty="0">
                <a:solidFill>
                  <a:srgbClr val="000000"/>
                </a:solidFill>
                <a:latin typeface="Bosch Office Sans" panose="020B0604020202020204" pitchFamily="34" charset="0"/>
                <a:ea typeface="+mn-ea"/>
                <a:cs typeface="+mn-cs"/>
              </a:rPr>
              <a:t>.</a:t>
            </a:r>
          </a:p>
          <a:p>
            <a:pPr marL="342900" lvl="1" indent="0">
              <a:lnSpc>
                <a:spcPct val="70000"/>
              </a:lnSpc>
              <a:buNone/>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r>
              <a:rPr lang="en-US" sz="1600" kern="1200" dirty="0">
                <a:solidFill>
                  <a:srgbClr val="000000"/>
                </a:solidFill>
                <a:latin typeface="Bosch Office Sans" panose="020B0604020202020204" pitchFamily="34" charset="0"/>
                <a:ea typeface="+mn-ea"/>
                <a:cs typeface="+mn-cs"/>
              </a:rPr>
              <a:t>Get the subversion url.</a:t>
            </a:r>
          </a:p>
          <a:p>
            <a:pPr marL="342900" lvl="1" indent="0">
              <a:lnSpc>
                <a:spcPct val="70000"/>
              </a:lnSpc>
              <a:buNone/>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r>
              <a:rPr lang="en-US" sz="1600" kern="1200" dirty="0">
                <a:solidFill>
                  <a:srgbClr val="000000"/>
                </a:solidFill>
                <a:latin typeface="Bosch Office Sans" panose="020B0604020202020204" pitchFamily="34" charset="0"/>
                <a:ea typeface="+mn-ea"/>
                <a:cs typeface="+mn-cs"/>
              </a:rPr>
              <a:t>Run svn2git with the below command:</a:t>
            </a:r>
          </a:p>
          <a:p>
            <a:pPr marL="342900" lvl="1" indent="0">
              <a:lnSpc>
                <a:spcPct val="70000"/>
              </a:lnSpc>
              <a:buNone/>
            </a:pPr>
            <a:endParaRPr lang="en-US" sz="1600" kern="1200" dirty="0">
              <a:solidFill>
                <a:srgbClr val="000000"/>
              </a:solidFill>
              <a:latin typeface="Bosch Office Sans" panose="020B0604020202020204" pitchFamily="34" charset="0"/>
              <a:ea typeface="+mn-ea"/>
              <a:cs typeface="+mn-cs"/>
            </a:endParaRPr>
          </a:p>
          <a:p>
            <a:pPr marL="342900" lvl="1" indent="0">
              <a:lnSpc>
                <a:spcPct val="70000"/>
              </a:lnSpc>
              <a:buNone/>
            </a:pPr>
            <a:r>
              <a:rPr lang="en-US" sz="1600" kern="1200" dirty="0">
                <a:solidFill>
                  <a:srgbClr val="000000"/>
                </a:solidFill>
                <a:latin typeface="Bosch Office Sans" panose="020B0604020202020204" pitchFamily="34" charset="0"/>
                <a:ea typeface="+mn-ea"/>
                <a:cs typeface="+mn-cs"/>
              </a:rPr>
              <a:t>	</a:t>
            </a:r>
            <a:r>
              <a:rPr lang="en-US" sz="1600" i="1" kern="1200" dirty="0">
                <a:solidFill>
                  <a:srgbClr val="000000"/>
                </a:solidFill>
                <a:latin typeface="Bosch Office Sans" panose="020B0604020202020204" pitchFamily="34" charset="0"/>
                <a:ea typeface="+mn-ea"/>
                <a:cs typeface="+mn-cs"/>
              </a:rPr>
              <a:t>svn2git [subversion-</a:t>
            </a:r>
            <a:r>
              <a:rPr lang="en-US" sz="1600" i="1" kern="1200" dirty="0" err="1">
                <a:solidFill>
                  <a:srgbClr val="000000"/>
                </a:solidFill>
                <a:latin typeface="Bosch Office Sans" panose="020B0604020202020204" pitchFamily="34" charset="0"/>
                <a:ea typeface="+mn-ea"/>
                <a:cs typeface="+mn-cs"/>
              </a:rPr>
              <a:t>url</a:t>
            </a:r>
            <a:r>
              <a:rPr lang="en-US" sz="1600" i="1" kern="1200" dirty="0">
                <a:solidFill>
                  <a:srgbClr val="000000"/>
                </a:solidFill>
                <a:latin typeface="Bosch Office Sans" panose="020B0604020202020204" pitchFamily="34" charset="0"/>
                <a:ea typeface="+mn-ea"/>
                <a:cs typeface="+mn-cs"/>
              </a:rPr>
              <a:t>]</a:t>
            </a:r>
          </a:p>
          <a:p>
            <a:pPr marL="342900" lvl="1" indent="0">
              <a:lnSpc>
                <a:spcPct val="70000"/>
              </a:lnSpc>
              <a:buNone/>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r>
              <a:rPr lang="en-US" sz="1600" kern="1200" dirty="0">
                <a:solidFill>
                  <a:srgbClr val="000000"/>
                </a:solidFill>
                <a:latin typeface="Bosch Office Sans" panose="020B0604020202020204" pitchFamily="34" charset="0"/>
                <a:ea typeface="+mn-ea"/>
                <a:cs typeface="+mn-cs"/>
              </a:rPr>
              <a:t>Validate the Git Repository.</a:t>
            </a:r>
            <a:endParaRPr lang="en-GB" altLang="en-US" sz="889" dirty="0">
              <a:solidFill>
                <a:srgbClr val="0000CC"/>
              </a:solidFill>
            </a:endParaRPr>
          </a:p>
          <a:p>
            <a:pPr>
              <a:buFont typeface="Wingdings" pitchFamily="2" charset="2"/>
              <a:buNone/>
            </a:pPr>
            <a:endParaRPr lang="de-DE" altLang="en-US" sz="889" b="1" dirty="0"/>
          </a:p>
        </p:txBody>
      </p:sp>
      <p:sp>
        <p:nvSpPr>
          <p:cNvPr id="10" name="Rectangle 10"/>
          <p:cNvSpPr>
            <a:spLocks noChangeArrowheads="1"/>
          </p:cNvSpPr>
          <p:nvPr>
            <p:custDataLst>
              <p:tags r:id="rId8"/>
            </p:custDataLst>
          </p:nvPr>
        </p:nvSpPr>
        <p:spPr bwMode="auto">
          <a:xfrm>
            <a:off x="2209800" y="6591300"/>
            <a:ext cx="6228644" cy="210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7000"/>
              </a:lnSpc>
              <a:spcBef>
                <a:spcPct val="0"/>
              </a:spcBef>
              <a:spcAft>
                <a:spcPct val="0"/>
              </a:spcAft>
              <a:buClrTx/>
              <a:buSzTx/>
              <a:buFontTx/>
              <a:buNone/>
            </a:pPr>
            <a:r>
              <a:rPr lang="en-US" altLang="en-US" sz="778" dirty="0">
                <a:solidFill>
                  <a:srgbClr val="707070"/>
                </a:solidFill>
              </a:rPr>
              <a:t>Internal  | Sabareesh SS (ECA36) | 23/08/2016 | ©  Robert Bosch Engineering and Business Solutions Limited 2011. All rights reserved, also regarding any disposal, exploitation, reproduction, editing, distribution, as well as in the event of applications for industrial property rights.</a:t>
            </a:r>
            <a:endParaRPr lang="de-DE" altLang="en-US" sz="778" dirty="0">
              <a:solidFill>
                <a:srgbClr val="707070"/>
              </a:solidFill>
            </a:endParaRPr>
          </a:p>
        </p:txBody>
      </p:sp>
    </p:spTree>
    <p:custDataLst>
      <p:tags r:id="rId1"/>
    </p:custDataLst>
    <p:extLst>
      <p:ext uri="{BB962C8B-B14F-4D97-AF65-F5344CB8AC3E}">
        <p14:creationId xmlns:p14="http://schemas.microsoft.com/office/powerpoint/2010/main" val="1530672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sldNum" sz="quarter" idx="10"/>
            <p:custDataLst>
              <p:tags r:id="rId2"/>
            </p:custDataLst>
          </p:nvPr>
        </p:nvSpPr>
        <p:spPr>
          <a:xfrm>
            <a:off x="1439334" y="6501694"/>
            <a:ext cx="423333" cy="21166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825492" indent="-3174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26998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777982"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28597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79397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330196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80996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431795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buClrTx/>
              <a:buSzTx/>
              <a:buFontTx/>
              <a:buNone/>
            </a:pPr>
            <a:fld id="{3C8BDDF9-065C-4A33-929A-9B7F65CD0D6C}" type="slidenum">
              <a:rPr lang="de-DE" altLang="en-US" smtClean="0">
                <a:solidFill>
                  <a:srgbClr val="707070"/>
                </a:solidFill>
              </a:rPr>
              <a:pPr>
                <a:buClrTx/>
                <a:buSzTx/>
                <a:buFontTx/>
                <a:buNone/>
              </a:pPr>
              <a:t>7</a:t>
            </a:fld>
            <a:endParaRPr lang="de-DE" altLang="en-US">
              <a:solidFill>
                <a:srgbClr val="707070"/>
              </a:solidFill>
            </a:endParaRPr>
          </a:p>
        </p:txBody>
      </p:sp>
      <p:sp>
        <p:nvSpPr>
          <p:cNvPr id="9220" name="Text Box 9"/>
          <p:cNvSpPr txBox="1">
            <a:spLocks noChangeArrowheads="1"/>
          </p:cNvSpPr>
          <p:nvPr>
            <p:custDataLst>
              <p:tags r:id="rId3"/>
            </p:custDataLst>
          </p:nvPr>
        </p:nvSpPr>
        <p:spPr bwMode="auto">
          <a:xfrm>
            <a:off x="1947333" y="0"/>
            <a:ext cx="6350000" cy="57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6350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US" sz="2000" dirty="0">
                <a:solidFill>
                  <a:srgbClr val="FFFFFF"/>
                </a:solidFill>
              </a:rPr>
              <a:t>GIT, A different Clearcase</a:t>
            </a:r>
            <a:endParaRPr lang="en-GB" altLang="en-US" sz="2000" dirty="0">
              <a:solidFill>
                <a:srgbClr val="FFFFFF"/>
              </a:solidFill>
            </a:endParaRPr>
          </a:p>
        </p:txBody>
      </p:sp>
      <p:sp>
        <p:nvSpPr>
          <p:cNvPr id="9221" name="Rectangle 7"/>
          <p:cNvSpPr>
            <a:spLocks noChangeArrowheads="1"/>
          </p:cNvSpPr>
          <p:nvPr>
            <p:custDataLst>
              <p:tags r:id="rId4"/>
            </p:custDataLst>
          </p:nvPr>
        </p:nvSpPr>
        <p:spPr bwMode="auto">
          <a:xfrm>
            <a:off x="8551333" y="211667"/>
            <a:ext cx="2032000" cy="1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GB" altLang="en-US" sz="889">
                <a:solidFill>
                  <a:srgbClr val="FFFFFF"/>
                </a:solidFill>
              </a:rPr>
              <a:t> </a:t>
            </a:r>
          </a:p>
        </p:txBody>
      </p:sp>
      <p:sp>
        <p:nvSpPr>
          <p:cNvPr id="9222" name="Rectangle 6_"/>
          <p:cNvSpPr>
            <a:spLocks noChangeArrowheads="1"/>
          </p:cNvSpPr>
          <p:nvPr>
            <p:custDataLst>
              <p:tags r:id="rId5"/>
            </p:custDataLst>
          </p:nvPr>
        </p:nvSpPr>
        <p:spPr bwMode="auto">
          <a:xfrm>
            <a:off x="2286000" y="6265333"/>
            <a:ext cx="6152444" cy="21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333">
              <a:solidFill>
                <a:srgbClr val="000000"/>
              </a:solidFill>
            </a:endParaRPr>
          </a:p>
        </p:txBody>
      </p:sp>
      <p:sp>
        <p:nvSpPr>
          <p:cNvPr id="9223" name="Rectangle 5"/>
          <p:cNvSpPr>
            <a:spLocks noChangeArrowheads="1"/>
          </p:cNvSpPr>
          <p:nvPr>
            <p:custDataLst>
              <p:tags r:id="rId6"/>
            </p:custDataLst>
          </p:nvPr>
        </p:nvSpPr>
        <p:spPr bwMode="auto">
          <a:xfrm>
            <a:off x="10809111" y="6688667"/>
            <a:ext cx="28222" cy="12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r" fontAlgn="base">
              <a:lnSpc>
                <a:spcPct val="107000"/>
              </a:lnSpc>
              <a:spcBef>
                <a:spcPct val="0"/>
              </a:spcBef>
              <a:spcAft>
                <a:spcPct val="0"/>
              </a:spcAft>
              <a:buClrTx/>
              <a:buSzTx/>
              <a:buFontTx/>
              <a:buNone/>
            </a:pPr>
            <a:endParaRPr lang="en-GB" altLang="en-US" sz="778">
              <a:solidFill>
                <a:srgbClr val="000000"/>
              </a:solidFill>
            </a:endParaRPr>
          </a:p>
        </p:txBody>
      </p:sp>
      <p:sp>
        <p:nvSpPr>
          <p:cNvPr id="9224" name="Text Box 4" hidden="1"/>
          <p:cNvSpPr txBox="1">
            <a:spLocks noChangeArrowheads="1"/>
          </p:cNvSpPr>
          <p:nvPr>
            <p:custDataLst>
              <p:tags r:id="rId7"/>
            </p:custDataLst>
          </p:nvPr>
        </p:nvSpPr>
        <p:spPr bwMode="auto">
          <a:xfrm>
            <a:off x="1354667" y="0"/>
            <a:ext cx="0" cy="22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444">
              <a:solidFill>
                <a:srgbClr val="000000"/>
              </a:solidFill>
            </a:endParaRPr>
          </a:p>
        </p:txBody>
      </p:sp>
      <p:sp>
        <p:nvSpPr>
          <p:cNvPr id="9225" name="Rectangle 13"/>
          <p:cNvSpPr>
            <a:spLocks noGrp="1" noChangeArrowheads="1"/>
          </p:cNvSpPr>
          <p:nvPr>
            <p:ph type="body" idx="4294967295"/>
          </p:nvPr>
        </p:nvSpPr>
        <p:spPr>
          <a:xfrm>
            <a:off x="1862667" y="1283768"/>
            <a:ext cx="8149167" cy="4276352"/>
          </a:xfrm>
        </p:spPr>
        <p:txBody>
          <a:bodyPr/>
          <a:lstStyle/>
          <a:p>
            <a:pPr marL="342900" lvl="1" indent="0">
              <a:lnSpc>
                <a:spcPct val="70000"/>
              </a:lnSpc>
              <a:buNone/>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r>
              <a:rPr lang="en-US" sz="1600" kern="1200" dirty="0">
                <a:solidFill>
                  <a:srgbClr val="000000"/>
                </a:solidFill>
                <a:latin typeface="Bosch Office Sans" panose="020B0604020202020204" pitchFamily="34" charset="0"/>
                <a:ea typeface="+mn-ea"/>
                <a:cs typeface="+mn-cs"/>
              </a:rPr>
              <a:t>Create and go to a folder for Git repository initialization.</a:t>
            </a:r>
          </a:p>
          <a:p>
            <a:pPr marL="342900" lvl="1" indent="0">
              <a:lnSpc>
                <a:spcPct val="70000"/>
              </a:lnSpc>
              <a:buNone/>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r>
              <a:rPr lang="en-US" sz="1600" kern="1200" dirty="0">
                <a:solidFill>
                  <a:srgbClr val="000000"/>
                </a:solidFill>
                <a:latin typeface="Bosch Office Sans" panose="020B0604020202020204" pitchFamily="34" charset="0"/>
              </a:rPr>
              <a:t>There are No Check-in and Check-out commands in Git.</a:t>
            </a:r>
          </a:p>
          <a:p>
            <a:pPr marL="359835" lvl="1" indent="0">
              <a:lnSpc>
                <a:spcPct val="70000"/>
              </a:lnSpc>
              <a:buNone/>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r>
              <a:rPr lang="en-US" sz="1600" kern="1200" dirty="0">
                <a:solidFill>
                  <a:srgbClr val="000000"/>
                </a:solidFill>
                <a:latin typeface="Bosch Office Sans" panose="020B0604020202020204" pitchFamily="34" charset="0"/>
              </a:rPr>
              <a:t>There are No Views and Configuration specifications in Git.</a:t>
            </a:r>
          </a:p>
          <a:p>
            <a:pPr marL="342900" lvl="1" indent="0">
              <a:lnSpc>
                <a:spcPct val="70000"/>
              </a:lnSpc>
              <a:buNone/>
            </a:pPr>
            <a:endParaRPr lang="en-US" sz="1600" kern="1200" dirty="0">
              <a:solidFill>
                <a:srgbClr val="000000"/>
              </a:solidFill>
              <a:latin typeface="Bosch Office Sans" panose="020B0604020202020204" pitchFamily="34" charset="0"/>
              <a:ea typeface="+mn-ea"/>
              <a:cs typeface="+mn-cs"/>
            </a:endParaRPr>
          </a:p>
          <a:p>
            <a:pPr marL="571500" lvl="1">
              <a:lnSpc>
                <a:spcPct val="70000"/>
              </a:lnSpc>
            </a:pPr>
            <a:r>
              <a:rPr lang="en-US" sz="1600" kern="1200" dirty="0">
                <a:solidFill>
                  <a:srgbClr val="000000"/>
                </a:solidFill>
                <a:latin typeface="Bosch Office Sans" panose="020B0604020202020204" pitchFamily="34" charset="0"/>
              </a:rPr>
              <a:t>There is No file based access control in Git.</a:t>
            </a:r>
          </a:p>
          <a:p>
            <a:pPr marL="359835" lvl="1" indent="0">
              <a:lnSpc>
                <a:spcPct val="70000"/>
              </a:lnSpc>
              <a:buNone/>
            </a:pPr>
            <a:endParaRPr lang="en-GB" altLang="en-US" sz="889" dirty="0">
              <a:solidFill>
                <a:srgbClr val="0000CC"/>
              </a:solidFill>
            </a:endParaRPr>
          </a:p>
          <a:p>
            <a:pPr>
              <a:buFont typeface="Wingdings" pitchFamily="2" charset="2"/>
              <a:buNone/>
            </a:pPr>
            <a:endParaRPr lang="de-DE" altLang="en-US" sz="889" b="1" dirty="0"/>
          </a:p>
        </p:txBody>
      </p:sp>
      <p:sp>
        <p:nvSpPr>
          <p:cNvPr id="10" name="Rectangle 10"/>
          <p:cNvSpPr>
            <a:spLocks noChangeArrowheads="1"/>
          </p:cNvSpPr>
          <p:nvPr>
            <p:custDataLst>
              <p:tags r:id="rId8"/>
            </p:custDataLst>
          </p:nvPr>
        </p:nvSpPr>
        <p:spPr bwMode="auto">
          <a:xfrm>
            <a:off x="2209800" y="6591300"/>
            <a:ext cx="6228644" cy="210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7000"/>
              </a:lnSpc>
              <a:spcBef>
                <a:spcPct val="0"/>
              </a:spcBef>
              <a:spcAft>
                <a:spcPct val="0"/>
              </a:spcAft>
              <a:buClrTx/>
              <a:buSzTx/>
              <a:buFontTx/>
              <a:buNone/>
            </a:pPr>
            <a:r>
              <a:rPr lang="en-US" altLang="en-US" sz="778" dirty="0">
                <a:solidFill>
                  <a:srgbClr val="707070"/>
                </a:solidFill>
              </a:rPr>
              <a:t>Internal  | Sabareesh SS (ECA36) | 23/08/2016 | ©  Robert Bosch Engineering and Business Solutions Limited 2011. All rights reserved, also regarding any disposal, exploitation, reproduction, editing, distribution, as well as in the event of applications for industrial property rights.</a:t>
            </a:r>
            <a:endParaRPr lang="de-DE" altLang="en-US" sz="778" dirty="0">
              <a:solidFill>
                <a:srgbClr val="707070"/>
              </a:solidFill>
            </a:endParaRPr>
          </a:p>
        </p:txBody>
      </p:sp>
    </p:spTree>
    <p:custDataLst>
      <p:tags r:id="rId1"/>
    </p:custDataLst>
    <p:extLst>
      <p:ext uri="{BB962C8B-B14F-4D97-AF65-F5344CB8AC3E}">
        <p14:creationId xmlns:p14="http://schemas.microsoft.com/office/powerpoint/2010/main" val="3042582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sldNum" sz="quarter" idx="10"/>
            <p:custDataLst>
              <p:tags r:id="rId2"/>
            </p:custDataLst>
          </p:nvPr>
        </p:nvSpPr>
        <p:spPr>
          <a:xfrm>
            <a:off x="1439334" y="6501694"/>
            <a:ext cx="423333" cy="21166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825492" indent="-3174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26998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777982"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28597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79397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330196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80996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431795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buClrTx/>
              <a:buSzTx/>
              <a:buFontTx/>
              <a:buNone/>
            </a:pPr>
            <a:fld id="{3C8BDDF9-065C-4A33-929A-9B7F65CD0D6C}" type="slidenum">
              <a:rPr lang="de-DE" altLang="en-US" smtClean="0">
                <a:solidFill>
                  <a:srgbClr val="707070"/>
                </a:solidFill>
              </a:rPr>
              <a:pPr>
                <a:buClrTx/>
                <a:buSzTx/>
                <a:buFontTx/>
                <a:buNone/>
              </a:pPr>
              <a:t>8</a:t>
            </a:fld>
            <a:endParaRPr lang="de-DE" altLang="en-US">
              <a:solidFill>
                <a:srgbClr val="707070"/>
              </a:solidFill>
            </a:endParaRPr>
          </a:p>
        </p:txBody>
      </p:sp>
      <p:sp>
        <p:nvSpPr>
          <p:cNvPr id="9221" name="Rectangle 7"/>
          <p:cNvSpPr>
            <a:spLocks noChangeArrowheads="1"/>
          </p:cNvSpPr>
          <p:nvPr>
            <p:custDataLst>
              <p:tags r:id="rId3"/>
            </p:custDataLst>
          </p:nvPr>
        </p:nvSpPr>
        <p:spPr bwMode="auto">
          <a:xfrm>
            <a:off x="8551333" y="211667"/>
            <a:ext cx="2032000" cy="1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GB" altLang="en-US" sz="889">
                <a:solidFill>
                  <a:srgbClr val="FFFFFF"/>
                </a:solidFill>
              </a:rPr>
              <a:t> </a:t>
            </a:r>
          </a:p>
        </p:txBody>
      </p:sp>
      <p:sp>
        <p:nvSpPr>
          <p:cNvPr id="9222" name="Rectangle 6_"/>
          <p:cNvSpPr>
            <a:spLocks noChangeArrowheads="1"/>
          </p:cNvSpPr>
          <p:nvPr>
            <p:custDataLst>
              <p:tags r:id="rId4"/>
            </p:custDataLst>
          </p:nvPr>
        </p:nvSpPr>
        <p:spPr bwMode="auto">
          <a:xfrm>
            <a:off x="2286000" y="6265333"/>
            <a:ext cx="6152444" cy="21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333">
              <a:solidFill>
                <a:srgbClr val="000000"/>
              </a:solidFill>
            </a:endParaRPr>
          </a:p>
        </p:txBody>
      </p:sp>
      <p:sp>
        <p:nvSpPr>
          <p:cNvPr id="9223" name="Rectangle 5"/>
          <p:cNvSpPr>
            <a:spLocks noChangeArrowheads="1"/>
          </p:cNvSpPr>
          <p:nvPr>
            <p:custDataLst>
              <p:tags r:id="rId5"/>
            </p:custDataLst>
          </p:nvPr>
        </p:nvSpPr>
        <p:spPr bwMode="auto">
          <a:xfrm>
            <a:off x="10809111" y="6688667"/>
            <a:ext cx="28222" cy="12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r" fontAlgn="base">
              <a:lnSpc>
                <a:spcPct val="107000"/>
              </a:lnSpc>
              <a:spcBef>
                <a:spcPct val="0"/>
              </a:spcBef>
              <a:spcAft>
                <a:spcPct val="0"/>
              </a:spcAft>
              <a:buClrTx/>
              <a:buSzTx/>
              <a:buFontTx/>
              <a:buNone/>
            </a:pPr>
            <a:endParaRPr lang="en-GB" altLang="en-US" sz="778">
              <a:solidFill>
                <a:srgbClr val="000000"/>
              </a:solidFill>
            </a:endParaRPr>
          </a:p>
        </p:txBody>
      </p:sp>
      <p:sp>
        <p:nvSpPr>
          <p:cNvPr id="9224" name="Text Box 4" hidden="1"/>
          <p:cNvSpPr txBox="1">
            <a:spLocks noChangeArrowheads="1"/>
          </p:cNvSpPr>
          <p:nvPr>
            <p:custDataLst>
              <p:tags r:id="rId6"/>
            </p:custDataLst>
          </p:nvPr>
        </p:nvSpPr>
        <p:spPr bwMode="auto">
          <a:xfrm>
            <a:off x="1354667" y="0"/>
            <a:ext cx="0" cy="22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444">
              <a:solidFill>
                <a:srgbClr val="000000"/>
              </a:solidFill>
            </a:endParaRPr>
          </a:p>
        </p:txBody>
      </p:sp>
      <p:sp>
        <p:nvSpPr>
          <p:cNvPr id="9225" name="Rectangle 13"/>
          <p:cNvSpPr>
            <a:spLocks noGrp="1" noChangeArrowheads="1"/>
          </p:cNvSpPr>
          <p:nvPr>
            <p:ph type="body" idx="4294967295"/>
          </p:nvPr>
        </p:nvSpPr>
        <p:spPr>
          <a:xfrm>
            <a:off x="1862667" y="1283768"/>
            <a:ext cx="8149167" cy="4276352"/>
          </a:xfrm>
        </p:spPr>
        <p:txBody>
          <a:bodyPr/>
          <a:lstStyle/>
          <a:p>
            <a:pPr marL="359835" lvl="1" indent="0">
              <a:lnSpc>
                <a:spcPct val="70000"/>
              </a:lnSpc>
              <a:buNone/>
            </a:pPr>
            <a:endParaRPr lang="en-GB" altLang="en-US" sz="889" dirty="0">
              <a:solidFill>
                <a:srgbClr val="0000CC"/>
              </a:solidFill>
            </a:endParaRPr>
          </a:p>
          <a:p>
            <a:pPr>
              <a:buFont typeface="Wingdings" pitchFamily="2" charset="2"/>
              <a:buNone/>
            </a:pPr>
            <a:endParaRPr lang="de-DE" altLang="en-US" sz="889" b="1" dirty="0"/>
          </a:p>
        </p:txBody>
      </p:sp>
      <p:sp>
        <p:nvSpPr>
          <p:cNvPr id="10" name="Rectangle 10"/>
          <p:cNvSpPr>
            <a:spLocks noChangeArrowheads="1"/>
          </p:cNvSpPr>
          <p:nvPr>
            <p:custDataLst>
              <p:tags r:id="rId7"/>
            </p:custDataLst>
          </p:nvPr>
        </p:nvSpPr>
        <p:spPr bwMode="auto">
          <a:xfrm>
            <a:off x="2209800" y="6591300"/>
            <a:ext cx="6228644" cy="210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7000"/>
              </a:lnSpc>
              <a:spcBef>
                <a:spcPct val="0"/>
              </a:spcBef>
              <a:spcAft>
                <a:spcPct val="0"/>
              </a:spcAft>
              <a:buClrTx/>
              <a:buSzTx/>
              <a:buFontTx/>
              <a:buNone/>
            </a:pPr>
            <a:r>
              <a:rPr lang="en-US" altLang="en-US" sz="778" dirty="0">
                <a:solidFill>
                  <a:srgbClr val="707070"/>
                </a:solidFill>
              </a:rPr>
              <a:t>Internal  | Sabareesh SS (ECA36) | 23/08/2016 | ©  Robert Bosch Engineering and Business Solutions Limited 2011. All rights reserved, also regarding any disposal, exploitation, reproduction, editing, distribution, as well as in the event of applications for industrial property rights.</a:t>
            </a:r>
            <a:endParaRPr lang="de-DE" altLang="en-US" sz="778" dirty="0">
              <a:solidFill>
                <a:srgbClr val="707070"/>
              </a:solidFill>
            </a:endParaRPr>
          </a:p>
        </p:txBody>
      </p:sp>
      <p:pic>
        <p:nvPicPr>
          <p:cNvPr id="2" name="Picture 1"/>
          <p:cNvPicPr>
            <a:picLocks noChangeAspect="1"/>
          </p:cNvPicPr>
          <p:nvPr/>
        </p:nvPicPr>
        <p:blipFill>
          <a:blip r:embed="rId11"/>
          <a:stretch>
            <a:fillRect/>
          </a:stretch>
        </p:blipFill>
        <p:spPr>
          <a:xfrm>
            <a:off x="846889" y="1197670"/>
            <a:ext cx="10498222" cy="4462659"/>
          </a:xfrm>
          <a:prstGeom prst="rect">
            <a:avLst/>
          </a:prstGeom>
        </p:spPr>
      </p:pic>
      <p:sp>
        <p:nvSpPr>
          <p:cNvPr id="11" name="Text Box 9"/>
          <p:cNvSpPr txBox="1">
            <a:spLocks noChangeArrowheads="1"/>
          </p:cNvSpPr>
          <p:nvPr>
            <p:custDataLst>
              <p:tags r:id="rId8"/>
            </p:custDataLst>
          </p:nvPr>
        </p:nvSpPr>
        <p:spPr bwMode="auto">
          <a:xfrm>
            <a:off x="1947333" y="-38100"/>
            <a:ext cx="6350000" cy="616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6350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US" sz="2000" dirty="0">
                <a:solidFill>
                  <a:srgbClr val="FFFFFF"/>
                </a:solidFill>
              </a:rPr>
              <a:t>Clearcase Vs GIT</a:t>
            </a:r>
            <a:endParaRPr lang="en-GB" altLang="en-US" sz="2000" dirty="0">
              <a:solidFill>
                <a:srgbClr val="FFFFFF"/>
              </a:solidFill>
            </a:endParaRPr>
          </a:p>
        </p:txBody>
      </p:sp>
    </p:spTree>
    <p:custDataLst>
      <p:tags r:id="rId1"/>
    </p:custDataLst>
    <p:extLst>
      <p:ext uri="{BB962C8B-B14F-4D97-AF65-F5344CB8AC3E}">
        <p14:creationId xmlns:p14="http://schemas.microsoft.com/office/powerpoint/2010/main" val="867437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sldNum" sz="quarter" idx="10"/>
            <p:custDataLst>
              <p:tags r:id="rId2"/>
            </p:custDataLst>
          </p:nvPr>
        </p:nvSpPr>
        <p:spPr>
          <a:xfrm>
            <a:off x="1439334" y="6501694"/>
            <a:ext cx="423333" cy="21166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825492" indent="-3174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26998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777982"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285977" indent="-253997">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79397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330196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809962"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4317957" indent="-253997"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buClrTx/>
              <a:buSzTx/>
              <a:buFontTx/>
              <a:buNone/>
            </a:pPr>
            <a:fld id="{3C8BDDF9-065C-4A33-929A-9B7F65CD0D6C}" type="slidenum">
              <a:rPr lang="de-DE" altLang="en-US" smtClean="0">
                <a:solidFill>
                  <a:srgbClr val="707070"/>
                </a:solidFill>
              </a:rPr>
              <a:pPr>
                <a:buClrTx/>
                <a:buSzTx/>
                <a:buFontTx/>
                <a:buNone/>
              </a:pPr>
              <a:t>9</a:t>
            </a:fld>
            <a:endParaRPr lang="de-DE" altLang="en-US">
              <a:solidFill>
                <a:srgbClr val="707070"/>
              </a:solidFill>
            </a:endParaRPr>
          </a:p>
        </p:txBody>
      </p:sp>
      <p:sp>
        <p:nvSpPr>
          <p:cNvPr id="9221" name="Rectangle 7"/>
          <p:cNvSpPr>
            <a:spLocks noChangeArrowheads="1"/>
          </p:cNvSpPr>
          <p:nvPr>
            <p:custDataLst>
              <p:tags r:id="rId3"/>
            </p:custDataLst>
          </p:nvPr>
        </p:nvSpPr>
        <p:spPr bwMode="auto">
          <a:xfrm>
            <a:off x="8551333" y="211667"/>
            <a:ext cx="2032000" cy="1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r>
              <a:rPr lang="en-GB" altLang="en-US" sz="889">
                <a:solidFill>
                  <a:srgbClr val="FFFFFF"/>
                </a:solidFill>
              </a:rPr>
              <a:t> </a:t>
            </a:r>
          </a:p>
        </p:txBody>
      </p:sp>
      <p:sp>
        <p:nvSpPr>
          <p:cNvPr id="9222" name="Rectangle 6_"/>
          <p:cNvSpPr>
            <a:spLocks noChangeArrowheads="1"/>
          </p:cNvSpPr>
          <p:nvPr>
            <p:custDataLst>
              <p:tags r:id="rId4"/>
            </p:custDataLst>
          </p:nvPr>
        </p:nvSpPr>
        <p:spPr bwMode="auto">
          <a:xfrm>
            <a:off x="2286000" y="6265333"/>
            <a:ext cx="6152444" cy="21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333">
              <a:solidFill>
                <a:srgbClr val="000000"/>
              </a:solidFill>
            </a:endParaRPr>
          </a:p>
        </p:txBody>
      </p:sp>
      <p:sp>
        <p:nvSpPr>
          <p:cNvPr id="9223" name="Rectangle 5"/>
          <p:cNvSpPr>
            <a:spLocks noChangeArrowheads="1"/>
          </p:cNvSpPr>
          <p:nvPr>
            <p:custDataLst>
              <p:tags r:id="rId5"/>
            </p:custDataLst>
          </p:nvPr>
        </p:nvSpPr>
        <p:spPr bwMode="auto">
          <a:xfrm>
            <a:off x="10809111" y="6688667"/>
            <a:ext cx="28222" cy="12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r" fontAlgn="base">
              <a:lnSpc>
                <a:spcPct val="107000"/>
              </a:lnSpc>
              <a:spcBef>
                <a:spcPct val="0"/>
              </a:spcBef>
              <a:spcAft>
                <a:spcPct val="0"/>
              </a:spcAft>
              <a:buClrTx/>
              <a:buSzTx/>
              <a:buFontTx/>
              <a:buNone/>
            </a:pPr>
            <a:endParaRPr lang="en-GB" altLang="en-US" sz="778">
              <a:solidFill>
                <a:srgbClr val="000000"/>
              </a:solidFill>
            </a:endParaRPr>
          </a:p>
        </p:txBody>
      </p:sp>
      <p:sp>
        <p:nvSpPr>
          <p:cNvPr id="9224" name="Text Box 4" hidden="1"/>
          <p:cNvSpPr txBox="1">
            <a:spLocks noChangeArrowheads="1"/>
          </p:cNvSpPr>
          <p:nvPr>
            <p:custDataLst>
              <p:tags r:id="rId6"/>
            </p:custDataLst>
          </p:nvPr>
        </p:nvSpPr>
        <p:spPr bwMode="auto">
          <a:xfrm>
            <a:off x="1354667" y="0"/>
            <a:ext cx="0" cy="22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0000"/>
              </a:lnSpc>
              <a:spcBef>
                <a:spcPct val="0"/>
              </a:spcBef>
              <a:spcAft>
                <a:spcPct val="0"/>
              </a:spcAft>
              <a:buClrTx/>
              <a:buSzTx/>
              <a:buFontTx/>
              <a:buNone/>
            </a:pPr>
            <a:endParaRPr lang="en-US" altLang="en-US" sz="1444">
              <a:solidFill>
                <a:srgbClr val="000000"/>
              </a:solidFill>
            </a:endParaRPr>
          </a:p>
        </p:txBody>
      </p:sp>
      <p:sp>
        <p:nvSpPr>
          <p:cNvPr id="9225" name="Rectangle 13"/>
          <p:cNvSpPr>
            <a:spLocks noGrp="1" noChangeArrowheads="1"/>
          </p:cNvSpPr>
          <p:nvPr>
            <p:ph type="body" idx="4294967295"/>
          </p:nvPr>
        </p:nvSpPr>
        <p:spPr>
          <a:xfrm>
            <a:off x="3286897" y="4300151"/>
            <a:ext cx="6809603" cy="1690016"/>
          </a:xfrm>
        </p:spPr>
        <p:txBody>
          <a:bodyPr/>
          <a:lstStyle/>
          <a:p>
            <a:pPr marL="359835" lvl="1" indent="0">
              <a:lnSpc>
                <a:spcPct val="70000"/>
              </a:lnSpc>
              <a:buNone/>
            </a:pPr>
            <a:r>
              <a:rPr lang="en-US" kern="1200" dirty="0">
                <a:solidFill>
                  <a:srgbClr val="000000"/>
                </a:solidFill>
                <a:latin typeface="Bosch Office Sans" panose="020B0604020202020204" pitchFamily="34" charset="0"/>
                <a:ea typeface="+mn-ea"/>
                <a:cs typeface="+mn-cs"/>
              </a:rPr>
              <a:t>The bottom-line in migration from Clearcase to Git is that it involves some refactoring  and reorganization of the source code in order to have the manageable Git repositories.</a:t>
            </a:r>
          </a:p>
          <a:p>
            <a:pPr marL="571500" lvl="1" algn="r">
              <a:lnSpc>
                <a:spcPct val="70000"/>
              </a:lnSpc>
            </a:pPr>
            <a:endParaRPr lang="en-GB" altLang="en-US" dirty="0">
              <a:solidFill>
                <a:srgbClr val="0000CC"/>
              </a:solidFill>
            </a:endParaRPr>
          </a:p>
          <a:p>
            <a:pPr algn="r">
              <a:buFont typeface="Wingdings" pitchFamily="2" charset="2"/>
              <a:buNone/>
            </a:pPr>
            <a:endParaRPr lang="de-DE" altLang="en-US" b="1" dirty="0"/>
          </a:p>
        </p:txBody>
      </p:sp>
      <p:sp>
        <p:nvSpPr>
          <p:cNvPr id="10" name="Rectangle 10"/>
          <p:cNvSpPr>
            <a:spLocks noChangeArrowheads="1"/>
          </p:cNvSpPr>
          <p:nvPr>
            <p:custDataLst>
              <p:tags r:id="rId7"/>
            </p:custDataLst>
          </p:nvPr>
        </p:nvSpPr>
        <p:spPr bwMode="auto">
          <a:xfrm>
            <a:off x="2209800" y="6591300"/>
            <a:ext cx="6228644" cy="210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b"/>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fontAlgn="base">
              <a:lnSpc>
                <a:spcPct val="107000"/>
              </a:lnSpc>
              <a:spcBef>
                <a:spcPct val="0"/>
              </a:spcBef>
              <a:spcAft>
                <a:spcPct val="0"/>
              </a:spcAft>
              <a:buClrTx/>
              <a:buSzTx/>
              <a:buFontTx/>
              <a:buNone/>
            </a:pPr>
            <a:r>
              <a:rPr lang="en-US" altLang="en-US" sz="778" dirty="0">
                <a:solidFill>
                  <a:srgbClr val="707070"/>
                </a:solidFill>
              </a:rPr>
              <a:t>Internal  | Sabareesh SS (ECA36) | 23/08/2016 | ©  Robert Bosch Engineering and Business Solutions Limited 2011. All rights reserved, also regarding any disposal, exploitation, reproduction, editing, distribution, as well as in the event of applications for industrial property rights.</a:t>
            </a:r>
            <a:endParaRPr lang="de-DE" altLang="en-US" sz="778" dirty="0">
              <a:solidFill>
                <a:srgbClr val="707070"/>
              </a:solidFill>
            </a:endParaRPr>
          </a:p>
        </p:txBody>
      </p:sp>
    </p:spTree>
    <p:custDataLst>
      <p:tags r:id="rId1"/>
    </p:custDataLst>
    <p:extLst>
      <p:ext uri="{BB962C8B-B14F-4D97-AF65-F5344CB8AC3E}">
        <p14:creationId xmlns:p14="http://schemas.microsoft.com/office/powerpoint/2010/main" val="5728763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BoschBitmapHolder"/>
  <p:tag name="SHAPECLASSFILE" val="PPTFootCol.png"/>
  <p:tag name="SHAPECLASSPROTECTIONTYPE" val="15"/>
</p:tagLst>
</file>

<file path=ppt/tags/tag1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BoschBitmap"/>
  <p:tag name="SHAPECLASSFILE" val="BOCOL.png"/>
  <p:tag name="SHAPECLASSPROTECTIONTYPE" val="15"/>
</p:tagLst>
</file>

<file path=ppt/tags/tag11.xml><?xml version="1.0" encoding="utf-8"?>
<p:tagLst xmlns:a="http://schemas.openxmlformats.org/drawingml/2006/main" xmlns:r="http://schemas.openxmlformats.org/officeDocument/2006/relationships" xmlns:p="http://schemas.openxmlformats.org/presentationml/2006/main">
  <p:tag name="COLORS" val="-2;-2;HeaderLineColor;-2;-2;-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Line"/>
  <p:tag name="SHAPECLASSPROTECTIONTYPE" val="15"/>
</p:tagLst>
</file>

<file path=ppt/tags/tag12.xml><?xml version="1.0" encoding="utf-8"?>
<p:tagLst xmlns:a="http://schemas.openxmlformats.org/drawingml/2006/main" xmlns:r="http://schemas.openxmlformats.org/officeDocument/2006/relationships" xmlns:p="http://schemas.openxmlformats.org/presentationml/2006/main">
  <p:tag name="COLORS" val="-2;-2;FooterLineColor;-2;FooterLine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FooterLine"/>
  <p:tag name="SHAPECLASSPROTECTIONTYPE" val="15"/>
</p:tagLst>
</file>

<file path=ppt/tags/tag13.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14.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15.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16.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17.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18.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19.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2.xml><?xml version="1.0" encoding="utf-8"?>
<p:tagLst xmlns:a="http://schemas.openxmlformats.org/drawingml/2006/main" xmlns:r="http://schemas.openxmlformats.org/officeDocument/2006/relationships" xmlns:p="http://schemas.openxmlformats.org/presentationml/2006/main">
  <p:tag name="COLORS" val="ChapterBoxColor;ChapterBoxColor;-2;-2;ChapterBoxColor;-2"/>
  <p:tag name="COLORSETCLASSNAME" val="ColorSet1"/>
  <p:tag name="MLI" val="1"/>
  <p:tag name="SHAPESETGROUPCLASSNAME" val="ShapeSetGroup1"/>
  <p:tag name="SHAPESETCLASSNAME" val="Slide"/>
  <p:tag name="COLORSETGROUPCLASSNAME" val="ColorSetGroup1"/>
  <p:tag name="FONTSETGROUPCLASSNAME" val="FontSetGroup1"/>
  <p:tag name="SHAPECLASSNAME" val="Headerbox"/>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21.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22.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23.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24.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 BOX 4_SHAPECLASSPROTECTIONTYPE" val="31"/>
  <p:tag name="RECTANGLE 5_SHAPECLASSPROTECTIONTYPE" val="11"/>
  <p:tag name="RECTANGLE 6_SHAPECLASSPROTECTIONTYPE" val="15"/>
  <p:tag name="RECTANGLE 7_SHAPECLASSPROTECTIONTYPE" val="11"/>
  <p:tag name="PICTURE 8_SHAPECLASSPROTECTIONTYPE" val="15"/>
  <p:tag name="TEXT BOX 9_SHAPECLASSPROTECTIONTYPE" val="11"/>
  <p:tag name="RECTANGLE 10_SHAPECLASSPROTECTIONTYPE" val="63"/>
  <p:tag name="RECTANGLE 3_SHAPECLASSPROTECTIONTYPE" val="0"/>
  <p:tag name="RECTANGLE 2_SHAPECLASSPROTECTIONTYPE" val="0"/>
  <p:tag name="FIELD.CHAPTER.CONTENT" val="Team Foundation Source Control"/>
  <p:tag name="FIELD.CHAPTER.VALUE" val="Team Foundation Source Control"/>
  <p:tag name="FIELD.CHAPTER.COMBOINDEX" val="-2"/>
  <p:tag name="FIELD.REM_ANL.COMBOINDEX" val="-2"/>
  <p:tag name="FIELD.DPT.COMBOINDEX" val="-2"/>
  <p:tag name="TITLE 14_SHAPECLASSPROTECTIONTYPE" val="0"/>
  <p:tag name="SUBTITLE 15_SHAPECLASSPROTECTIONTYPE" val="0"/>
  <p:tag name="FIELD.DPT.CONTENT" val="ECG4"/>
  <p:tag name="FIELD.DPT.VALUE" val="ECG4 | "/>
  <p:tag name="TITLE 19_SHAPECLASSPROTECTIONTYPE" val="0"/>
  <p:tag name="SUBTITLE 20_SHAPECLASSPROTECTIONTYPE" val="0"/>
  <p:tag name="TITLE 24_SHAPECLASSPROTECTIONTYPE" val="0"/>
  <p:tag name="SUBTITLE 25_SHAPECLASSPROTECTIONTYPE" val="0"/>
</p:tagLst>
</file>

<file path=ppt/tags/tag25.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26.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27.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 name="COLORS" val="-2;-2;-2;-2;-1;-2"/>
</p:tagLst>
</file>

<file path=ppt/tags/tag28.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29.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3.xml><?xml version="1.0" encoding="utf-8"?>
<p:tagLst xmlns:a="http://schemas.openxmlformats.org/drawingml/2006/main" xmlns:r="http://schemas.openxmlformats.org/officeDocument/2006/relationships" xmlns:p="http://schemas.openxmlformats.org/presentationml/2006/main">
  <p:tag name="COLORS" val="-2;-2;HeaderLineColor;-2;-2;-2"/>
  <p:tag name="COLORSETCLASSNAME" val="ColorSet1"/>
  <p:tag name="MLI" val="1"/>
  <p:tag name="SHAPESETGROUPCLASSNAME" val="ShapeSetGroup1"/>
  <p:tag name="SHAPESETCLASSNAME" val="Slide"/>
  <p:tag name="COLORSETGROUPCLASSNAME" val="ColorSetGroup1"/>
  <p:tag name="FONTSETGROUPCLASSNAME" val="FontSetGroup1"/>
  <p:tag name="SHAPECLASSNAME" val="HeaderLine"/>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31.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3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33.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 BOX 4_SHAPECLASSPROTECTIONTYPE" val="31"/>
  <p:tag name="RECTANGLE 5_SHAPECLASSPROTECTIONTYPE" val="11"/>
  <p:tag name="RECTANGLE 6_SHAPECLASSPROTECTIONTYPE" val="15"/>
  <p:tag name="RECTANGLE 7_SHAPECLASSPROTECTIONTYPE" val="11"/>
  <p:tag name="PICTURE 8_SHAPECLASSPROTECTIONTYPE" val="15"/>
  <p:tag name="TEXT BOX 9_SHAPECLASSPROTECTIONTYPE" val="11"/>
  <p:tag name="RECTANGLE 10_SHAPECLASSPROTECTIONTYPE" val="63"/>
  <p:tag name="RECTANGLE 3_SHAPECLASSPROTECTIONTYPE" val="0"/>
  <p:tag name="RECTANGLE 2_SHAPECLASSPROTECTIONTYPE" val="0"/>
  <p:tag name="FIELD.CHAPTER.CONTENT" val="Team Foundation Source Control"/>
  <p:tag name="FIELD.CHAPTER.VALUE" val="Team Foundation Source Control"/>
  <p:tag name="FIELD.CHAPTER.COMBOINDEX" val="-2"/>
  <p:tag name="FIELD.REM_ANL.COMBOINDEX" val="-2"/>
  <p:tag name="FIELD.DPT.COMBOINDEX" val="-2"/>
  <p:tag name="TITLE 14_SHAPECLASSPROTECTIONTYPE" val="0"/>
  <p:tag name="SUBTITLE 15_SHAPECLASSPROTECTIONTYPE" val="0"/>
  <p:tag name="FIELD.DPT.CONTENT" val="ECG4"/>
  <p:tag name="FIELD.DPT.VALUE" val="ECG4 | "/>
  <p:tag name="TITLE 19_SHAPECLASSPROTECTIONTYPE" val="0"/>
  <p:tag name="SUBTITLE 20_SHAPECLASSPROTECTIONTYPE" val="0"/>
  <p:tag name="TITLE 24_SHAPECLASSPROTECTIONTYPE" val="0"/>
  <p:tag name="SUBTITLE 25_SHAPECLASSPROTECTIONTYPE" val="0"/>
</p:tagLst>
</file>

<file path=ppt/tags/tag34.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35.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 name="COLORS" val="-2;-2;-2;-2;-1;-2"/>
</p:tagLst>
</file>

<file path=ppt/tags/tag36.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37.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38.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39.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4.xml><?xml version="1.0" encoding="utf-8"?>
<p:tagLst xmlns:a="http://schemas.openxmlformats.org/drawingml/2006/main" xmlns:r="http://schemas.openxmlformats.org/officeDocument/2006/relationships" xmlns:p="http://schemas.openxmlformats.org/presentationml/2006/main">
  <p:tag name="COLORS" val="-2;-2;FooterLineColor;-2;FooterLineColor;-2"/>
  <p:tag name="COLORSETCLASSNAME" val="ColorSet1"/>
  <p:tag name="MLI" val="1"/>
  <p:tag name="SHAPESETGROUPCLASSNAME" val="ShapeSetGroup1"/>
  <p:tag name="SHAPESETCLASSNAME" val="Slide"/>
  <p:tag name="COLORSETGROUPCLASSNAME" val="ColorSetGroup1"/>
  <p:tag name="FONTSETGROUPCLASSNAME" val="FontSetGroup1"/>
  <p:tag name="SHAPECLASSNAME" val="FooterLine"/>
  <p:tag name="SHAPECLASSPROTECTIONTYPE" val="15"/>
</p:tagLst>
</file>

<file path=ppt/tags/tag4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4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42.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 BOX 4_SHAPECLASSPROTECTIONTYPE" val="31"/>
  <p:tag name="RECTANGLE 5_SHAPECLASSPROTECTIONTYPE" val="11"/>
  <p:tag name="RECTANGLE 6_SHAPECLASSPROTECTIONTYPE" val="15"/>
  <p:tag name="RECTANGLE 7_SHAPECLASSPROTECTIONTYPE" val="11"/>
  <p:tag name="PICTURE 8_SHAPECLASSPROTECTIONTYPE" val="15"/>
  <p:tag name="TEXT BOX 9_SHAPECLASSPROTECTIONTYPE" val="11"/>
  <p:tag name="RECTANGLE 10_SHAPECLASSPROTECTIONTYPE" val="63"/>
  <p:tag name="RECTANGLE 3_SHAPECLASSPROTECTIONTYPE" val="0"/>
  <p:tag name="RECTANGLE 2_SHAPECLASSPROTECTIONTYPE" val="0"/>
  <p:tag name="FIELD.CHAPTER.CONTENT" val="Team Foundation Source Control"/>
  <p:tag name="FIELD.CHAPTER.VALUE" val="Team Foundation Source Control"/>
  <p:tag name="FIELD.CHAPTER.COMBOINDEX" val="-2"/>
  <p:tag name="FIELD.REM_ANL.COMBOINDEX" val="-2"/>
  <p:tag name="FIELD.DPT.COMBOINDEX" val="-2"/>
  <p:tag name="TITLE 14_SHAPECLASSPROTECTIONTYPE" val="0"/>
  <p:tag name="SUBTITLE 15_SHAPECLASSPROTECTIONTYPE" val="0"/>
  <p:tag name="FIELD.DPT.CONTENT" val="ECG4"/>
  <p:tag name="FIELD.DPT.VALUE" val="ECG4 | "/>
  <p:tag name="TITLE 19_SHAPECLASSPROTECTIONTYPE" val="0"/>
  <p:tag name="SUBTITLE 20_SHAPECLASSPROTECTIONTYPE" val="0"/>
  <p:tag name="TITLE 24_SHAPECLASSPROTECTIONTYPE" val="0"/>
  <p:tag name="SUBTITLE 25_SHAPECLASSPROTECTIONTYPE" val="0"/>
</p:tagLst>
</file>

<file path=ppt/tags/tag43.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44.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 name="COLORS" val="-2;-2;-2;-2;-1;-2"/>
</p:tagLst>
</file>

<file path=ppt/tags/tag4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4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4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4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49.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5.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Slide"/>
  <p:tag name="COLORSETGROUPCLASSNAME" val="ColorSetGroup1"/>
  <p:tag name="FONTSETGROUPCLASSNAME" val="FontSetGroup1"/>
  <p:tag name="SHAPECLASSNAME" val="TitleBox"/>
  <p:tag name="SHAPECLASSPROTECTIONTYPE" val="0"/>
</p:tagLst>
</file>

<file path=ppt/tags/tag50.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 BOX 4_SHAPECLASSPROTECTIONTYPE" val="31"/>
  <p:tag name="RECTANGLE 5_SHAPECLASSPROTECTIONTYPE" val="11"/>
  <p:tag name="RECTANGLE 6_SHAPECLASSPROTECTIONTYPE" val="15"/>
  <p:tag name="RECTANGLE 7_SHAPECLASSPROTECTIONTYPE" val="11"/>
  <p:tag name="PICTURE 8_SHAPECLASSPROTECTIONTYPE" val="15"/>
  <p:tag name="TEXT BOX 9_SHAPECLASSPROTECTIONTYPE" val="11"/>
  <p:tag name="RECTANGLE 10_SHAPECLASSPROTECTIONTYPE" val="63"/>
  <p:tag name="RECTANGLE 3_SHAPECLASSPROTECTIONTYPE" val="0"/>
  <p:tag name="RECTANGLE 2_SHAPECLASSPROTECTIONTYPE" val="0"/>
  <p:tag name="FIELD.CHAPTER.CONTENT" val="Team Foundation Source Control"/>
  <p:tag name="FIELD.CHAPTER.VALUE" val="Team Foundation Source Control"/>
  <p:tag name="FIELD.CHAPTER.COMBOINDEX" val="-2"/>
  <p:tag name="FIELD.REM_ANL.COMBOINDEX" val="-2"/>
  <p:tag name="FIELD.DPT.COMBOINDEX" val="-2"/>
  <p:tag name="TITLE 14_SHAPECLASSPROTECTIONTYPE" val="0"/>
  <p:tag name="SUBTITLE 15_SHAPECLASSPROTECTIONTYPE" val="0"/>
  <p:tag name="FIELD.DPT.CONTENT" val="ECG4"/>
  <p:tag name="FIELD.DPT.VALUE" val="ECG4 | "/>
  <p:tag name="TITLE 19_SHAPECLASSPROTECTIONTYPE" val="0"/>
  <p:tag name="SUBTITLE 20_SHAPECLASSPROTECTIONTYPE" val="0"/>
  <p:tag name="TITLE 24_SHAPECLASSPROTECTIONTYPE" val="0"/>
  <p:tag name="SUBTITLE 25_SHAPECLASSPROTECTIONTYPE" val="0"/>
</p:tagLst>
</file>

<file path=ppt/tags/tag51.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52.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 name="COLORS" val="-2;-2;-2;-2;-1;-2"/>
</p:tagLst>
</file>

<file path=ppt/tags/tag53.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54.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55.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56.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57.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58.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 BOX 4_SHAPECLASSPROTECTIONTYPE" val="31"/>
  <p:tag name="RECTANGLE 5_SHAPECLASSPROTECTIONTYPE" val="11"/>
  <p:tag name="RECTANGLE 6_SHAPECLASSPROTECTIONTYPE" val="15"/>
  <p:tag name="RECTANGLE 7_SHAPECLASSPROTECTIONTYPE" val="11"/>
  <p:tag name="PICTURE 8_SHAPECLASSPROTECTIONTYPE" val="15"/>
  <p:tag name="TEXT BOX 9_SHAPECLASSPROTECTIONTYPE" val="11"/>
  <p:tag name="RECTANGLE 10_SHAPECLASSPROTECTIONTYPE" val="63"/>
  <p:tag name="RECTANGLE 3_SHAPECLASSPROTECTIONTYPE" val="0"/>
  <p:tag name="RECTANGLE 2_SHAPECLASSPROTECTIONTYPE" val="0"/>
  <p:tag name="FIELD.CHAPTER.CONTENT" val="Team Foundation Source Control"/>
  <p:tag name="FIELD.CHAPTER.VALUE" val="Team Foundation Source Control"/>
  <p:tag name="FIELD.CHAPTER.COMBOINDEX" val="-2"/>
  <p:tag name="FIELD.REM_ANL.COMBOINDEX" val="-2"/>
  <p:tag name="FIELD.DPT.COMBOINDEX" val="-2"/>
  <p:tag name="TITLE 14_SHAPECLASSPROTECTIONTYPE" val="0"/>
  <p:tag name="SUBTITLE 15_SHAPECLASSPROTECTIONTYPE" val="0"/>
  <p:tag name="FIELD.DPT.CONTENT" val="ECG4"/>
  <p:tag name="FIELD.DPT.VALUE" val="ECG4 | "/>
  <p:tag name="TITLE 19_SHAPECLASSPROTECTIONTYPE" val="0"/>
  <p:tag name="SUBTITLE 20_SHAPECLASSPROTECTIONTYPE" val="0"/>
  <p:tag name="TITLE 24_SHAPECLASSPROTECTIONTYPE" val="0"/>
  <p:tag name="SUBTITLE 25_SHAPECLASSPROTECTIONTYPE" val="0"/>
</p:tagLst>
</file>

<file path=ppt/tags/tag59.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6.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TextBox"/>
  <p:tag name="SHAPECLASSPROTECTIONTYPE" val="0"/>
</p:tagLst>
</file>

<file path=ppt/tags/tag60.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 name="COLORS" val="-2;-2;-2;-2;-1;-2"/>
</p:tagLst>
</file>

<file path=ppt/tags/tag61.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62.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63.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64.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65.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66.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 BOX 4_SHAPECLASSPROTECTIONTYPE" val="31"/>
  <p:tag name="RECTANGLE 5_SHAPECLASSPROTECTIONTYPE" val="11"/>
  <p:tag name="RECTANGLE 6_SHAPECLASSPROTECTIONTYPE" val="15"/>
  <p:tag name="RECTANGLE 7_SHAPECLASSPROTECTIONTYPE" val="11"/>
  <p:tag name="PICTURE 8_SHAPECLASSPROTECTIONTYPE" val="15"/>
  <p:tag name="TEXT BOX 9_SHAPECLASSPROTECTIONTYPE" val="11"/>
  <p:tag name="RECTANGLE 10_SHAPECLASSPROTECTIONTYPE" val="63"/>
  <p:tag name="RECTANGLE 3_SHAPECLASSPROTECTIONTYPE" val="0"/>
  <p:tag name="RECTANGLE 2_SHAPECLASSPROTECTIONTYPE" val="0"/>
  <p:tag name="FIELD.CHAPTER.CONTENT" val="Team Foundation Source Control"/>
  <p:tag name="FIELD.CHAPTER.VALUE" val="Team Foundation Source Control"/>
  <p:tag name="FIELD.CHAPTER.COMBOINDEX" val="-2"/>
  <p:tag name="FIELD.REM_ANL.COMBOINDEX" val="-2"/>
  <p:tag name="FIELD.DPT.COMBOINDEX" val="-2"/>
  <p:tag name="TITLE 14_SHAPECLASSPROTECTIONTYPE" val="0"/>
  <p:tag name="SUBTITLE 15_SHAPECLASSPROTECTIONTYPE" val="0"/>
  <p:tag name="FIELD.DPT.CONTENT" val="ECG4"/>
  <p:tag name="FIELD.DPT.VALUE" val="ECG4 | "/>
  <p:tag name="TITLE 19_SHAPECLASSPROTECTIONTYPE" val="0"/>
  <p:tag name="SUBTITLE 20_SHAPECLASSPROTECTIONTYPE" val="0"/>
  <p:tag name="TITLE 24_SHAPECLASSPROTECTIONTYPE" val="0"/>
  <p:tag name="SUBTITLE 25_SHAPECLASSPROTECTIONTYPE" val="0"/>
</p:tagLst>
</file>

<file path=ppt/tags/tag67.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68.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 name="COLORS" val="-2;-2;-2;-2;-1;-2"/>
</p:tagLst>
</file>

<file path=ppt/tags/tag69.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7.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70.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71.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72.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73.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74.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 BOX 4_SHAPECLASSPROTECTIONTYPE" val="31"/>
  <p:tag name="RECTANGLE 5_SHAPECLASSPROTECTIONTYPE" val="11"/>
  <p:tag name="RECTANGLE 6_SHAPECLASSPROTECTIONTYPE" val="15"/>
  <p:tag name="RECTANGLE 7_SHAPECLASSPROTECTIONTYPE" val="11"/>
  <p:tag name="PICTURE 8_SHAPECLASSPROTECTIONTYPE" val="15"/>
  <p:tag name="TEXT BOX 9_SHAPECLASSPROTECTIONTYPE" val="11"/>
  <p:tag name="RECTANGLE 10_SHAPECLASSPROTECTIONTYPE" val="63"/>
  <p:tag name="RECTANGLE 3_SHAPECLASSPROTECTIONTYPE" val="0"/>
  <p:tag name="RECTANGLE 2_SHAPECLASSPROTECTIONTYPE" val="0"/>
  <p:tag name="FIELD.CHAPTER.CONTENT" val="Team Foundation Source Control"/>
  <p:tag name="FIELD.CHAPTER.VALUE" val="Team Foundation Source Control"/>
  <p:tag name="FIELD.CHAPTER.COMBOINDEX" val="-2"/>
  <p:tag name="FIELD.REM_ANL.COMBOINDEX" val="-2"/>
  <p:tag name="FIELD.DPT.COMBOINDEX" val="-2"/>
  <p:tag name="TITLE 14_SHAPECLASSPROTECTIONTYPE" val="0"/>
  <p:tag name="SUBTITLE 15_SHAPECLASSPROTECTIONTYPE" val="0"/>
  <p:tag name="FIELD.DPT.CONTENT" val="ECG4"/>
  <p:tag name="FIELD.DPT.VALUE" val="ECG4 | "/>
  <p:tag name="TITLE 19_SHAPECLASSPROTECTIONTYPE" val="0"/>
  <p:tag name="SUBTITLE 20_SHAPECLASSPROTECTIONTYPE" val="0"/>
  <p:tag name="TITLE 24_SHAPECLASSPROTECTIONTYPE" val="0"/>
  <p:tag name="SUBTITLE 25_SHAPECLASSPROTECTIONTYPE" val="0"/>
</p:tagLst>
</file>

<file path=ppt/tags/tag75.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76.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 name="COLORS" val="-2;-2;-2;-2;-1;-2"/>
</p:tagLst>
</file>

<file path=ppt/tags/tag77.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78.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79.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BoschBitmapHolder"/>
  <p:tag name="SHAPECLASSFILE" val="PPTFootCol.png"/>
  <p:tag name="SHAPECLASSPROTECTIONTYPE" val="15"/>
</p:tagLst>
</file>

<file path=ppt/tags/tag80.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8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82.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 BOX 4_SHAPECLASSPROTECTIONTYPE" val="31"/>
  <p:tag name="RECTANGLE 5_SHAPECLASSPROTECTIONTYPE" val="11"/>
  <p:tag name="RECTANGLE 6_SHAPECLASSPROTECTIONTYPE" val="15"/>
  <p:tag name="RECTANGLE 7_SHAPECLASSPROTECTIONTYPE" val="11"/>
  <p:tag name="PICTURE 8_SHAPECLASSPROTECTIONTYPE" val="15"/>
  <p:tag name="TEXT BOX 9_SHAPECLASSPROTECTIONTYPE" val="11"/>
  <p:tag name="RECTANGLE 10_SHAPECLASSPROTECTIONTYPE" val="63"/>
  <p:tag name="RECTANGLE 3_SHAPECLASSPROTECTIONTYPE" val="0"/>
  <p:tag name="RECTANGLE 2_SHAPECLASSPROTECTIONTYPE" val="0"/>
  <p:tag name="FIELD.CHAPTER.CONTENT" val="Team Foundation Source Control"/>
  <p:tag name="FIELD.CHAPTER.VALUE" val="Team Foundation Source Control"/>
  <p:tag name="FIELD.CHAPTER.COMBOINDEX" val="-2"/>
  <p:tag name="FIELD.REM_ANL.COMBOINDEX" val="-2"/>
  <p:tag name="FIELD.DPT.COMBOINDEX" val="-2"/>
  <p:tag name="TITLE 14_SHAPECLASSPROTECTIONTYPE" val="0"/>
  <p:tag name="SUBTITLE 15_SHAPECLASSPROTECTIONTYPE" val="0"/>
  <p:tag name="FIELD.DPT.CONTENT" val="ECG4"/>
  <p:tag name="FIELD.DPT.VALUE" val="ECG4 | "/>
  <p:tag name="TITLE 19_SHAPECLASSPROTECTIONTYPE" val="0"/>
  <p:tag name="SUBTITLE 20_SHAPECLASSPROTECTIONTYPE" val="0"/>
  <p:tag name="TITLE 24_SHAPECLASSPROTECTIONTYPE" val="0"/>
  <p:tag name="SUBTITLE 25_SHAPECLASSPROTECTIONTYPE" val="0"/>
</p:tagLst>
</file>

<file path=ppt/tags/tag83.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84.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85.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86.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87.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88.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89.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 name="COLORS" val="-2;-2;-2;-2;-1;-2"/>
</p:tagLst>
</file>

<file path=ppt/tags/tag9.xml><?xml version="1.0" encoding="utf-8"?>
<p:tagLst xmlns:a="http://schemas.openxmlformats.org/drawingml/2006/main" xmlns:r="http://schemas.openxmlformats.org/officeDocument/2006/relationships" xmlns:p="http://schemas.openxmlformats.org/presentationml/2006/main">
  <p:tag name="COLORS" val="ChapterBoxColor;ChapterBoxColor;-2;-2;ChapterBox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box"/>
  <p:tag name="SHAPECLASSPROTECTIONTYPE" val="15"/>
</p:tagLst>
</file>

<file path=ppt/tags/tag90.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 BOX 4_SHAPECLASSPROTECTIONTYPE" val="31"/>
  <p:tag name="RECTANGLE 5_SHAPECLASSPROTECTIONTYPE" val="11"/>
  <p:tag name="RECTANGLE 6_SHAPECLASSPROTECTIONTYPE" val="15"/>
  <p:tag name="RECTANGLE 7_SHAPECLASSPROTECTIONTYPE" val="11"/>
  <p:tag name="PICTURE 8_SHAPECLASSPROTECTIONTYPE" val="15"/>
  <p:tag name="TEXT BOX 9_SHAPECLASSPROTECTIONTYPE" val="11"/>
  <p:tag name="RECTANGLE 10_SHAPECLASSPROTECTIONTYPE" val="63"/>
  <p:tag name="RECTANGLE 3_SHAPECLASSPROTECTIONTYPE" val="0"/>
  <p:tag name="RECTANGLE 2_SHAPECLASSPROTECTIONTYPE" val="0"/>
  <p:tag name="FIELD.CHAPTER.CONTENT" val="Team Foundation Source Control"/>
  <p:tag name="FIELD.CHAPTER.VALUE" val="Team Foundation Source Control"/>
  <p:tag name="FIELD.CHAPTER.COMBOINDEX" val="-2"/>
  <p:tag name="FIELD.REM_ANL.COMBOINDEX" val="-2"/>
  <p:tag name="FIELD.DPT.COMBOINDEX" val="-2"/>
  <p:tag name="TITLE 14_SHAPECLASSPROTECTIONTYPE" val="0"/>
  <p:tag name="SUBTITLE 15_SHAPECLASSPROTECTIONTYPE" val="0"/>
  <p:tag name="FIELD.DPT.CONTENT" val="ECG4"/>
  <p:tag name="FIELD.DPT.VALUE" val="ECG4 | "/>
  <p:tag name="TITLE 19_SHAPECLASSPROTECTIONTYPE" val="0"/>
  <p:tag name="SUBTITLE 20_SHAPECLASSPROTECTIONTYPE" val="0"/>
  <p:tag name="TITLE 24_SHAPECLASSPROTECTIONTYPE" val="0"/>
  <p:tag name="SUBTITLE 25_SHAPECLASSPROTECTIONTYPE" val="0"/>
</p:tagLst>
</file>

<file path=ppt/tags/tag91.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92.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93.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94.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95.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96.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heme/theme1.xml><?xml version="1.0" encoding="utf-8"?>
<a:theme xmlns:a="http://schemas.openxmlformats.org/drawingml/2006/main" name="Standarddesign">
  <a:themeElements>
    <a:clrScheme name="Standarddesign 1">
      <a:dk1>
        <a:srgbClr val="000000"/>
      </a:dk1>
      <a:lt1>
        <a:srgbClr val="FFFFFF"/>
      </a:lt1>
      <a:dk2>
        <a:srgbClr val="000000"/>
      </a:dk2>
      <a:lt2>
        <a:srgbClr val="808080"/>
      </a:lt2>
      <a:accent1>
        <a:srgbClr val="153B63"/>
      </a:accent1>
      <a:accent2>
        <a:srgbClr val="425C8F"/>
      </a:accent2>
      <a:accent3>
        <a:srgbClr val="FFFFFF"/>
      </a:accent3>
      <a:accent4>
        <a:srgbClr val="000000"/>
      </a:accent4>
      <a:accent5>
        <a:srgbClr val="AAAFB7"/>
      </a:accent5>
      <a:accent6>
        <a:srgbClr val="3B5381"/>
      </a:accent6>
      <a:hlink>
        <a:srgbClr val="738CB4"/>
      </a:hlink>
      <a:folHlink>
        <a:srgbClr val="B0BBD0"/>
      </a:folHlink>
    </a:clrScheme>
    <a:fontScheme name="Standarddesign">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808080"/>
        </a:lt2>
        <a:accent1>
          <a:srgbClr val="153B63"/>
        </a:accent1>
        <a:accent2>
          <a:srgbClr val="425C8F"/>
        </a:accent2>
        <a:accent3>
          <a:srgbClr val="FFFFFF"/>
        </a:accent3>
        <a:accent4>
          <a:srgbClr val="000000"/>
        </a:accent4>
        <a:accent5>
          <a:srgbClr val="AAAFB7"/>
        </a:accent5>
        <a:accent6>
          <a:srgbClr val="3B5381"/>
        </a:accent6>
        <a:hlink>
          <a:srgbClr val="738CB4"/>
        </a:hlink>
        <a:folHlink>
          <a:srgbClr val="B0BBD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763</Words>
  <Application>Microsoft Office PowerPoint</Application>
  <PresentationFormat>Widescreen</PresentationFormat>
  <Paragraphs>121</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Bosch Office Sans</vt:lpstr>
      <vt:lpstr>Calibri</vt:lpstr>
      <vt:lpstr>Wingdings</vt:lpstr>
      <vt:lpstr>Standarddesign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 GIT Migration Approach</dc:title>
  <dc:creator>Sabareesh Salakava Sathiyamoorthi (RBEI/ECA36)</dc:creator>
  <cp:lastModifiedBy>Karthik Seenuvasan</cp:lastModifiedBy>
  <cp:revision>46</cp:revision>
  <dcterms:created xsi:type="dcterms:W3CDTF">2016-08-19T09:36:28Z</dcterms:created>
  <dcterms:modified xsi:type="dcterms:W3CDTF">2021-01-27T11:20:14Z</dcterms:modified>
</cp:coreProperties>
</file>