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3.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5.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6.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handoutMasterIdLst>
    <p:handoutMasterId r:id="rId12"/>
  </p:handoutMasterIdLst>
  <p:sldIdLst>
    <p:sldId id="268" r:id="rId2"/>
    <p:sldId id="270" r:id="rId3"/>
    <p:sldId id="271" r:id="rId4"/>
    <p:sldId id="272" r:id="rId5"/>
    <p:sldId id="273" r:id="rId6"/>
    <p:sldId id="274" r:id="rId7"/>
    <p:sldId id="277" r:id="rId8"/>
    <p:sldId id="278"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8B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5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20D76B-5E70-4C03-8031-5636942EBD37}" type="datetimeFigureOut">
              <a:rPr lang="en-US" smtClean="0"/>
              <a:t>8/23/2016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F29FFA-70F3-45A5-8354-78AA9745F1B0}" type="slidenum">
              <a:rPr lang="en-US" smtClean="0"/>
              <a:t>‹#›</a:t>
            </a:fld>
            <a:endParaRPr lang="en-US"/>
          </a:p>
        </p:txBody>
      </p:sp>
    </p:spTree>
    <p:extLst>
      <p:ext uri="{BB962C8B-B14F-4D97-AF65-F5344CB8AC3E}">
        <p14:creationId xmlns:p14="http://schemas.microsoft.com/office/powerpoint/2010/main" val="44176761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3D120-2A11-4276-83F1-CEFE073122D5}" type="datetimeFigureOut">
              <a:rPr lang="en-US" smtClean="0"/>
              <a:t>8/23/2016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16B7E-7215-40C4-A780-9E09831B1A61}" type="slidenum">
              <a:rPr lang="en-US" smtClean="0"/>
              <a:t>‹#›</a:t>
            </a:fld>
            <a:endParaRPr lang="en-US"/>
          </a:p>
        </p:txBody>
      </p:sp>
    </p:spTree>
    <p:extLst>
      <p:ext uri="{BB962C8B-B14F-4D97-AF65-F5344CB8AC3E}">
        <p14:creationId xmlns:p14="http://schemas.microsoft.com/office/powerpoint/2010/main" val="34593756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spcBef>
                <a:spcPct val="0"/>
              </a:spcBef>
            </a:pPr>
            <a:fld id="{F925EA12-DE1D-4F16-99A1-05B2906E63B7}" type="slidenum">
              <a:rPr lang="de-DE" altLang="en-US">
                <a:solidFill>
                  <a:srgbClr val="000000"/>
                </a:solidFill>
              </a:rPr>
              <a:pPr>
                <a:spcBef>
                  <a:spcPct val="0"/>
                </a:spcBef>
              </a:pPr>
              <a:t>1</a:t>
            </a:fld>
            <a:endParaRPr lang="de-DE" altLang="en-US">
              <a:solidFill>
                <a:srgbClr val="000000"/>
              </a:solidFill>
            </a:endParaRPr>
          </a:p>
        </p:txBody>
      </p:sp>
      <p:sp>
        <p:nvSpPr>
          <p:cNvPr id="6147" name="Rectangle 2"/>
          <p:cNvSpPr>
            <a:spLocks noRo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500332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spcBef>
                <a:spcPct val="0"/>
              </a:spcBef>
            </a:pPr>
            <a:fld id="{F925EA12-DE1D-4F16-99A1-05B2906E63B7}" type="slidenum">
              <a:rPr lang="de-DE" altLang="en-US">
                <a:solidFill>
                  <a:srgbClr val="000000"/>
                </a:solidFill>
              </a:rPr>
              <a:pPr>
                <a:spcBef>
                  <a:spcPct val="0"/>
                </a:spcBef>
              </a:pPr>
              <a:t>2</a:t>
            </a:fld>
            <a:endParaRPr lang="de-DE" altLang="en-US">
              <a:solidFill>
                <a:srgbClr val="000000"/>
              </a:solidFill>
            </a:endParaRPr>
          </a:p>
        </p:txBody>
      </p:sp>
      <p:sp>
        <p:nvSpPr>
          <p:cNvPr id="6147" name="Rectangle 2"/>
          <p:cNvSpPr>
            <a:spLocks noRo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126097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3</a:t>
            </a:fld>
            <a:endParaRPr lang="de-DE" altLang="en-US" smtClean="0">
              <a:solidFill>
                <a:srgbClr val="000000"/>
              </a:solidFill>
            </a:endParaRPr>
          </a:p>
        </p:txBody>
      </p:sp>
      <p:sp>
        <p:nvSpPr>
          <p:cNvPr id="10243" name="Rectangle 2"/>
          <p:cNvSpPr>
            <a:spLocks noRo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3</a:t>
            </a:fld>
            <a:endParaRPr lang="en-US"/>
          </a:p>
        </p:txBody>
      </p:sp>
    </p:spTree>
    <p:extLst>
      <p:ext uri="{BB962C8B-B14F-4D97-AF65-F5344CB8AC3E}">
        <p14:creationId xmlns:p14="http://schemas.microsoft.com/office/powerpoint/2010/main" val="2511546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4</a:t>
            </a:fld>
            <a:endParaRPr lang="de-DE" altLang="en-US" smtClean="0">
              <a:solidFill>
                <a:srgbClr val="000000"/>
              </a:solidFill>
            </a:endParaRPr>
          </a:p>
        </p:txBody>
      </p:sp>
      <p:sp>
        <p:nvSpPr>
          <p:cNvPr id="10243" name="Rectangle 2"/>
          <p:cNvSpPr>
            <a:spLocks noRo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4</a:t>
            </a:fld>
            <a:endParaRPr lang="en-US"/>
          </a:p>
        </p:txBody>
      </p:sp>
    </p:spTree>
    <p:extLst>
      <p:ext uri="{BB962C8B-B14F-4D97-AF65-F5344CB8AC3E}">
        <p14:creationId xmlns:p14="http://schemas.microsoft.com/office/powerpoint/2010/main" val="2883900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5</a:t>
            </a:fld>
            <a:endParaRPr lang="de-DE" altLang="en-US" smtClean="0">
              <a:solidFill>
                <a:srgbClr val="000000"/>
              </a:solidFill>
            </a:endParaRPr>
          </a:p>
        </p:txBody>
      </p:sp>
      <p:sp>
        <p:nvSpPr>
          <p:cNvPr id="10243" name="Rectangle 2"/>
          <p:cNvSpPr>
            <a:spLocks noRo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5</a:t>
            </a:fld>
            <a:endParaRPr lang="en-US"/>
          </a:p>
        </p:txBody>
      </p:sp>
    </p:spTree>
    <p:extLst>
      <p:ext uri="{BB962C8B-B14F-4D97-AF65-F5344CB8AC3E}">
        <p14:creationId xmlns:p14="http://schemas.microsoft.com/office/powerpoint/2010/main" val="1084681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6</a:t>
            </a:fld>
            <a:endParaRPr lang="de-DE" altLang="en-US" smtClean="0">
              <a:solidFill>
                <a:srgbClr val="000000"/>
              </a:solidFill>
            </a:endParaRPr>
          </a:p>
        </p:txBody>
      </p:sp>
      <p:sp>
        <p:nvSpPr>
          <p:cNvPr id="10243" name="Rectangle 2"/>
          <p:cNvSpPr>
            <a:spLocks noRo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6</a:t>
            </a:fld>
            <a:endParaRPr lang="en-US"/>
          </a:p>
        </p:txBody>
      </p:sp>
    </p:spTree>
    <p:extLst>
      <p:ext uri="{BB962C8B-B14F-4D97-AF65-F5344CB8AC3E}">
        <p14:creationId xmlns:p14="http://schemas.microsoft.com/office/powerpoint/2010/main" val="3944650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7</a:t>
            </a:fld>
            <a:endParaRPr lang="de-DE" altLang="en-US" smtClean="0">
              <a:solidFill>
                <a:srgbClr val="000000"/>
              </a:solidFill>
            </a:endParaRPr>
          </a:p>
        </p:txBody>
      </p:sp>
      <p:sp>
        <p:nvSpPr>
          <p:cNvPr id="10243" name="Rectangle 2"/>
          <p:cNvSpPr>
            <a:spLocks noRo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7</a:t>
            </a:fld>
            <a:endParaRPr lang="en-US"/>
          </a:p>
        </p:txBody>
      </p:sp>
    </p:spTree>
    <p:extLst>
      <p:ext uri="{BB962C8B-B14F-4D97-AF65-F5344CB8AC3E}">
        <p14:creationId xmlns:p14="http://schemas.microsoft.com/office/powerpoint/2010/main" val="210402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8</a:t>
            </a:fld>
            <a:endParaRPr lang="de-DE" altLang="en-US" smtClean="0">
              <a:solidFill>
                <a:srgbClr val="000000"/>
              </a:solidFill>
            </a:endParaRPr>
          </a:p>
        </p:txBody>
      </p:sp>
      <p:sp>
        <p:nvSpPr>
          <p:cNvPr id="10243" name="Rectangle 2"/>
          <p:cNvSpPr>
            <a:spLocks noRo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8</a:t>
            </a:fld>
            <a:endParaRPr lang="en-US"/>
          </a:p>
        </p:txBody>
      </p:sp>
    </p:spTree>
    <p:extLst>
      <p:ext uri="{BB962C8B-B14F-4D97-AF65-F5344CB8AC3E}">
        <p14:creationId xmlns:p14="http://schemas.microsoft.com/office/powerpoint/2010/main" val="106220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9</a:t>
            </a:fld>
            <a:endParaRPr lang="de-DE" altLang="en-US" smtClean="0">
              <a:solidFill>
                <a:srgbClr val="000000"/>
              </a:solidFill>
            </a:endParaRPr>
          </a:p>
        </p:txBody>
      </p:sp>
      <p:sp>
        <p:nvSpPr>
          <p:cNvPr id="10243" name="Rectangle 2"/>
          <p:cNvSpPr>
            <a:spLocks noRo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9</a:t>
            </a:fld>
            <a:endParaRPr lang="en-US"/>
          </a:p>
        </p:txBody>
      </p:sp>
    </p:spTree>
    <p:extLst>
      <p:ext uri="{BB962C8B-B14F-4D97-AF65-F5344CB8AC3E}">
        <p14:creationId xmlns:p14="http://schemas.microsoft.com/office/powerpoint/2010/main" val="315263718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0.xml"/><Relationship Id="rId7"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descr="PPTFOOTCOL"/>
          <p:cNvPicPr>
            <a:picLocks noChangeArrowheads="1"/>
          </p:cNvPicPr>
          <p:nvPr userDrawn="1">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6180667"/>
            <a:ext cx="12192000" cy="67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5" name="Rectangle 9"/>
          <p:cNvSpPr>
            <a:spLocks noChangeArrowheads="1"/>
          </p:cNvSpPr>
          <p:nvPr>
            <p:custDataLst>
              <p:tags r:id="rId2"/>
            </p:custDataLst>
          </p:nvPr>
        </p:nvSpPr>
        <p:spPr bwMode="auto">
          <a:xfrm>
            <a:off x="0" y="0"/>
            <a:ext cx="12192000" cy="592667"/>
          </a:xfrm>
          <a:prstGeom prst="rect">
            <a:avLst/>
          </a:prstGeom>
          <a:solidFill>
            <a:srgbClr val="153B63"/>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nchor="ctr"/>
          <a:lstStyle>
            <a:lvl1pPr>
              <a:defRPr>
                <a:solidFill>
                  <a:schemeClr val="tx1"/>
                </a:solidFill>
                <a:latin typeface="Bosch Office Sans" panose="020B0604020202020204" pitchFamily="34" charset="0"/>
              </a:defRPr>
            </a:lvl1pPr>
            <a:lvl2pPr marL="742950" indent="-285750">
              <a:defRPr>
                <a:solidFill>
                  <a:schemeClr val="tx1"/>
                </a:solidFill>
                <a:latin typeface="Bosch Office Sans" panose="020B0604020202020204" pitchFamily="34" charset="0"/>
              </a:defRPr>
            </a:lvl2pPr>
            <a:lvl3pPr marL="1143000" indent="-228600">
              <a:defRPr>
                <a:solidFill>
                  <a:schemeClr val="tx1"/>
                </a:solidFill>
                <a:latin typeface="Bosch Office Sans" panose="020B0604020202020204" pitchFamily="34" charset="0"/>
              </a:defRPr>
            </a:lvl3pPr>
            <a:lvl4pPr marL="1600200" indent="-228600">
              <a:defRPr>
                <a:solidFill>
                  <a:schemeClr val="tx1"/>
                </a:solidFill>
                <a:latin typeface="Bosch Office Sans" panose="020B0604020202020204" pitchFamily="34" charset="0"/>
              </a:defRPr>
            </a:lvl4pPr>
            <a:lvl5pPr marL="2057400" indent="-228600">
              <a:defRPr>
                <a:solidFill>
                  <a:schemeClr val="tx1"/>
                </a:solidFill>
                <a:latin typeface="Bosch Office Sans" panose="020B0604020202020204" pitchFamily="34" charset="0"/>
              </a:defRPr>
            </a:lvl5pPr>
            <a:lvl6pPr marL="2514600" indent="-228600" eaLnBrk="0" fontAlgn="base" hangingPunct="0">
              <a:spcBef>
                <a:spcPct val="0"/>
              </a:spcBef>
              <a:spcAft>
                <a:spcPct val="0"/>
              </a:spcAft>
              <a:defRPr>
                <a:solidFill>
                  <a:schemeClr val="tx1"/>
                </a:solidFill>
                <a:latin typeface="Bosch Office Sans" panose="020B0604020202020204" pitchFamily="34" charset="0"/>
              </a:defRPr>
            </a:lvl6pPr>
            <a:lvl7pPr marL="2971800" indent="-228600" eaLnBrk="0" fontAlgn="base" hangingPunct="0">
              <a:spcBef>
                <a:spcPct val="0"/>
              </a:spcBef>
              <a:spcAft>
                <a:spcPct val="0"/>
              </a:spcAft>
              <a:defRPr>
                <a:solidFill>
                  <a:schemeClr val="tx1"/>
                </a:solidFill>
                <a:latin typeface="Bosch Office Sans" panose="020B0604020202020204" pitchFamily="34" charset="0"/>
              </a:defRPr>
            </a:lvl7pPr>
            <a:lvl8pPr marL="3429000" indent="-228600" eaLnBrk="0" fontAlgn="base" hangingPunct="0">
              <a:spcBef>
                <a:spcPct val="0"/>
              </a:spcBef>
              <a:spcAft>
                <a:spcPct val="0"/>
              </a:spcAft>
              <a:defRPr>
                <a:solidFill>
                  <a:schemeClr val="tx1"/>
                </a:solidFill>
                <a:latin typeface="Bosch Office Sans" panose="020B0604020202020204" pitchFamily="34" charset="0"/>
              </a:defRPr>
            </a:lvl8pPr>
            <a:lvl9pPr marL="3886200" indent="-228600" eaLnBrk="0" fontAlgn="base" hangingPunct="0">
              <a:spcBef>
                <a:spcPct val="0"/>
              </a:spcBef>
              <a:spcAft>
                <a:spcPct val="0"/>
              </a:spcAft>
              <a:defRPr>
                <a:solidFill>
                  <a:schemeClr val="tx1"/>
                </a:solidFill>
                <a:latin typeface="Bosch Office Sans" panose="020B0604020202020204" pitchFamily="34" charset="0"/>
              </a:defRPr>
            </a:lvl9pPr>
          </a:lstStyle>
          <a:p>
            <a:pPr algn="ctr" fontAlgn="base">
              <a:spcBef>
                <a:spcPct val="0"/>
              </a:spcBef>
              <a:spcAft>
                <a:spcPct val="0"/>
              </a:spcAft>
            </a:pPr>
            <a:endParaRPr lang="en-US" altLang="en-US" sz="2000" smtClean="0">
              <a:solidFill>
                <a:srgbClr val="153B63"/>
              </a:solidFill>
            </a:endParaRPr>
          </a:p>
        </p:txBody>
      </p:sp>
      <p:pic>
        <p:nvPicPr>
          <p:cNvPr id="6" name="Picture 14" descr="BOCOL"/>
          <p:cNvPicPr>
            <a:picLocks noChangeArrowheads="1"/>
          </p:cNvPicPr>
          <p:nvPr userDrawn="1">
            <p:custDataLst>
              <p:tags r:id="rId3"/>
            </p:custDataLst>
          </p:nvPr>
        </p:nvPicPr>
        <p:blipFill>
          <a:blip r:embed="rId9">
            <a:extLst>
              <a:ext uri="{28A0092B-C50C-407E-A947-70E740481C1C}">
                <a14:useLocalDpi xmlns:a14="http://schemas.microsoft.com/office/drawing/2010/main" val="0"/>
              </a:ext>
            </a:extLst>
          </a:blip>
          <a:srcRect/>
          <a:stretch>
            <a:fillRect/>
          </a:stretch>
        </p:blipFill>
        <p:spPr bwMode="auto">
          <a:xfrm>
            <a:off x="9252857" y="6279444"/>
            <a:ext cx="2612571" cy="45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7" name="Line 8"/>
          <p:cNvSpPr>
            <a:spLocks noChangeShapeType="1"/>
          </p:cNvSpPr>
          <p:nvPr>
            <p:custDataLst>
              <p:tags r:id="rId4"/>
            </p:custDataLst>
          </p:nvPr>
        </p:nvSpPr>
        <p:spPr bwMode="auto">
          <a:xfrm>
            <a:off x="0" y="592667"/>
            <a:ext cx="12192000" cy="0"/>
          </a:xfrm>
          <a:prstGeom prst="line">
            <a:avLst/>
          </a:prstGeom>
          <a:noFill/>
          <a:ln w="9017">
            <a:solidFill>
              <a:srgbClr val="153B63"/>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smtClean="0">
              <a:solidFill>
                <a:srgbClr val="000000"/>
              </a:solidFill>
            </a:endParaRPr>
          </a:p>
        </p:txBody>
      </p:sp>
      <p:sp>
        <p:nvSpPr>
          <p:cNvPr id="8" name="Line 7"/>
          <p:cNvSpPr>
            <a:spLocks noChangeShapeType="1"/>
          </p:cNvSpPr>
          <p:nvPr>
            <p:custDataLst>
              <p:tags r:id="rId5"/>
            </p:custDataLst>
          </p:nvPr>
        </p:nvSpPr>
        <p:spPr bwMode="auto">
          <a:xfrm>
            <a:off x="0" y="6180667"/>
            <a:ext cx="12192000" cy="0"/>
          </a:xfrm>
          <a:prstGeom prst="line">
            <a:avLst/>
          </a:prstGeom>
          <a:noFill/>
          <a:ln w="9017">
            <a:solidFill>
              <a:srgbClr val="DDDDE7"/>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smtClean="0">
              <a:solidFill>
                <a:srgbClr val="000000"/>
              </a:solidFill>
            </a:endParaRPr>
          </a:p>
        </p:txBody>
      </p:sp>
      <p:sp>
        <p:nvSpPr>
          <p:cNvPr id="7170" name="Rectangle 2"/>
          <p:cNvSpPr>
            <a:spLocks noGrp="1" noChangeArrowheads="1"/>
          </p:cNvSpPr>
          <p:nvPr>
            <p:ph type="ctrTitle"/>
          </p:nvPr>
        </p:nvSpPr>
        <p:spPr>
          <a:xfrm>
            <a:off x="762000" y="592667"/>
            <a:ext cx="11103429" cy="592667"/>
          </a:xfrm>
        </p:spPr>
        <p:txBody>
          <a:bodyPr/>
          <a:lstStyle>
            <a:lvl1pPr>
              <a:defRPr/>
            </a:lvl1pPr>
          </a:lstStyle>
          <a:p>
            <a:r>
              <a:rPr lang="de-DE"/>
              <a:t>Titelmasterformat durch Klicken bearbeiten</a:t>
            </a:r>
          </a:p>
        </p:txBody>
      </p:sp>
      <p:sp>
        <p:nvSpPr>
          <p:cNvPr id="7171" name="Rectangle 3" hidden="1"/>
          <p:cNvSpPr>
            <a:spLocks noGrp="1" noChangeArrowheads="1"/>
          </p:cNvSpPr>
          <p:nvPr>
            <p:ph type="subTitle" idx="1"/>
          </p:nvPr>
        </p:nvSpPr>
        <p:spPr>
          <a:xfrm>
            <a:off x="762000" y="3556000"/>
            <a:ext cx="11103429" cy="1862667"/>
          </a:xfrm>
        </p:spPr>
        <p:txBody>
          <a:bodyPr/>
          <a:lstStyle>
            <a:lvl1pPr marL="0" indent="0">
              <a:defRPr/>
            </a:lvl1pPr>
          </a:lstStyle>
          <a:p>
            <a:r>
              <a:rPr lang="de-DE"/>
              <a:t>Formatvorlage des Untertitelmasters durch Klicken bearbeiten</a:t>
            </a:r>
          </a:p>
        </p:txBody>
      </p:sp>
      <p:sp>
        <p:nvSpPr>
          <p:cNvPr id="9" name="Rectangle 6"/>
          <p:cNvSpPr>
            <a:spLocks noGrp="1" noChangeArrowheads="1"/>
          </p:cNvSpPr>
          <p:nvPr>
            <p:ph type="sldNum" sz="quarter" idx="10"/>
            <p:custDataLst>
              <p:tags r:id="rId6"/>
            </p:custDataLst>
          </p:nvPr>
        </p:nvSpPr>
        <p:spPr/>
        <p:txBody>
          <a:bodyPr/>
          <a:lstStyle>
            <a:lvl1pPr>
              <a:defRPr smtClean="0"/>
            </a:lvl1pPr>
          </a:lstStyle>
          <a:p>
            <a:pPr>
              <a:defRPr/>
            </a:pPr>
            <a:fld id="{1C3EAF2C-7112-48D5-8054-7E17D27CDAB6}" type="slidenum">
              <a:rPr lang="de-DE" altLang="en-US"/>
              <a:pPr>
                <a:defRPr/>
              </a:pPr>
              <a:t>‹#›</a:t>
            </a:fld>
            <a:endParaRPr lang="de-DE" altLang="en-US"/>
          </a:p>
        </p:txBody>
      </p:sp>
    </p:spTree>
    <p:extLst>
      <p:ext uri="{BB962C8B-B14F-4D97-AF65-F5344CB8AC3E}">
        <p14:creationId xmlns:p14="http://schemas.microsoft.com/office/powerpoint/2010/main" val="3237376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pPr>
              <a:defRPr/>
            </a:pPr>
            <a:fld id="{40729DF8-CB61-40E4-9FFF-F2A8D66E6E74}" type="slidenum">
              <a:rPr lang="de-DE" altLang="en-US"/>
              <a:pPr>
                <a:defRPr/>
              </a:pPr>
              <a:t>‹#›</a:t>
            </a:fld>
            <a:endParaRPr lang="de-DE" altLang="en-US"/>
          </a:p>
        </p:txBody>
      </p:sp>
    </p:spTree>
    <p:extLst>
      <p:ext uri="{BB962C8B-B14F-4D97-AF65-F5344CB8AC3E}">
        <p14:creationId xmlns:p14="http://schemas.microsoft.com/office/powerpoint/2010/main" val="765621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9715" y="592667"/>
            <a:ext cx="2612571" cy="4826000"/>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62000" y="592667"/>
            <a:ext cx="7620000" cy="482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pPr>
              <a:defRPr/>
            </a:pPr>
            <a:fld id="{D3FDB455-5597-4923-996A-F5A5FF5D6A76}" type="slidenum">
              <a:rPr lang="de-DE" altLang="en-US"/>
              <a:pPr>
                <a:defRPr/>
              </a:pPr>
              <a:t>‹#›</a:t>
            </a:fld>
            <a:endParaRPr lang="de-DE" altLang="en-US"/>
          </a:p>
        </p:txBody>
      </p:sp>
    </p:spTree>
    <p:extLst>
      <p:ext uri="{BB962C8B-B14F-4D97-AF65-F5344CB8AC3E}">
        <p14:creationId xmlns:p14="http://schemas.microsoft.com/office/powerpoint/2010/main" val="323157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pPr>
              <a:defRPr/>
            </a:pPr>
            <a:fld id="{4FAB7479-FD25-4837-9B6F-F6970BB03411}" type="slidenum">
              <a:rPr lang="de-DE" altLang="en-US"/>
              <a:pPr>
                <a:defRPr/>
              </a:pPr>
              <a:t>‹#›</a:t>
            </a:fld>
            <a:endParaRPr lang="de-DE" altLang="en-US"/>
          </a:p>
        </p:txBody>
      </p:sp>
    </p:spTree>
    <p:extLst>
      <p:ext uri="{BB962C8B-B14F-4D97-AF65-F5344CB8AC3E}">
        <p14:creationId xmlns:p14="http://schemas.microsoft.com/office/powerpoint/2010/main" val="285623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841" y="4406194"/>
            <a:ext cx="10361839" cy="1363487"/>
          </a:xfrm>
        </p:spPr>
        <p:txBody>
          <a:bodyPr/>
          <a:lstStyle>
            <a:lvl1pPr algn="l">
              <a:defRPr sz="4444" b="1" cap="all"/>
            </a:lvl1pPr>
          </a:lstStyle>
          <a:p>
            <a:r>
              <a:rPr lang="en-US" smtClean="0"/>
              <a:t>Click to edit Master title style</a:t>
            </a:r>
            <a:endParaRPr lang="de-DE"/>
          </a:p>
        </p:txBody>
      </p:sp>
      <p:sp>
        <p:nvSpPr>
          <p:cNvPr id="3" name="Text Placeholder 2"/>
          <p:cNvSpPr>
            <a:spLocks noGrp="1"/>
          </p:cNvSpPr>
          <p:nvPr>
            <p:ph type="body" idx="1"/>
          </p:nvPr>
        </p:nvSpPr>
        <p:spPr>
          <a:xfrm>
            <a:off x="963841" y="2906889"/>
            <a:ext cx="10361839" cy="1499306"/>
          </a:xfrm>
        </p:spPr>
        <p:txBody>
          <a:bodyPr anchor="b"/>
          <a:lstStyle>
            <a:lvl1pPr marL="0" indent="0">
              <a:buNone/>
              <a:defRPr sz="2222"/>
            </a:lvl1pPr>
            <a:lvl2pPr marL="507995" indent="0">
              <a:buNone/>
              <a:defRPr sz="2000"/>
            </a:lvl2pPr>
            <a:lvl3pPr marL="1015990" indent="0">
              <a:buNone/>
              <a:defRPr sz="1778"/>
            </a:lvl3pPr>
            <a:lvl4pPr marL="1523985" indent="0">
              <a:buNone/>
              <a:defRPr sz="1556"/>
            </a:lvl4pPr>
            <a:lvl5pPr marL="2031980" indent="0">
              <a:buNone/>
              <a:defRPr sz="1556"/>
            </a:lvl5pPr>
            <a:lvl6pPr marL="2539975" indent="0">
              <a:buNone/>
              <a:defRPr sz="1556"/>
            </a:lvl6pPr>
            <a:lvl7pPr marL="3047970" indent="0">
              <a:buNone/>
              <a:defRPr sz="1556"/>
            </a:lvl7pPr>
            <a:lvl8pPr marL="3555964" indent="0">
              <a:buNone/>
              <a:defRPr sz="1556"/>
            </a:lvl8pPr>
            <a:lvl9pPr marL="4063959" indent="0">
              <a:buNone/>
              <a:defRPr sz="1556"/>
            </a:lvl9pPr>
          </a:lstStyle>
          <a:p>
            <a:pPr lvl="0"/>
            <a:r>
              <a:rPr lang="en-US" smtClean="0"/>
              <a:t>Click to edit Master text styles</a:t>
            </a:r>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pPr>
              <a:defRPr/>
            </a:pPr>
            <a:fld id="{C6989689-80B4-466B-AA81-94FB29CDE323}" type="slidenum">
              <a:rPr lang="de-DE" altLang="en-US"/>
              <a:pPr>
                <a:defRPr/>
              </a:pPr>
              <a:t>‹#›</a:t>
            </a:fld>
            <a:endParaRPr lang="de-DE" altLang="en-US"/>
          </a:p>
        </p:txBody>
      </p:sp>
    </p:spTree>
    <p:extLst>
      <p:ext uri="{BB962C8B-B14F-4D97-AF65-F5344CB8AC3E}">
        <p14:creationId xmlns:p14="http://schemas.microsoft.com/office/powerpoint/2010/main" val="2217496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762000" y="1185334"/>
            <a:ext cx="5116286" cy="4233333"/>
          </a:xfrm>
        </p:spPr>
        <p:txBody>
          <a:bodyPr/>
          <a:lstStyle>
            <a:lvl1pPr>
              <a:defRPr sz="3111"/>
            </a:lvl1pPr>
            <a:lvl2pPr>
              <a:defRPr sz="2667"/>
            </a:lvl2pPr>
            <a:lvl3pPr>
              <a:defRPr sz="2222"/>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6096000" y="1185334"/>
            <a:ext cx="5116286" cy="4233333"/>
          </a:xfrm>
        </p:spPr>
        <p:txBody>
          <a:bodyPr/>
          <a:lstStyle>
            <a:lvl1pPr>
              <a:defRPr sz="3111"/>
            </a:lvl1pPr>
            <a:lvl2pPr>
              <a:defRPr sz="2667"/>
            </a:lvl2pPr>
            <a:lvl3pPr>
              <a:defRPr sz="2222"/>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6"/>
          <p:cNvSpPr>
            <a:spLocks noGrp="1" noChangeArrowheads="1"/>
          </p:cNvSpPr>
          <p:nvPr>
            <p:ph type="sldNum" sz="quarter" idx="10"/>
            <p:custDataLst>
              <p:tags r:id="rId1"/>
            </p:custDataLst>
          </p:nvPr>
        </p:nvSpPr>
        <p:spPr>
          <a:ln/>
        </p:spPr>
        <p:txBody>
          <a:bodyPr/>
          <a:lstStyle>
            <a:lvl1pPr>
              <a:defRPr/>
            </a:lvl1pPr>
          </a:lstStyle>
          <a:p>
            <a:pPr>
              <a:defRPr/>
            </a:pPr>
            <a:fld id="{730C35EA-36A1-481B-94A1-081CF7F9D4F9}" type="slidenum">
              <a:rPr lang="de-DE" altLang="en-US"/>
              <a:pPr>
                <a:defRPr/>
              </a:pPr>
              <a:t>‹#›</a:t>
            </a:fld>
            <a:endParaRPr lang="de-DE" altLang="en-US"/>
          </a:p>
        </p:txBody>
      </p:sp>
    </p:spTree>
    <p:extLst>
      <p:ext uri="{BB962C8B-B14F-4D97-AF65-F5344CB8AC3E}">
        <p14:creationId xmlns:p14="http://schemas.microsoft.com/office/powerpoint/2010/main" val="61884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055" y="275167"/>
            <a:ext cx="10971893" cy="1143000"/>
          </a:xfrm>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610054" y="1534584"/>
            <a:ext cx="5386160" cy="640292"/>
          </a:xfrm>
        </p:spPr>
        <p:txBody>
          <a:bodyPr anchor="b"/>
          <a:lstStyle>
            <a:lvl1pPr marL="0" indent="0">
              <a:buNone/>
              <a:defRPr sz="2667" b="1"/>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smtClean="0"/>
              <a:t>Click to edit Master text styles</a:t>
            </a:r>
          </a:p>
        </p:txBody>
      </p:sp>
      <p:sp>
        <p:nvSpPr>
          <p:cNvPr id="4" name="Content Placeholder 3"/>
          <p:cNvSpPr>
            <a:spLocks noGrp="1"/>
          </p:cNvSpPr>
          <p:nvPr>
            <p:ph sz="half" idx="2"/>
          </p:nvPr>
        </p:nvSpPr>
        <p:spPr>
          <a:xfrm>
            <a:off x="610054" y="2174876"/>
            <a:ext cx="5386160" cy="3951111"/>
          </a:xfrm>
        </p:spPr>
        <p:txBody>
          <a:bodyPr/>
          <a:lstStyle>
            <a:lvl1pPr>
              <a:defRPr sz="2667"/>
            </a:lvl1pPr>
            <a:lvl2pPr>
              <a:defRPr sz="2222"/>
            </a:lvl2pPr>
            <a:lvl3pPr>
              <a:defRPr sz="2000"/>
            </a:lvl3pPr>
            <a:lvl4pPr>
              <a:defRPr sz="1778"/>
            </a:lvl4pPr>
            <a:lvl5pPr>
              <a:defRPr sz="1778"/>
            </a:lvl5pPr>
            <a:lvl6pPr>
              <a:defRPr sz="1778"/>
            </a:lvl6pPr>
            <a:lvl7pPr>
              <a:defRPr sz="1778"/>
            </a:lvl7pPr>
            <a:lvl8pPr>
              <a:defRPr sz="1778"/>
            </a:lvl8pPr>
            <a:lvl9pPr>
              <a:defRPr sz="177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6193518" y="1534584"/>
            <a:ext cx="5388429" cy="640292"/>
          </a:xfrm>
        </p:spPr>
        <p:txBody>
          <a:bodyPr anchor="b"/>
          <a:lstStyle>
            <a:lvl1pPr marL="0" indent="0">
              <a:buNone/>
              <a:defRPr sz="2667" b="1"/>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smtClean="0"/>
              <a:t>Click to edit Master text styles</a:t>
            </a:r>
          </a:p>
        </p:txBody>
      </p:sp>
      <p:sp>
        <p:nvSpPr>
          <p:cNvPr id="6" name="Content Placeholder 5"/>
          <p:cNvSpPr>
            <a:spLocks noGrp="1"/>
          </p:cNvSpPr>
          <p:nvPr>
            <p:ph sz="quarter" idx="4"/>
          </p:nvPr>
        </p:nvSpPr>
        <p:spPr>
          <a:xfrm>
            <a:off x="6193518" y="2174876"/>
            <a:ext cx="5388429" cy="3951111"/>
          </a:xfrm>
        </p:spPr>
        <p:txBody>
          <a:bodyPr/>
          <a:lstStyle>
            <a:lvl1pPr>
              <a:defRPr sz="2667"/>
            </a:lvl1pPr>
            <a:lvl2pPr>
              <a:defRPr sz="2222"/>
            </a:lvl2pPr>
            <a:lvl3pPr>
              <a:defRPr sz="2000"/>
            </a:lvl3pPr>
            <a:lvl4pPr>
              <a:defRPr sz="1778"/>
            </a:lvl4pPr>
            <a:lvl5pPr>
              <a:defRPr sz="1778"/>
            </a:lvl5pPr>
            <a:lvl6pPr>
              <a:defRPr sz="1778"/>
            </a:lvl6pPr>
            <a:lvl7pPr>
              <a:defRPr sz="1778"/>
            </a:lvl7pPr>
            <a:lvl8pPr>
              <a:defRPr sz="1778"/>
            </a:lvl8pPr>
            <a:lvl9pPr>
              <a:defRPr sz="177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6"/>
          <p:cNvSpPr>
            <a:spLocks noGrp="1" noChangeArrowheads="1"/>
          </p:cNvSpPr>
          <p:nvPr>
            <p:ph type="sldNum" sz="quarter" idx="10"/>
            <p:custDataLst>
              <p:tags r:id="rId1"/>
            </p:custDataLst>
          </p:nvPr>
        </p:nvSpPr>
        <p:spPr>
          <a:ln/>
        </p:spPr>
        <p:txBody>
          <a:bodyPr/>
          <a:lstStyle>
            <a:lvl1pPr>
              <a:defRPr/>
            </a:lvl1pPr>
          </a:lstStyle>
          <a:p>
            <a:pPr>
              <a:defRPr/>
            </a:pPr>
            <a:fld id="{86082C18-56BF-42A9-A923-AC7EFC640D6A}" type="slidenum">
              <a:rPr lang="de-DE" altLang="en-US"/>
              <a:pPr>
                <a:defRPr/>
              </a:pPr>
              <a:t>‹#›</a:t>
            </a:fld>
            <a:endParaRPr lang="de-DE" altLang="en-US"/>
          </a:p>
        </p:txBody>
      </p:sp>
    </p:spTree>
    <p:extLst>
      <p:ext uri="{BB962C8B-B14F-4D97-AF65-F5344CB8AC3E}">
        <p14:creationId xmlns:p14="http://schemas.microsoft.com/office/powerpoint/2010/main" val="328565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6"/>
          <p:cNvSpPr>
            <a:spLocks noGrp="1" noChangeArrowheads="1"/>
          </p:cNvSpPr>
          <p:nvPr>
            <p:ph type="sldNum" sz="quarter" idx="10"/>
            <p:custDataLst>
              <p:tags r:id="rId1"/>
            </p:custDataLst>
          </p:nvPr>
        </p:nvSpPr>
        <p:spPr>
          <a:ln/>
        </p:spPr>
        <p:txBody>
          <a:bodyPr/>
          <a:lstStyle>
            <a:lvl1pPr>
              <a:defRPr/>
            </a:lvl1pPr>
          </a:lstStyle>
          <a:p>
            <a:pPr>
              <a:defRPr/>
            </a:pPr>
            <a:fld id="{54C7742F-D52C-4F59-9F2B-D59B89B234E2}" type="slidenum">
              <a:rPr lang="de-DE" altLang="en-US"/>
              <a:pPr>
                <a:defRPr/>
              </a:pPr>
              <a:t>‹#›</a:t>
            </a:fld>
            <a:endParaRPr lang="de-DE" altLang="en-US"/>
          </a:p>
        </p:txBody>
      </p:sp>
    </p:spTree>
    <p:extLst>
      <p:ext uri="{BB962C8B-B14F-4D97-AF65-F5344CB8AC3E}">
        <p14:creationId xmlns:p14="http://schemas.microsoft.com/office/powerpoint/2010/main" val="444317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custDataLst>
              <p:tags r:id="rId1"/>
            </p:custDataLst>
          </p:nvPr>
        </p:nvSpPr>
        <p:spPr>
          <a:ln/>
        </p:spPr>
        <p:txBody>
          <a:bodyPr/>
          <a:lstStyle>
            <a:lvl1pPr>
              <a:defRPr/>
            </a:lvl1pPr>
          </a:lstStyle>
          <a:p>
            <a:pPr>
              <a:defRPr/>
            </a:pPr>
            <a:fld id="{EF034953-8711-4DBD-A76F-51CCA594E88E}" type="slidenum">
              <a:rPr lang="de-DE" altLang="en-US"/>
              <a:pPr>
                <a:defRPr/>
              </a:pPr>
              <a:t>‹#›</a:t>
            </a:fld>
            <a:endParaRPr lang="de-DE" altLang="en-US"/>
          </a:p>
        </p:txBody>
      </p:sp>
    </p:spTree>
    <p:extLst>
      <p:ext uri="{BB962C8B-B14F-4D97-AF65-F5344CB8AC3E}">
        <p14:creationId xmlns:p14="http://schemas.microsoft.com/office/powerpoint/2010/main" val="395329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055" y="273403"/>
            <a:ext cx="4009571" cy="1162402"/>
          </a:xfrm>
        </p:spPr>
        <p:txBody>
          <a:bodyPr anchor="b"/>
          <a:lstStyle>
            <a:lvl1pPr algn="l">
              <a:defRPr sz="2222" b="1"/>
            </a:lvl1pPr>
          </a:lstStyle>
          <a:p>
            <a:r>
              <a:rPr lang="en-US" smtClean="0"/>
              <a:t>Click to edit Master title style</a:t>
            </a:r>
            <a:endParaRPr lang="de-DE"/>
          </a:p>
        </p:txBody>
      </p:sp>
      <p:sp>
        <p:nvSpPr>
          <p:cNvPr id="3" name="Content Placeholder 2"/>
          <p:cNvSpPr>
            <a:spLocks noGrp="1"/>
          </p:cNvSpPr>
          <p:nvPr>
            <p:ph idx="1"/>
          </p:nvPr>
        </p:nvSpPr>
        <p:spPr>
          <a:xfrm>
            <a:off x="4767036" y="273404"/>
            <a:ext cx="6814911" cy="5852583"/>
          </a:xfrm>
        </p:spPr>
        <p:txBody>
          <a:bodyPr/>
          <a:lstStyle>
            <a:lvl1pPr>
              <a:defRPr sz="3556"/>
            </a:lvl1pPr>
            <a:lvl2pPr>
              <a:defRPr sz="3111"/>
            </a:lvl2pPr>
            <a:lvl3pPr>
              <a:defRPr sz="2667"/>
            </a:lvl3pPr>
            <a:lvl4pPr>
              <a:defRPr sz="2222"/>
            </a:lvl4pPr>
            <a:lvl5pPr>
              <a:defRPr sz="2222"/>
            </a:lvl5pPr>
            <a:lvl6pPr>
              <a:defRPr sz="2222"/>
            </a:lvl6pPr>
            <a:lvl7pPr>
              <a:defRPr sz="2222"/>
            </a:lvl7pPr>
            <a:lvl8pPr>
              <a:defRPr sz="2222"/>
            </a:lvl8pPr>
            <a:lvl9pPr>
              <a:defRPr sz="222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10055" y="1435806"/>
            <a:ext cx="4009571" cy="4690181"/>
          </a:xfrm>
        </p:spPr>
        <p:txBody>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Rectangle 6"/>
          <p:cNvSpPr>
            <a:spLocks noGrp="1" noChangeArrowheads="1"/>
          </p:cNvSpPr>
          <p:nvPr>
            <p:ph type="sldNum" sz="quarter" idx="10"/>
            <p:custDataLst>
              <p:tags r:id="rId1"/>
            </p:custDataLst>
          </p:nvPr>
        </p:nvSpPr>
        <p:spPr>
          <a:ln/>
        </p:spPr>
        <p:txBody>
          <a:bodyPr/>
          <a:lstStyle>
            <a:lvl1pPr>
              <a:defRPr/>
            </a:lvl1pPr>
          </a:lstStyle>
          <a:p>
            <a:pPr>
              <a:defRPr/>
            </a:pPr>
            <a:fld id="{09DA692F-56D0-4C58-9052-CB7F05A2DB86}" type="slidenum">
              <a:rPr lang="de-DE" altLang="en-US"/>
              <a:pPr>
                <a:defRPr/>
              </a:pPr>
              <a:t>‹#›</a:t>
            </a:fld>
            <a:endParaRPr lang="de-DE" altLang="en-US"/>
          </a:p>
        </p:txBody>
      </p:sp>
    </p:spTree>
    <p:extLst>
      <p:ext uri="{BB962C8B-B14F-4D97-AF65-F5344CB8AC3E}">
        <p14:creationId xmlns:p14="http://schemas.microsoft.com/office/powerpoint/2010/main" val="187992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321" y="4801306"/>
            <a:ext cx="7313840" cy="566209"/>
          </a:xfrm>
        </p:spPr>
        <p:txBody>
          <a:bodyPr anchor="b"/>
          <a:lstStyle>
            <a:lvl1pPr algn="l">
              <a:defRPr sz="2222" b="1"/>
            </a:lvl1pPr>
          </a:lstStyle>
          <a:p>
            <a:r>
              <a:rPr lang="en-US" smtClean="0"/>
              <a:t>Click to edit Master title style</a:t>
            </a:r>
            <a:endParaRPr lang="de-DE"/>
          </a:p>
        </p:txBody>
      </p:sp>
      <p:sp>
        <p:nvSpPr>
          <p:cNvPr id="3" name="Picture Placeholder 2"/>
          <p:cNvSpPr>
            <a:spLocks noGrp="1"/>
          </p:cNvSpPr>
          <p:nvPr>
            <p:ph type="pic" idx="1"/>
          </p:nvPr>
        </p:nvSpPr>
        <p:spPr>
          <a:xfrm>
            <a:off x="2390321" y="612071"/>
            <a:ext cx="7313840" cy="4115152"/>
          </a:xfrm>
        </p:spPr>
        <p:txBody>
          <a:bodyPr/>
          <a:lstStyle>
            <a:lvl1pPr marL="0" indent="0">
              <a:buNone/>
              <a:defRPr sz="3556"/>
            </a:lvl1pPr>
            <a:lvl2pPr marL="507995" indent="0">
              <a:buNone/>
              <a:defRPr sz="3111"/>
            </a:lvl2pPr>
            <a:lvl3pPr marL="1015990" indent="0">
              <a:buNone/>
              <a:defRPr sz="2667"/>
            </a:lvl3pPr>
            <a:lvl4pPr marL="1523985" indent="0">
              <a:buNone/>
              <a:defRPr sz="2222"/>
            </a:lvl4pPr>
            <a:lvl5pPr marL="2031980" indent="0">
              <a:buNone/>
              <a:defRPr sz="2222"/>
            </a:lvl5pPr>
            <a:lvl6pPr marL="2539975" indent="0">
              <a:buNone/>
              <a:defRPr sz="2222"/>
            </a:lvl6pPr>
            <a:lvl7pPr marL="3047970" indent="0">
              <a:buNone/>
              <a:defRPr sz="2222"/>
            </a:lvl7pPr>
            <a:lvl8pPr marL="3555964" indent="0">
              <a:buNone/>
              <a:defRPr sz="2222"/>
            </a:lvl8pPr>
            <a:lvl9pPr marL="4063959" indent="0">
              <a:buNone/>
              <a:defRPr sz="2222"/>
            </a:lvl9pPr>
          </a:lstStyle>
          <a:p>
            <a:pPr lvl="0"/>
            <a:endParaRPr lang="de-DE" noProof="0" smtClean="0"/>
          </a:p>
        </p:txBody>
      </p:sp>
      <p:sp>
        <p:nvSpPr>
          <p:cNvPr id="4" name="Text Placeholder 3"/>
          <p:cNvSpPr>
            <a:spLocks noGrp="1"/>
          </p:cNvSpPr>
          <p:nvPr>
            <p:ph type="body" sz="half" idx="2"/>
          </p:nvPr>
        </p:nvSpPr>
        <p:spPr>
          <a:xfrm>
            <a:off x="2390321" y="5367515"/>
            <a:ext cx="7313840" cy="804333"/>
          </a:xfrm>
        </p:spPr>
        <p:txBody>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Rectangle 6"/>
          <p:cNvSpPr>
            <a:spLocks noGrp="1" noChangeArrowheads="1"/>
          </p:cNvSpPr>
          <p:nvPr>
            <p:ph type="sldNum" sz="quarter" idx="10"/>
            <p:custDataLst>
              <p:tags r:id="rId1"/>
            </p:custDataLst>
          </p:nvPr>
        </p:nvSpPr>
        <p:spPr>
          <a:ln/>
        </p:spPr>
        <p:txBody>
          <a:bodyPr/>
          <a:lstStyle>
            <a:lvl1pPr>
              <a:defRPr/>
            </a:lvl1pPr>
          </a:lstStyle>
          <a:p>
            <a:pPr>
              <a:defRPr/>
            </a:pPr>
            <a:fld id="{C271BBEC-3AAD-4BD8-BF96-B9B36EB9868C}" type="slidenum">
              <a:rPr lang="de-DE" altLang="en-US"/>
              <a:pPr>
                <a:defRPr/>
              </a:pPr>
              <a:t>‹#›</a:t>
            </a:fld>
            <a:endParaRPr lang="de-DE" altLang="en-US"/>
          </a:p>
        </p:txBody>
      </p:sp>
    </p:spTree>
    <p:extLst>
      <p:ext uri="{BB962C8B-B14F-4D97-AF65-F5344CB8AC3E}">
        <p14:creationId xmlns:p14="http://schemas.microsoft.com/office/powerpoint/2010/main" val="122454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1" descr="PPTFOOTCOL"/>
          <p:cNvPicPr>
            <a:picLocks noChangeArrowheads="1"/>
          </p:cNvPicPr>
          <p:nvPr>
            <p:custDataLst>
              <p:tags r:id="rId13"/>
            </p:custDataLst>
          </p:nvPr>
        </p:nvPicPr>
        <p:blipFill>
          <a:blip r:embed="rId20">
            <a:extLst>
              <a:ext uri="{28A0092B-C50C-407E-A947-70E740481C1C}">
                <a14:useLocalDpi xmlns:a14="http://schemas.microsoft.com/office/drawing/2010/main" val="0"/>
              </a:ext>
            </a:extLst>
          </a:blip>
          <a:srcRect/>
          <a:stretch>
            <a:fillRect/>
          </a:stretch>
        </p:blipFill>
        <p:spPr bwMode="auto">
          <a:xfrm>
            <a:off x="0" y="6180667"/>
            <a:ext cx="12192000" cy="67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1027" name="Rectangle 9"/>
          <p:cNvSpPr>
            <a:spLocks noChangeArrowheads="1"/>
          </p:cNvSpPr>
          <p:nvPr>
            <p:custDataLst>
              <p:tags r:id="rId14"/>
            </p:custDataLst>
          </p:nvPr>
        </p:nvSpPr>
        <p:spPr bwMode="auto">
          <a:xfrm>
            <a:off x="0" y="0"/>
            <a:ext cx="12192000" cy="592667"/>
          </a:xfrm>
          <a:prstGeom prst="rect">
            <a:avLst/>
          </a:prstGeom>
          <a:solidFill>
            <a:srgbClr val="153B63"/>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nchor="ctr"/>
          <a:lstStyle>
            <a:lvl1pPr>
              <a:defRPr>
                <a:solidFill>
                  <a:schemeClr val="tx1"/>
                </a:solidFill>
                <a:latin typeface="Bosch Office Sans" panose="020B0604020202020204" pitchFamily="34" charset="0"/>
              </a:defRPr>
            </a:lvl1pPr>
            <a:lvl2pPr marL="742950" indent="-285750">
              <a:defRPr>
                <a:solidFill>
                  <a:schemeClr val="tx1"/>
                </a:solidFill>
                <a:latin typeface="Bosch Office Sans" panose="020B0604020202020204" pitchFamily="34" charset="0"/>
              </a:defRPr>
            </a:lvl2pPr>
            <a:lvl3pPr marL="1143000" indent="-228600">
              <a:defRPr>
                <a:solidFill>
                  <a:schemeClr val="tx1"/>
                </a:solidFill>
                <a:latin typeface="Bosch Office Sans" panose="020B0604020202020204" pitchFamily="34" charset="0"/>
              </a:defRPr>
            </a:lvl3pPr>
            <a:lvl4pPr marL="1600200" indent="-228600">
              <a:defRPr>
                <a:solidFill>
                  <a:schemeClr val="tx1"/>
                </a:solidFill>
                <a:latin typeface="Bosch Office Sans" panose="020B0604020202020204" pitchFamily="34" charset="0"/>
              </a:defRPr>
            </a:lvl4pPr>
            <a:lvl5pPr marL="2057400" indent="-228600">
              <a:defRPr>
                <a:solidFill>
                  <a:schemeClr val="tx1"/>
                </a:solidFill>
                <a:latin typeface="Bosch Office Sans" panose="020B0604020202020204" pitchFamily="34" charset="0"/>
              </a:defRPr>
            </a:lvl5pPr>
            <a:lvl6pPr marL="2514600" indent="-228600" eaLnBrk="0" fontAlgn="base" hangingPunct="0">
              <a:spcBef>
                <a:spcPct val="0"/>
              </a:spcBef>
              <a:spcAft>
                <a:spcPct val="0"/>
              </a:spcAft>
              <a:defRPr>
                <a:solidFill>
                  <a:schemeClr val="tx1"/>
                </a:solidFill>
                <a:latin typeface="Bosch Office Sans" panose="020B0604020202020204" pitchFamily="34" charset="0"/>
              </a:defRPr>
            </a:lvl6pPr>
            <a:lvl7pPr marL="2971800" indent="-228600" eaLnBrk="0" fontAlgn="base" hangingPunct="0">
              <a:spcBef>
                <a:spcPct val="0"/>
              </a:spcBef>
              <a:spcAft>
                <a:spcPct val="0"/>
              </a:spcAft>
              <a:defRPr>
                <a:solidFill>
                  <a:schemeClr val="tx1"/>
                </a:solidFill>
                <a:latin typeface="Bosch Office Sans" panose="020B0604020202020204" pitchFamily="34" charset="0"/>
              </a:defRPr>
            </a:lvl7pPr>
            <a:lvl8pPr marL="3429000" indent="-228600" eaLnBrk="0" fontAlgn="base" hangingPunct="0">
              <a:spcBef>
                <a:spcPct val="0"/>
              </a:spcBef>
              <a:spcAft>
                <a:spcPct val="0"/>
              </a:spcAft>
              <a:defRPr>
                <a:solidFill>
                  <a:schemeClr val="tx1"/>
                </a:solidFill>
                <a:latin typeface="Bosch Office Sans" panose="020B0604020202020204" pitchFamily="34" charset="0"/>
              </a:defRPr>
            </a:lvl8pPr>
            <a:lvl9pPr marL="3886200" indent="-228600" eaLnBrk="0" fontAlgn="base" hangingPunct="0">
              <a:spcBef>
                <a:spcPct val="0"/>
              </a:spcBef>
              <a:spcAft>
                <a:spcPct val="0"/>
              </a:spcAft>
              <a:defRPr>
                <a:solidFill>
                  <a:schemeClr val="tx1"/>
                </a:solidFill>
                <a:latin typeface="Bosch Office Sans" panose="020B0604020202020204" pitchFamily="34" charset="0"/>
              </a:defRPr>
            </a:lvl9pPr>
          </a:lstStyle>
          <a:p>
            <a:pPr algn="ctr" fontAlgn="base">
              <a:spcBef>
                <a:spcPct val="0"/>
              </a:spcBef>
              <a:spcAft>
                <a:spcPct val="0"/>
              </a:spcAft>
            </a:pPr>
            <a:endParaRPr lang="en-US" altLang="en-US" sz="2000" smtClean="0">
              <a:solidFill>
                <a:srgbClr val="153B63"/>
              </a:solidFill>
            </a:endParaRPr>
          </a:p>
        </p:txBody>
      </p:sp>
      <p:sp>
        <p:nvSpPr>
          <p:cNvPr id="1028" name="Line 8"/>
          <p:cNvSpPr>
            <a:spLocks noChangeShapeType="1"/>
          </p:cNvSpPr>
          <p:nvPr>
            <p:custDataLst>
              <p:tags r:id="rId15"/>
            </p:custDataLst>
          </p:nvPr>
        </p:nvSpPr>
        <p:spPr bwMode="auto">
          <a:xfrm>
            <a:off x="0" y="592667"/>
            <a:ext cx="12192000" cy="0"/>
          </a:xfrm>
          <a:prstGeom prst="line">
            <a:avLst/>
          </a:prstGeom>
          <a:noFill/>
          <a:ln w="9017">
            <a:solidFill>
              <a:srgbClr val="153B63"/>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smtClean="0">
              <a:solidFill>
                <a:srgbClr val="000000"/>
              </a:solidFill>
            </a:endParaRPr>
          </a:p>
        </p:txBody>
      </p:sp>
      <p:sp>
        <p:nvSpPr>
          <p:cNvPr id="1029" name="Line 7"/>
          <p:cNvSpPr>
            <a:spLocks noChangeShapeType="1"/>
          </p:cNvSpPr>
          <p:nvPr>
            <p:custDataLst>
              <p:tags r:id="rId16"/>
            </p:custDataLst>
          </p:nvPr>
        </p:nvSpPr>
        <p:spPr bwMode="auto">
          <a:xfrm>
            <a:off x="0" y="6180667"/>
            <a:ext cx="12192000" cy="0"/>
          </a:xfrm>
          <a:prstGeom prst="line">
            <a:avLst/>
          </a:prstGeom>
          <a:noFill/>
          <a:ln w="9017">
            <a:solidFill>
              <a:srgbClr val="DDDDE7"/>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smtClean="0">
              <a:solidFill>
                <a:srgbClr val="000000"/>
              </a:solidFill>
            </a:endParaRPr>
          </a:p>
        </p:txBody>
      </p:sp>
      <p:sp>
        <p:nvSpPr>
          <p:cNvPr id="1030" name="Rectangle 2"/>
          <p:cNvSpPr>
            <a:spLocks noGrp="1" noChangeArrowheads="1"/>
          </p:cNvSpPr>
          <p:nvPr>
            <p:ph type="title"/>
            <p:custDataLst>
              <p:tags r:id="rId17"/>
            </p:custDataLst>
          </p:nvPr>
        </p:nvSpPr>
        <p:spPr bwMode="auto">
          <a:xfrm>
            <a:off x="762000" y="592667"/>
            <a:ext cx="10450286" cy="59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12700" rIns="0" bIns="0" numCol="1" anchor="t" anchorCtr="0" compatLnSpc="1">
            <a:prstTxWarp prst="textNoShape">
              <a:avLst/>
            </a:prstTxWarp>
          </a:bodyPr>
          <a:lstStyle/>
          <a:p>
            <a:pPr lvl="0"/>
            <a:r>
              <a:rPr lang="de-DE" altLang="en-US" smtClean="0"/>
              <a:t>Titelmasterformat durch Klicken bearbeiten</a:t>
            </a:r>
          </a:p>
        </p:txBody>
      </p:sp>
      <p:sp>
        <p:nvSpPr>
          <p:cNvPr id="1031" name="Rectangle 3"/>
          <p:cNvSpPr>
            <a:spLocks noGrp="1" noChangeArrowheads="1"/>
          </p:cNvSpPr>
          <p:nvPr>
            <p:ph type="body" idx="1"/>
            <p:custDataLst>
              <p:tags r:id="rId18"/>
            </p:custDataLst>
          </p:nvPr>
        </p:nvSpPr>
        <p:spPr bwMode="auto">
          <a:xfrm>
            <a:off x="762000" y="1185334"/>
            <a:ext cx="10450286" cy="423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63500" rIns="0" bIns="0" numCol="1" anchor="t" anchorCtr="0" compatLnSpc="1">
            <a:prstTxWarp prst="textNoShape">
              <a:avLst/>
            </a:prstTxWarp>
          </a:bodyPr>
          <a:lstStyle/>
          <a:p>
            <a:pPr lvl="0"/>
            <a:r>
              <a:rPr lang="de-DE" altLang="en-US" smtClean="0"/>
              <a:t>Textmasterformate durch Klicken bearbeiten</a:t>
            </a:r>
          </a:p>
          <a:p>
            <a:pPr lvl="1"/>
            <a:r>
              <a:rPr lang="de-DE" altLang="en-US" smtClean="0"/>
              <a:t>Zweite Ebene</a:t>
            </a:r>
          </a:p>
          <a:p>
            <a:pPr lvl="2"/>
            <a:r>
              <a:rPr lang="de-DE" altLang="en-US" smtClean="0"/>
              <a:t>Dritte Ebene</a:t>
            </a:r>
          </a:p>
          <a:p>
            <a:pPr lvl="3"/>
            <a:r>
              <a:rPr lang="de-DE" altLang="en-US" smtClean="0"/>
              <a:t>Vierte Ebene</a:t>
            </a:r>
          </a:p>
          <a:p>
            <a:pPr lvl="4"/>
            <a:r>
              <a:rPr lang="de-DE" altLang="en-US" smtClean="0"/>
              <a:t>Fünfte Ebene</a:t>
            </a:r>
          </a:p>
        </p:txBody>
      </p:sp>
      <p:sp>
        <p:nvSpPr>
          <p:cNvPr id="3" name="Rectangle 6"/>
          <p:cNvSpPr>
            <a:spLocks noGrp="1" noChangeArrowheads="1"/>
          </p:cNvSpPr>
          <p:nvPr>
            <p:ph type="sldNum" sz="quarter" idx="4"/>
            <p:custDataLst>
              <p:tags r:id="rId19"/>
            </p:custDataLst>
          </p:nvPr>
        </p:nvSpPr>
        <p:spPr bwMode="auto">
          <a:xfrm>
            <a:off x="108857" y="6501694"/>
            <a:ext cx="544286" cy="211667"/>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lvl1pPr eaLnBrk="1" hangingPunct="1">
              <a:lnSpc>
                <a:spcPct val="111000"/>
              </a:lnSpc>
              <a:defRPr sz="1667" smtClean="0">
                <a:solidFill>
                  <a:srgbClr val="707070"/>
                </a:solidFill>
              </a:defRPr>
            </a:lvl1pPr>
          </a:lstStyle>
          <a:p>
            <a:pPr fontAlgn="base">
              <a:spcBef>
                <a:spcPct val="0"/>
              </a:spcBef>
              <a:spcAft>
                <a:spcPct val="0"/>
              </a:spcAft>
              <a:defRPr/>
            </a:pPr>
            <a:fld id="{D2D4A10F-8FC5-4517-AB9B-CC27CEA364C2}" type="slidenum">
              <a:rPr lang="de-DE" altLang="en-US"/>
              <a:pPr fontAlgn="base">
                <a:spcBef>
                  <a:spcPct val="0"/>
                </a:spcBef>
                <a:spcAft>
                  <a:spcPct val="0"/>
                </a:spcAft>
                <a:defRPr/>
              </a:pPr>
              <a:t>‹#›</a:t>
            </a:fld>
            <a:endParaRPr lang="de-DE" altLang="en-US"/>
          </a:p>
        </p:txBody>
      </p:sp>
    </p:spTree>
    <p:extLst>
      <p:ext uri="{BB962C8B-B14F-4D97-AF65-F5344CB8AC3E}">
        <p14:creationId xmlns:p14="http://schemas.microsoft.com/office/powerpoint/2010/main" val="4198338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0" fontAlgn="base" hangingPunct="0">
        <a:lnSpc>
          <a:spcPct val="111000"/>
        </a:lnSpc>
        <a:spcBef>
          <a:spcPct val="0"/>
        </a:spcBef>
        <a:spcAft>
          <a:spcPct val="0"/>
        </a:spcAft>
        <a:defRPr sz="3000">
          <a:solidFill>
            <a:srgbClr val="000000"/>
          </a:solidFill>
          <a:latin typeface="+mj-lt"/>
          <a:ea typeface="+mj-ea"/>
          <a:cs typeface="+mj-cs"/>
        </a:defRPr>
      </a:lvl1pPr>
      <a:lvl2pPr algn="l" rtl="0" eaLnBrk="0" fontAlgn="base" hangingPunct="0">
        <a:lnSpc>
          <a:spcPct val="111000"/>
        </a:lnSpc>
        <a:spcBef>
          <a:spcPct val="0"/>
        </a:spcBef>
        <a:spcAft>
          <a:spcPct val="0"/>
        </a:spcAft>
        <a:defRPr sz="3000">
          <a:solidFill>
            <a:srgbClr val="000000"/>
          </a:solidFill>
          <a:latin typeface="Bosch Office Sans" pitchFamily="34" charset="0"/>
        </a:defRPr>
      </a:lvl2pPr>
      <a:lvl3pPr algn="l" rtl="0" eaLnBrk="0" fontAlgn="base" hangingPunct="0">
        <a:lnSpc>
          <a:spcPct val="111000"/>
        </a:lnSpc>
        <a:spcBef>
          <a:spcPct val="0"/>
        </a:spcBef>
        <a:spcAft>
          <a:spcPct val="0"/>
        </a:spcAft>
        <a:defRPr sz="3000">
          <a:solidFill>
            <a:srgbClr val="000000"/>
          </a:solidFill>
          <a:latin typeface="Bosch Office Sans" pitchFamily="34" charset="0"/>
        </a:defRPr>
      </a:lvl3pPr>
      <a:lvl4pPr algn="l" rtl="0" eaLnBrk="0" fontAlgn="base" hangingPunct="0">
        <a:lnSpc>
          <a:spcPct val="111000"/>
        </a:lnSpc>
        <a:spcBef>
          <a:spcPct val="0"/>
        </a:spcBef>
        <a:spcAft>
          <a:spcPct val="0"/>
        </a:spcAft>
        <a:defRPr sz="3000">
          <a:solidFill>
            <a:srgbClr val="000000"/>
          </a:solidFill>
          <a:latin typeface="Bosch Office Sans" pitchFamily="34" charset="0"/>
        </a:defRPr>
      </a:lvl4pPr>
      <a:lvl5pPr algn="l" rtl="0" eaLnBrk="0" fontAlgn="base" hangingPunct="0">
        <a:lnSpc>
          <a:spcPct val="111000"/>
        </a:lnSpc>
        <a:spcBef>
          <a:spcPct val="0"/>
        </a:spcBef>
        <a:spcAft>
          <a:spcPct val="0"/>
        </a:spcAft>
        <a:defRPr sz="3000">
          <a:solidFill>
            <a:srgbClr val="000000"/>
          </a:solidFill>
          <a:latin typeface="Bosch Office Sans" pitchFamily="34" charset="0"/>
        </a:defRPr>
      </a:lvl5pPr>
      <a:lvl6pPr marL="507995" algn="l" rtl="0" fontAlgn="base">
        <a:lnSpc>
          <a:spcPct val="111000"/>
        </a:lnSpc>
        <a:spcBef>
          <a:spcPct val="0"/>
        </a:spcBef>
        <a:spcAft>
          <a:spcPct val="0"/>
        </a:spcAft>
        <a:defRPr sz="3000">
          <a:solidFill>
            <a:srgbClr val="000000"/>
          </a:solidFill>
          <a:latin typeface="Bosch Office Sans" pitchFamily="34" charset="0"/>
        </a:defRPr>
      </a:lvl6pPr>
      <a:lvl7pPr marL="1015990" algn="l" rtl="0" fontAlgn="base">
        <a:lnSpc>
          <a:spcPct val="111000"/>
        </a:lnSpc>
        <a:spcBef>
          <a:spcPct val="0"/>
        </a:spcBef>
        <a:spcAft>
          <a:spcPct val="0"/>
        </a:spcAft>
        <a:defRPr sz="3000">
          <a:solidFill>
            <a:srgbClr val="000000"/>
          </a:solidFill>
          <a:latin typeface="Bosch Office Sans" pitchFamily="34" charset="0"/>
        </a:defRPr>
      </a:lvl7pPr>
      <a:lvl8pPr marL="1523985" algn="l" rtl="0" fontAlgn="base">
        <a:lnSpc>
          <a:spcPct val="111000"/>
        </a:lnSpc>
        <a:spcBef>
          <a:spcPct val="0"/>
        </a:spcBef>
        <a:spcAft>
          <a:spcPct val="0"/>
        </a:spcAft>
        <a:defRPr sz="3000">
          <a:solidFill>
            <a:srgbClr val="000000"/>
          </a:solidFill>
          <a:latin typeface="Bosch Office Sans" pitchFamily="34" charset="0"/>
        </a:defRPr>
      </a:lvl8pPr>
      <a:lvl9pPr marL="2031980" algn="l" rtl="0" fontAlgn="base">
        <a:lnSpc>
          <a:spcPct val="111000"/>
        </a:lnSpc>
        <a:spcBef>
          <a:spcPct val="0"/>
        </a:spcBef>
        <a:spcAft>
          <a:spcPct val="0"/>
        </a:spcAft>
        <a:defRPr sz="3000">
          <a:solidFill>
            <a:srgbClr val="000000"/>
          </a:solidFill>
          <a:latin typeface="Bosch Office Sans" pitchFamily="34" charset="0"/>
        </a:defRPr>
      </a:lvl9pPr>
    </p:titleStyle>
    <p:bodyStyle>
      <a:lvl1pPr marL="338663" indent="-338663" algn="l" rtl="0" eaLnBrk="0" fontAlgn="base" hangingPunct="0">
        <a:lnSpc>
          <a:spcPct val="111000"/>
        </a:lnSpc>
        <a:spcBef>
          <a:spcPct val="0"/>
        </a:spcBef>
        <a:spcAft>
          <a:spcPct val="0"/>
        </a:spcAft>
        <a:buClr>
          <a:srgbClr val="425C8F"/>
        </a:buClr>
        <a:buSzPct val="65000"/>
        <a:buFont typeface="Wingdings" pitchFamily="2" charset="2"/>
        <a:buChar char="è"/>
        <a:defRPr>
          <a:solidFill>
            <a:schemeClr val="tx1"/>
          </a:solidFill>
          <a:latin typeface="+mn-lt"/>
          <a:ea typeface="+mn-ea"/>
          <a:cs typeface="+mn-cs"/>
        </a:defRPr>
      </a:lvl1pPr>
      <a:lvl2pPr marL="677327"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2pPr>
      <a:lvl3pPr marL="1015990"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3pPr>
      <a:lvl4pPr marL="1354653"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4pPr>
      <a:lvl5pPr marL="1693316"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5pPr>
      <a:lvl6pPr marL="2201311"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6pPr>
      <a:lvl7pPr marL="2709306"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7pPr>
      <a:lvl8pPr marL="3217301"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8pPr>
      <a:lvl9pPr marL="3725296"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9pPr>
    </p:bodyStyle>
    <p:otherStyle>
      <a:defPPr>
        <a:defRPr lang="de-DE"/>
      </a:defPPr>
      <a:lvl1pPr marL="0" algn="l" defTabSz="1015990" rtl="0" eaLnBrk="1" latinLnBrk="0" hangingPunct="1">
        <a:defRPr sz="2000" kern="1200">
          <a:solidFill>
            <a:schemeClr val="tx1"/>
          </a:solidFill>
          <a:latin typeface="+mn-lt"/>
          <a:ea typeface="+mn-ea"/>
          <a:cs typeface="+mn-cs"/>
        </a:defRPr>
      </a:lvl1pPr>
      <a:lvl2pPr marL="507995" algn="l" defTabSz="1015990" rtl="0" eaLnBrk="1" latinLnBrk="0" hangingPunct="1">
        <a:defRPr sz="2000" kern="1200">
          <a:solidFill>
            <a:schemeClr val="tx1"/>
          </a:solidFill>
          <a:latin typeface="+mn-lt"/>
          <a:ea typeface="+mn-ea"/>
          <a:cs typeface="+mn-cs"/>
        </a:defRPr>
      </a:lvl2pPr>
      <a:lvl3pPr marL="1015990" algn="l" defTabSz="1015990" rtl="0" eaLnBrk="1" latinLnBrk="0" hangingPunct="1">
        <a:defRPr sz="2000" kern="1200">
          <a:solidFill>
            <a:schemeClr val="tx1"/>
          </a:solidFill>
          <a:latin typeface="+mn-lt"/>
          <a:ea typeface="+mn-ea"/>
          <a:cs typeface="+mn-cs"/>
        </a:defRPr>
      </a:lvl3pPr>
      <a:lvl4pPr marL="1523985" algn="l" defTabSz="1015990" rtl="0" eaLnBrk="1" latinLnBrk="0" hangingPunct="1">
        <a:defRPr sz="2000" kern="1200">
          <a:solidFill>
            <a:schemeClr val="tx1"/>
          </a:solidFill>
          <a:latin typeface="+mn-lt"/>
          <a:ea typeface="+mn-ea"/>
          <a:cs typeface="+mn-cs"/>
        </a:defRPr>
      </a:lvl4pPr>
      <a:lvl5pPr marL="2031980" algn="l" defTabSz="1015990" rtl="0" eaLnBrk="1" latinLnBrk="0" hangingPunct="1">
        <a:defRPr sz="2000" kern="1200">
          <a:solidFill>
            <a:schemeClr val="tx1"/>
          </a:solidFill>
          <a:latin typeface="+mn-lt"/>
          <a:ea typeface="+mn-ea"/>
          <a:cs typeface="+mn-cs"/>
        </a:defRPr>
      </a:lvl5pPr>
      <a:lvl6pPr marL="2539975" algn="l" defTabSz="1015990" rtl="0" eaLnBrk="1" latinLnBrk="0" hangingPunct="1">
        <a:defRPr sz="2000" kern="1200">
          <a:solidFill>
            <a:schemeClr val="tx1"/>
          </a:solidFill>
          <a:latin typeface="+mn-lt"/>
          <a:ea typeface="+mn-ea"/>
          <a:cs typeface="+mn-cs"/>
        </a:defRPr>
      </a:lvl6pPr>
      <a:lvl7pPr marL="3047970" algn="l" defTabSz="1015990" rtl="0" eaLnBrk="1" latinLnBrk="0" hangingPunct="1">
        <a:defRPr sz="2000" kern="1200">
          <a:solidFill>
            <a:schemeClr val="tx1"/>
          </a:solidFill>
          <a:latin typeface="+mn-lt"/>
          <a:ea typeface="+mn-ea"/>
          <a:cs typeface="+mn-cs"/>
        </a:defRPr>
      </a:lvl7pPr>
      <a:lvl8pPr marL="3555964" algn="l" defTabSz="1015990" rtl="0" eaLnBrk="1" latinLnBrk="0" hangingPunct="1">
        <a:defRPr sz="2000" kern="1200">
          <a:solidFill>
            <a:schemeClr val="tx1"/>
          </a:solidFill>
          <a:latin typeface="+mn-lt"/>
          <a:ea typeface="+mn-ea"/>
          <a:cs typeface="+mn-cs"/>
        </a:defRPr>
      </a:lvl8pPr>
      <a:lvl9pPr marL="4063959" algn="l" defTabSz="10159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notesSlide" Target="../notesSlides/notesSlide1.xml"/><Relationship Id="rId5" Type="http://schemas.openxmlformats.org/officeDocument/2006/relationships/tags" Target="../tags/tag28.xml"/><Relationship Id="rId10" Type="http://schemas.openxmlformats.org/officeDocument/2006/relationships/slideLayout" Target="../slideLayouts/slideLayout1.xml"/><Relationship Id="rId4" Type="http://schemas.openxmlformats.org/officeDocument/2006/relationships/tags" Target="../tags/tag27.xml"/><Relationship Id="rId9" Type="http://schemas.openxmlformats.org/officeDocument/2006/relationships/tags" Target="../tags/tag32.xml"/></Relationships>
</file>

<file path=ppt/slides/_rels/slide2.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notesSlide" Target="../notesSlides/notesSlide2.xml"/><Relationship Id="rId5" Type="http://schemas.openxmlformats.org/officeDocument/2006/relationships/tags" Target="../tags/tag37.xml"/><Relationship Id="rId10" Type="http://schemas.openxmlformats.org/officeDocument/2006/relationships/slideLayout" Target="../slideLayouts/slideLayout1.xml"/><Relationship Id="rId4" Type="http://schemas.openxmlformats.org/officeDocument/2006/relationships/tags" Target="../tags/tag36.xml"/><Relationship Id="rId9" Type="http://schemas.openxmlformats.org/officeDocument/2006/relationships/tags" Target="../tags/tag41.xml"/></Relationships>
</file>

<file path=ppt/slides/_rels/slide3.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10" Type="http://schemas.openxmlformats.org/officeDocument/2006/relationships/notesSlide" Target="../notesSlides/notesSlide3.xml"/><Relationship Id="rId4" Type="http://schemas.openxmlformats.org/officeDocument/2006/relationships/tags" Target="../tags/tag45.xml"/><Relationship Id="rId9"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10" Type="http://schemas.openxmlformats.org/officeDocument/2006/relationships/notesSlide" Target="../notesSlides/notesSlide4.xml"/><Relationship Id="rId4" Type="http://schemas.openxmlformats.org/officeDocument/2006/relationships/tags" Target="../tags/tag53.xml"/><Relationship Id="rId9"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10" Type="http://schemas.openxmlformats.org/officeDocument/2006/relationships/notesSlide" Target="../notesSlides/notesSlide5.xml"/><Relationship Id="rId4" Type="http://schemas.openxmlformats.org/officeDocument/2006/relationships/tags" Target="../tags/tag61.xml"/><Relationship Id="rId9"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10" Type="http://schemas.openxmlformats.org/officeDocument/2006/relationships/notesSlide" Target="../notesSlides/notesSlide6.xml"/><Relationship Id="rId4" Type="http://schemas.openxmlformats.org/officeDocument/2006/relationships/tags" Target="../tags/tag69.xml"/><Relationship Id="rId9"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10" Type="http://schemas.openxmlformats.org/officeDocument/2006/relationships/notesSlide" Target="../notesSlides/notesSlide7.xml"/><Relationship Id="rId4" Type="http://schemas.openxmlformats.org/officeDocument/2006/relationships/tags" Target="../tags/tag77.xml"/><Relationship Id="rId9"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3.png"/><Relationship Id="rId5" Type="http://schemas.openxmlformats.org/officeDocument/2006/relationships/tags" Target="../tags/tag86.xml"/><Relationship Id="rId10" Type="http://schemas.openxmlformats.org/officeDocument/2006/relationships/notesSlide" Target="../notesSlides/notesSlide8.xml"/><Relationship Id="rId4" Type="http://schemas.openxmlformats.org/officeDocument/2006/relationships/tags" Target="../tags/tag85.xml"/><Relationship Id="rId9"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9"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800C0378-EB7E-4947-8998-BB91C394BCAF}" type="slidenum">
              <a:rPr lang="de-DE" altLang="en-US">
                <a:solidFill>
                  <a:srgbClr val="707070"/>
                </a:solidFill>
              </a:rPr>
              <a:pPr>
                <a:buClrTx/>
                <a:buSzTx/>
                <a:buFontTx/>
                <a:buNone/>
              </a:pPr>
              <a:t>1</a:t>
            </a:fld>
            <a:endParaRPr lang="de-DE" altLang="en-US">
              <a:solidFill>
                <a:srgbClr val="707070"/>
              </a:solidFill>
            </a:endParaRPr>
          </a:p>
        </p:txBody>
      </p:sp>
      <p:sp>
        <p:nvSpPr>
          <p:cNvPr id="5123" name="Rectangle 10"/>
          <p:cNvSpPr>
            <a:spLocks noChangeArrowheads="1"/>
          </p:cNvSpPr>
          <p:nvPr>
            <p:custDataLst>
              <p:tags r:id="rId3"/>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
        <p:nvSpPr>
          <p:cNvPr id="5124" name="Text Box 9"/>
          <p:cNvSpPr txBox="1">
            <a:spLocks noChangeArrowheads="1"/>
          </p:cNvSpPr>
          <p:nvPr>
            <p:custDataLst>
              <p:tags r:id="rId4"/>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GB" altLang="en-US" sz="2000" b="1">
              <a:solidFill>
                <a:srgbClr val="EECC44"/>
              </a:solidFill>
              <a:latin typeface="Arial" panose="020B0604020202020204" pitchFamily="34" charset="0"/>
              <a:cs typeface="Arial" panose="020B0604020202020204" pitchFamily="34" charset="0"/>
            </a:endParaRPr>
          </a:p>
        </p:txBody>
      </p:sp>
      <p:sp>
        <p:nvSpPr>
          <p:cNvPr id="5125" name="Rectangle 7"/>
          <p:cNvSpPr>
            <a:spLocks noChangeArrowheads="1"/>
          </p:cNvSpPr>
          <p:nvPr>
            <p:custDataLst>
              <p:tags r:id="rId5"/>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5126" name="Rectangle 6_"/>
          <p:cNvSpPr>
            <a:spLocks noChangeArrowheads="1"/>
          </p:cNvSpPr>
          <p:nvPr>
            <p:custDataLst>
              <p:tags r:id="rId6"/>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5127" name="Rectangle 5"/>
          <p:cNvSpPr>
            <a:spLocks noChangeArrowheads="1"/>
          </p:cNvSpPr>
          <p:nvPr>
            <p:custDataLst>
              <p:tags r:id="rId7"/>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5128" name="Text Box 4" hidden="1"/>
          <p:cNvSpPr txBox="1">
            <a:spLocks noChangeArrowheads="1"/>
          </p:cNvSpPr>
          <p:nvPr>
            <p:custDataLst>
              <p:tags r:id="rId8"/>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5129" name="Slide Number Placeholder 26"/>
          <p:cNvSpPr txBox="1">
            <a:spLocks noGrp="1"/>
          </p:cNvSpPr>
          <p:nvPr/>
        </p:nvSpPr>
        <p:spPr bwMode="auto">
          <a:xfrm>
            <a:off x="1439334" y="6501694"/>
            <a:ext cx="423333"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spcBef>
                <a:spcPct val="0"/>
              </a:spcBef>
              <a:spcAft>
                <a:spcPct val="0"/>
              </a:spcAft>
              <a:buClrTx/>
              <a:buSzTx/>
              <a:buFontTx/>
              <a:buNone/>
            </a:pPr>
            <a:fld id="{C051176E-34EF-4860-B18B-92414B0B342E}" type="slidenum">
              <a:rPr lang="de-DE" altLang="en-US" sz="1667">
                <a:solidFill>
                  <a:srgbClr val="707070"/>
                </a:solidFill>
              </a:rPr>
              <a:pPr fontAlgn="base">
                <a:spcBef>
                  <a:spcPct val="0"/>
                </a:spcBef>
                <a:spcAft>
                  <a:spcPct val="0"/>
                </a:spcAft>
                <a:buClrTx/>
                <a:buSzTx/>
                <a:buFontTx/>
                <a:buNone/>
              </a:pPr>
              <a:t>1</a:t>
            </a:fld>
            <a:endParaRPr lang="de-DE" altLang="en-US" sz="1667">
              <a:solidFill>
                <a:srgbClr val="707070"/>
              </a:solidFill>
            </a:endParaRPr>
          </a:p>
        </p:txBody>
      </p:sp>
      <p:sp>
        <p:nvSpPr>
          <p:cNvPr id="5130" name="Subtitle 25" hidden="1"/>
          <p:cNvSpPr>
            <a:spLocks noGrp="1"/>
          </p:cNvSpPr>
          <p:nvPr>
            <p:ph type="subTitle" idx="1"/>
            <p:custDataLst>
              <p:tags r:id="rId9"/>
            </p:custDataLst>
          </p:nvPr>
        </p:nvSpPr>
        <p:spPr/>
        <p:txBody>
          <a:bodyPr/>
          <a:lstStyle/>
          <a:p>
            <a:endParaRPr lang="en-GB" altLang="en-US" smtClean="0"/>
          </a:p>
        </p:txBody>
      </p:sp>
      <p:sp>
        <p:nvSpPr>
          <p:cNvPr id="5131" name="Text Box 14"/>
          <p:cNvSpPr txBox="1">
            <a:spLocks noChangeArrowheads="1"/>
          </p:cNvSpPr>
          <p:nvPr/>
        </p:nvSpPr>
        <p:spPr bwMode="auto">
          <a:xfrm>
            <a:off x="1085850" y="2544782"/>
            <a:ext cx="103441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50000"/>
              </a:spcBef>
              <a:spcAft>
                <a:spcPct val="0"/>
              </a:spcAft>
              <a:buClrTx/>
              <a:buSzTx/>
              <a:buFontTx/>
              <a:buNone/>
            </a:pPr>
            <a:r>
              <a:rPr lang="de-DE" altLang="en-US" sz="3111" dirty="0" smtClean="0">
                <a:solidFill>
                  <a:srgbClr val="000000"/>
                </a:solidFill>
              </a:rPr>
              <a:t>		</a:t>
            </a:r>
            <a:r>
              <a:rPr lang="de-DE" altLang="en-US" sz="3200" b="1" dirty="0" smtClean="0">
                <a:solidFill>
                  <a:srgbClr val="000000"/>
                </a:solidFill>
              </a:rPr>
              <a:t>C</a:t>
            </a:r>
            <a:r>
              <a:rPr lang="en-US" sz="3200" b="1" dirty="0" smtClean="0">
                <a:solidFill>
                  <a:srgbClr val="000000"/>
                </a:solidFill>
              </a:rPr>
              <a:t>C </a:t>
            </a:r>
            <a:r>
              <a:rPr lang="en-US" sz="3200" b="1" dirty="0">
                <a:solidFill>
                  <a:srgbClr val="000000"/>
                </a:solidFill>
              </a:rPr>
              <a:t>- GIT </a:t>
            </a:r>
            <a:r>
              <a:rPr lang="en-US" sz="3200" b="1" dirty="0" smtClean="0">
                <a:solidFill>
                  <a:srgbClr val="000000"/>
                </a:solidFill>
              </a:rPr>
              <a:t>Migration </a:t>
            </a:r>
            <a:r>
              <a:rPr lang="en-US" sz="3200" b="1" dirty="0">
                <a:solidFill>
                  <a:srgbClr val="000000"/>
                </a:solidFill>
              </a:rPr>
              <a:t>Approach</a:t>
            </a:r>
            <a:endParaRPr lang="de-DE" altLang="en-US" sz="3200" b="1" dirty="0">
              <a:solidFill>
                <a:srgbClr val="000000"/>
              </a:solidFill>
            </a:endParaRPr>
          </a:p>
        </p:txBody>
      </p:sp>
    </p:spTree>
    <p:custDataLst>
      <p:tags r:id="rId1"/>
    </p:custDataLst>
    <p:extLst>
      <p:ext uri="{BB962C8B-B14F-4D97-AF65-F5344CB8AC3E}">
        <p14:creationId xmlns:p14="http://schemas.microsoft.com/office/powerpoint/2010/main" val="1410825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800C0378-EB7E-4947-8998-BB91C394BCAF}" type="slidenum">
              <a:rPr lang="de-DE" altLang="en-US">
                <a:solidFill>
                  <a:srgbClr val="707070"/>
                </a:solidFill>
              </a:rPr>
              <a:pPr>
                <a:buClrTx/>
                <a:buSzTx/>
                <a:buFontTx/>
                <a:buNone/>
              </a:pPr>
              <a:t>2</a:t>
            </a:fld>
            <a:endParaRPr lang="de-DE" altLang="en-US">
              <a:solidFill>
                <a:srgbClr val="707070"/>
              </a:solidFill>
            </a:endParaRPr>
          </a:p>
        </p:txBody>
      </p:sp>
      <p:sp>
        <p:nvSpPr>
          <p:cNvPr id="5124" name="Text Box 9"/>
          <p:cNvSpPr txBox="1">
            <a:spLocks noChangeArrowheads="1"/>
          </p:cNvSpPr>
          <p:nvPr>
            <p:custDataLst>
              <p:tags r:id="rId3"/>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GB" altLang="en-US" sz="2000" b="1">
              <a:solidFill>
                <a:srgbClr val="EECC44"/>
              </a:solidFill>
              <a:latin typeface="Arial" panose="020B0604020202020204" pitchFamily="34" charset="0"/>
              <a:cs typeface="Arial" panose="020B0604020202020204" pitchFamily="34" charset="0"/>
            </a:endParaRPr>
          </a:p>
        </p:txBody>
      </p:sp>
      <p:sp>
        <p:nvSpPr>
          <p:cNvPr id="5125"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5126"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5127"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5128"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5129" name="Slide Number Placeholder 26"/>
          <p:cNvSpPr txBox="1">
            <a:spLocks noGrp="1"/>
          </p:cNvSpPr>
          <p:nvPr/>
        </p:nvSpPr>
        <p:spPr bwMode="auto">
          <a:xfrm>
            <a:off x="1439334" y="6501694"/>
            <a:ext cx="423333"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spcBef>
                <a:spcPct val="0"/>
              </a:spcBef>
              <a:spcAft>
                <a:spcPct val="0"/>
              </a:spcAft>
              <a:buClrTx/>
              <a:buSzTx/>
              <a:buFontTx/>
              <a:buNone/>
            </a:pPr>
            <a:fld id="{C051176E-34EF-4860-B18B-92414B0B342E}" type="slidenum">
              <a:rPr lang="de-DE" altLang="en-US" sz="1667">
                <a:solidFill>
                  <a:srgbClr val="707070"/>
                </a:solidFill>
              </a:rPr>
              <a:pPr fontAlgn="base">
                <a:spcBef>
                  <a:spcPct val="0"/>
                </a:spcBef>
                <a:spcAft>
                  <a:spcPct val="0"/>
                </a:spcAft>
                <a:buClrTx/>
                <a:buSzTx/>
                <a:buFontTx/>
                <a:buNone/>
              </a:pPr>
              <a:t>2</a:t>
            </a:fld>
            <a:endParaRPr lang="de-DE" altLang="en-US" sz="1667">
              <a:solidFill>
                <a:srgbClr val="707070"/>
              </a:solidFill>
            </a:endParaRPr>
          </a:p>
        </p:txBody>
      </p:sp>
      <p:sp>
        <p:nvSpPr>
          <p:cNvPr id="5130" name="Subtitle 25" hidden="1"/>
          <p:cNvSpPr>
            <a:spLocks noGrp="1"/>
          </p:cNvSpPr>
          <p:nvPr>
            <p:ph type="subTitle" idx="1"/>
            <p:custDataLst>
              <p:tags r:id="rId8"/>
            </p:custDataLst>
          </p:nvPr>
        </p:nvSpPr>
        <p:spPr/>
        <p:txBody>
          <a:bodyPr/>
          <a:lstStyle/>
          <a:p>
            <a:endParaRPr lang="en-GB" altLang="en-US" smtClean="0"/>
          </a:p>
        </p:txBody>
      </p:sp>
      <p:sp>
        <p:nvSpPr>
          <p:cNvPr id="5131" name="Text Box 14"/>
          <p:cNvSpPr txBox="1">
            <a:spLocks noChangeArrowheads="1"/>
          </p:cNvSpPr>
          <p:nvPr/>
        </p:nvSpPr>
        <p:spPr bwMode="auto">
          <a:xfrm>
            <a:off x="1862667" y="2565363"/>
            <a:ext cx="8001000" cy="1820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50000"/>
              </a:spcBef>
              <a:spcAft>
                <a:spcPct val="0"/>
              </a:spcAft>
              <a:buClrTx/>
              <a:buSzTx/>
              <a:buFontTx/>
              <a:buNone/>
            </a:pPr>
            <a:r>
              <a:rPr lang="de-DE" altLang="en-US" sz="3111" dirty="0" smtClean="0">
                <a:solidFill>
                  <a:srgbClr val="000000"/>
                </a:solidFill>
              </a:rPr>
              <a:t>	</a:t>
            </a:r>
            <a:r>
              <a:rPr lang="en-US" sz="2800" dirty="0" smtClean="0">
                <a:solidFill>
                  <a:srgbClr val="000000"/>
                </a:solidFill>
              </a:rPr>
              <a:t>For </a:t>
            </a:r>
            <a:r>
              <a:rPr lang="en-US" sz="2800" dirty="0">
                <a:solidFill>
                  <a:srgbClr val="000000"/>
                </a:solidFill>
              </a:rPr>
              <a:t>Migration with history and latest data</a:t>
            </a:r>
          </a:p>
          <a:p>
            <a:pPr algn="ctr">
              <a:buNone/>
            </a:pPr>
            <a:r>
              <a:rPr lang="en-US" sz="3200" dirty="0" smtClean="0">
                <a:solidFill>
                  <a:srgbClr val="000000"/>
                </a:solidFill>
              </a:rPr>
              <a:t>    Clearcase </a:t>
            </a:r>
            <a:r>
              <a:rPr lang="en-US" sz="3200" dirty="0">
                <a:solidFill>
                  <a:srgbClr val="000000"/>
                </a:solidFill>
              </a:rPr>
              <a:t>cannot be mapped 1:1 to Git</a:t>
            </a:r>
          </a:p>
          <a:p>
            <a:pPr fontAlgn="base">
              <a:lnSpc>
                <a:spcPct val="100000"/>
              </a:lnSpc>
              <a:spcBef>
                <a:spcPct val="50000"/>
              </a:spcBef>
              <a:spcAft>
                <a:spcPct val="0"/>
              </a:spcAft>
              <a:buClrTx/>
              <a:buSzTx/>
              <a:buFontTx/>
              <a:buNone/>
            </a:pPr>
            <a:endParaRPr lang="de-DE" altLang="en-US" sz="3111" b="1" dirty="0">
              <a:solidFill>
                <a:srgbClr val="000000"/>
              </a:solidFill>
            </a:endParaRPr>
          </a:p>
        </p:txBody>
      </p:sp>
      <p:sp>
        <p:nvSpPr>
          <p:cNvPr id="12" name="Rectangle 10"/>
          <p:cNvSpPr>
            <a:spLocks noChangeArrowheads="1"/>
          </p:cNvSpPr>
          <p:nvPr>
            <p:custDataLst>
              <p:tags r:id="rId9"/>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Tree>
    <p:custDataLst>
      <p:tags r:id="rId1"/>
    </p:custDataLst>
    <p:extLst>
      <p:ext uri="{BB962C8B-B14F-4D97-AF65-F5344CB8AC3E}">
        <p14:creationId xmlns:p14="http://schemas.microsoft.com/office/powerpoint/2010/main" val="2577838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3</a:t>
            </a:fld>
            <a:endParaRPr lang="de-DE" altLang="en-US">
              <a:solidFill>
                <a:srgbClr val="707070"/>
              </a:solidFill>
            </a:endParaRPr>
          </a:p>
        </p:txBody>
      </p:sp>
      <p:sp>
        <p:nvSpPr>
          <p:cNvPr id="9220" name="Text Box 9"/>
          <p:cNvSpPr txBox="1">
            <a:spLocks noChangeArrowheads="1"/>
          </p:cNvSpPr>
          <p:nvPr>
            <p:custDataLst>
              <p:tags r:id="rId3"/>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de-DE" altLang="en-US" sz="2000" dirty="0" smtClean="0">
                <a:solidFill>
                  <a:srgbClr val="FFFFFF"/>
                </a:solidFill>
              </a:rPr>
              <a:t>Migration Option</a:t>
            </a:r>
            <a:endParaRPr lang="en-GB" altLang="en-US" sz="2000" dirty="0">
              <a:solidFill>
                <a:srgbClr val="FFFFFF"/>
              </a:solidFill>
            </a:endParaRPr>
          </a:p>
        </p:txBody>
      </p:sp>
      <p:sp>
        <p:nvSpPr>
          <p:cNvPr id="9221"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947333" y="1185334"/>
            <a:ext cx="8149167" cy="4804833"/>
          </a:xfrm>
        </p:spPr>
        <p:txBody>
          <a:bodyPr/>
          <a:lstStyle/>
          <a:p>
            <a:pPr marL="342900" lvl="1" indent="0">
              <a:lnSpc>
                <a:spcPct val="70000"/>
              </a:lnSpc>
              <a:buNone/>
            </a:pPr>
            <a:endParaRPr lang="en-US" sz="1400" b="1" dirty="0" smtClean="0">
              <a:solidFill>
                <a:srgbClr val="098BDB"/>
              </a:solidFill>
            </a:endParaRPr>
          </a:p>
          <a:p>
            <a:pPr marL="342900" lvl="1" indent="0">
              <a:lnSpc>
                <a:spcPct val="70000"/>
              </a:lnSpc>
              <a:buNone/>
            </a:pPr>
            <a:endParaRPr lang="en-US" sz="1400" b="1" dirty="0">
              <a:solidFill>
                <a:srgbClr val="098BDB"/>
              </a:solidFill>
            </a:endParaRPr>
          </a:p>
          <a:p>
            <a:pPr marL="342900" lvl="1" indent="0">
              <a:lnSpc>
                <a:spcPct val="70000"/>
              </a:lnSpc>
              <a:buNone/>
            </a:pPr>
            <a:r>
              <a:rPr lang="en-US" sz="1600" b="1" kern="1200" dirty="0">
                <a:solidFill>
                  <a:srgbClr val="000000"/>
                </a:solidFill>
                <a:latin typeface="Bosch Office Sans" panose="020B0604020202020204" pitchFamily="34" charset="0"/>
                <a:ea typeface="+mn-ea"/>
                <a:cs typeface="+mn-cs"/>
              </a:rPr>
              <a:t>Latest </a:t>
            </a:r>
            <a:r>
              <a:rPr lang="en-US" sz="1600" b="1" kern="1200" dirty="0">
                <a:solidFill>
                  <a:srgbClr val="000000"/>
                </a:solidFill>
                <a:latin typeface="Bosch Office Sans" panose="020B0604020202020204" pitchFamily="34" charset="0"/>
                <a:ea typeface="+mn-ea"/>
                <a:cs typeface="+mn-cs"/>
              </a:rPr>
              <a:t>Data and Incremental Data Migration</a:t>
            </a:r>
          </a:p>
          <a:p>
            <a:pPr marL="571500" lvl="1">
              <a:lnSpc>
                <a:spcPct val="70000"/>
              </a:lnSpc>
            </a:pPr>
            <a:endParaRPr lang="en-US" sz="1600" kern="1200" dirty="0">
              <a:solidFill>
                <a:srgbClr val="000000"/>
              </a:solidFill>
              <a:latin typeface="Bosch Office Sans" panose="020B0604020202020204" pitchFamily="34" charset="0"/>
              <a:ea typeface="+mn-ea"/>
              <a:cs typeface="+mn-cs"/>
            </a:endParaRPr>
          </a:p>
          <a:p>
            <a:pPr marL="359835"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endParaRPr lang="en-US" sz="1600" kern="1200" dirty="0">
              <a:solidFill>
                <a:srgbClr val="000000"/>
              </a:solidFill>
              <a:latin typeface="Bosch Office Sans" panose="020B0604020202020204" pitchFamily="34" charset="0"/>
              <a:ea typeface="+mn-ea"/>
              <a:cs typeface="+mn-cs"/>
            </a:endParaRPr>
          </a:p>
          <a:p>
            <a:pPr marL="359835"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ea typeface="+mn-ea"/>
                <a:cs typeface="+mn-cs"/>
              </a:rPr>
              <a:t>Migrate from Base Clearcase to Subversion using Polarian SVN Importer tool</a:t>
            </a:r>
          </a:p>
          <a:p>
            <a:pPr marL="571500" lvl="1">
              <a:lnSpc>
                <a:spcPct val="70000"/>
              </a:lnSpc>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ea typeface="+mn-ea"/>
                <a:cs typeface="+mn-cs"/>
              </a:rPr>
              <a:t>Migrate from Subversion to Git using svn2git gem file</a:t>
            </a:r>
          </a:p>
          <a:p>
            <a:pPr>
              <a:buFont typeface="Wingdings" pitchFamily="2" charset="2"/>
              <a:buNone/>
            </a:pPr>
            <a:endParaRPr lang="en-GB" altLang="en-US" sz="889" b="1" dirty="0" smtClean="0"/>
          </a:p>
          <a:p>
            <a:pPr>
              <a:buFont typeface="Wingdings" pitchFamily="2" charset="2"/>
              <a:buNone/>
            </a:pPr>
            <a:endParaRPr lang="en-GB" altLang="en-US" sz="889" dirty="0" smtClean="0">
              <a:solidFill>
                <a:srgbClr val="0000CC"/>
              </a:solidFill>
            </a:endParaRPr>
          </a:p>
          <a:p>
            <a:pPr>
              <a:buFont typeface="Wingdings" pitchFamily="2" charset="2"/>
              <a:buNone/>
            </a:pPr>
            <a:endParaRPr lang="de-DE" altLang="en-US" sz="889" b="1" dirty="0"/>
          </a:p>
        </p:txBody>
      </p:sp>
      <p:sp>
        <p:nvSpPr>
          <p:cNvPr id="10" name="Rounded Rectangle 9"/>
          <p:cNvSpPr/>
          <p:nvPr/>
        </p:nvSpPr>
        <p:spPr>
          <a:xfrm>
            <a:off x="2496065" y="2193324"/>
            <a:ext cx="1372458" cy="691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Clearcase</a:t>
            </a:r>
            <a:endParaRPr lang="en-US" dirty="0"/>
          </a:p>
        </p:txBody>
      </p:sp>
      <p:sp>
        <p:nvSpPr>
          <p:cNvPr id="11" name="Rounded Rectangle 10"/>
          <p:cNvSpPr/>
          <p:nvPr/>
        </p:nvSpPr>
        <p:spPr>
          <a:xfrm>
            <a:off x="4889357" y="2193324"/>
            <a:ext cx="1466276" cy="691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Subversion</a:t>
            </a:r>
            <a:endParaRPr lang="en-US" dirty="0"/>
          </a:p>
        </p:txBody>
      </p:sp>
      <p:sp>
        <p:nvSpPr>
          <p:cNvPr id="12" name="Rounded Rectangle 11"/>
          <p:cNvSpPr/>
          <p:nvPr/>
        </p:nvSpPr>
        <p:spPr>
          <a:xfrm>
            <a:off x="7376467" y="2193323"/>
            <a:ext cx="1582695" cy="691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Git</a:t>
            </a:r>
            <a:endParaRPr lang="en-US" dirty="0"/>
          </a:p>
        </p:txBody>
      </p:sp>
      <p:sp>
        <p:nvSpPr>
          <p:cNvPr id="13" name="Right Arrow 12"/>
          <p:cNvSpPr/>
          <p:nvPr/>
        </p:nvSpPr>
        <p:spPr>
          <a:xfrm>
            <a:off x="4255243" y="2372497"/>
            <a:ext cx="383060" cy="333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6720485" y="2372496"/>
            <a:ext cx="383060" cy="333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p:cNvSpPr>
            <a:spLocks noChangeArrowheads="1"/>
          </p:cNvSpPr>
          <p:nvPr>
            <p:custDataLst>
              <p:tags r:id="rId8"/>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Tree>
    <p:custDataLst>
      <p:tags r:id="rId1"/>
    </p:custDataLst>
    <p:extLst>
      <p:ext uri="{BB962C8B-B14F-4D97-AF65-F5344CB8AC3E}">
        <p14:creationId xmlns:p14="http://schemas.microsoft.com/office/powerpoint/2010/main" val="1127853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4</a:t>
            </a:fld>
            <a:endParaRPr lang="de-DE" altLang="en-US">
              <a:solidFill>
                <a:srgbClr val="707070"/>
              </a:solidFill>
            </a:endParaRPr>
          </a:p>
        </p:txBody>
      </p:sp>
      <p:sp>
        <p:nvSpPr>
          <p:cNvPr id="9220" name="Text Box 9"/>
          <p:cNvSpPr txBox="1">
            <a:spLocks noChangeArrowheads="1"/>
          </p:cNvSpPr>
          <p:nvPr>
            <p:custDataLst>
              <p:tags r:id="rId3"/>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US" sz="2000" dirty="0" smtClean="0">
                <a:solidFill>
                  <a:srgbClr val="FFFFFF"/>
                </a:solidFill>
              </a:rPr>
              <a:t>Prerequisites</a:t>
            </a:r>
            <a:endParaRPr lang="en-GB" altLang="en-US" sz="2000" dirty="0">
              <a:solidFill>
                <a:srgbClr val="FFFFFF"/>
              </a:solidFill>
            </a:endParaRPr>
          </a:p>
        </p:txBody>
      </p:sp>
      <p:sp>
        <p:nvSpPr>
          <p:cNvPr id="9221"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947333" y="1185334"/>
            <a:ext cx="8149167" cy="4804833"/>
          </a:xfrm>
        </p:spPr>
        <p:txBody>
          <a:bodyPr/>
          <a:lstStyle/>
          <a:p>
            <a:pPr marL="342900" lvl="1" indent="0">
              <a:lnSpc>
                <a:spcPct val="70000"/>
              </a:lnSpc>
              <a:buNone/>
            </a:pPr>
            <a:endParaRPr lang="en-US" sz="1400" b="1" dirty="0" smtClean="0">
              <a:solidFill>
                <a:srgbClr val="098BDB"/>
              </a:solidFill>
            </a:endParaRPr>
          </a:p>
          <a:p>
            <a:pPr marL="0" indent="0">
              <a:lnSpc>
                <a:spcPct val="150000"/>
              </a:lnSpc>
              <a:buNone/>
            </a:pPr>
            <a:r>
              <a:rPr lang="en-US" sz="1600" b="1" kern="1200" dirty="0">
                <a:solidFill>
                  <a:srgbClr val="000000"/>
                </a:solidFill>
                <a:latin typeface="Bosch Office Sans" panose="020B0604020202020204" pitchFamily="34" charset="0"/>
              </a:rPr>
              <a:t>Version Control Setup</a:t>
            </a:r>
          </a:p>
          <a:p>
            <a:pPr marL="645585" lvl="1" indent="-285750">
              <a:lnSpc>
                <a:spcPct val="150000"/>
              </a:lnSpc>
            </a:pPr>
            <a:r>
              <a:rPr lang="en-US" sz="1600" kern="1200" dirty="0">
                <a:solidFill>
                  <a:srgbClr val="000000"/>
                </a:solidFill>
                <a:latin typeface="Bosch Office Sans" panose="020B0604020202020204" pitchFamily="34" charset="0"/>
                <a:ea typeface="+mn-ea"/>
                <a:cs typeface="+mn-cs"/>
              </a:rPr>
              <a:t>Base Clearcase</a:t>
            </a:r>
          </a:p>
          <a:p>
            <a:pPr marL="645585" lvl="1" indent="-285750">
              <a:lnSpc>
                <a:spcPct val="150000"/>
              </a:lnSpc>
            </a:pPr>
            <a:r>
              <a:rPr lang="en-US" sz="1600" kern="1200" dirty="0">
                <a:solidFill>
                  <a:srgbClr val="000000"/>
                </a:solidFill>
                <a:latin typeface="Bosch Office Sans" panose="020B0604020202020204" pitchFamily="34" charset="0"/>
                <a:ea typeface="+mn-ea"/>
                <a:cs typeface="+mn-cs"/>
              </a:rPr>
              <a:t>Subversion with Server</a:t>
            </a:r>
          </a:p>
          <a:p>
            <a:pPr marL="645585" lvl="1" indent="-285750">
              <a:lnSpc>
                <a:spcPct val="150000"/>
              </a:lnSpc>
            </a:pPr>
            <a:r>
              <a:rPr lang="en-US" sz="1600" kern="1200" dirty="0" smtClean="0">
                <a:solidFill>
                  <a:srgbClr val="000000"/>
                </a:solidFill>
                <a:latin typeface="Bosch Office Sans" panose="020B0604020202020204" pitchFamily="34" charset="0"/>
                <a:ea typeface="+mn-ea"/>
                <a:cs typeface="+mn-cs"/>
              </a:rPr>
              <a:t>Git</a:t>
            </a:r>
          </a:p>
          <a:p>
            <a:pPr marL="359835" lvl="1" indent="0">
              <a:lnSpc>
                <a:spcPct val="150000"/>
              </a:lnSpc>
              <a:buNone/>
            </a:pPr>
            <a:endParaRPr lang="en-US" sz="1600" kern="1200" dirty="0">
              <a:solidFill>
                <a:srgbClr val="000000"/>
              </a:solidFill>
              <a:latin typeface="Bosch Office Sans" panose="020B0604020202020204" pitchFamily="34" charset="0"/>
              <a:ea typeface="+mn-ea"/>
              <a:cs typeface="+mn-cs"/>
            </a:endParaRPr>
          </a:p>
          <a:p>
            <a:pPr marL="0" indent="0">
              <a:lnSpc>
                <a:spcPct val="150000"/>
              </a:lnSpc>
              <a:buNone/>
            </a:pPr>
            <a:r>
              <a:rPr lang="en-US" sz="1600" b="1" kern="1200" dirty="0">
                <a:solidFill>
                  <a:srgbClr val="000000"/>
                </a:solidFill>
                <a:latin typeface="Bosch Office Sans" panose="020B0604020202020204" pitchFamily="34" charset="0"/>
              </a:rPr>
              <a:t>Tools / Environmental Setup</a:t>
            </a:r>
          </a:p>
          <a:p>
            <a:pPr marL="645585" lvl="1" indent="-285750">
              <a:lnSpc>
                <a:spcPct val="150000"/>
              </a:lnSpc>
            </a:pPr>
            <a:r>
              <a:rPr lang="en-US" sz="1600" kern="1200" dirty="0">
                <a:solidFill>
                  <a:srgbClr val="000000"/>
                </a:solidFill>
                <a:latin typeface="Bosch Office Sans" panose="020B0604020202020204" pitchFamily="34" charset="0"/>
                <a:ea typeface="+mn-ea"/>
                <a:cs typeface="+mn-cs"/>
              </a:rPr>
              <a:t>Java JRE</a:t>
            </a:r>
          </a:p>
          <a:p>
            <a:pPr marL="645585" lvl="1" indent="-285750">
              <a:lnSpc>
                <a:spcPct val="150000"/>
              </a:lnSpc>
            </a:pPr>
            <a:r>
              <a:rPr lang="en-US" sz="1600" kern="1200" dirty="0" err="1">
                <a:solidFill>
                  <a:srgbClr val="000000"/>
                </a:solidFill>
                <a:latin typeface="Bosch Office Sans" panose="020B0604020202020204" pitchFamily="34" charset="0"/>
                <a:ea typeface="+mn-ea"/>
                <a:cs typeface="+mn-cs"/>
              </a:rPr>
              <a:t>svn</a:t>
            </a:r>
            <a:r>
              <a:rPr lang="en-US" sz="1600" kern="1200" dirty="0">
                <a:solidFill>
                  <a:srgbClr val="000000"/>
                </a:solidFill>
                <a:latin typeface="Bosch Office Sans" panose="020B0604020202020204" pitchFamily="34" charset="0"/>
                <a:ea typeface="+mn-ea"/>
                <a:cs typeface="+mn-cs"/>
              </a:rPr>
              <a:t>-importer</a:t>
            </a:r>
          </a:p>
          <a:p>
            <a:pPr marL="645585" lvl="1" indent="-285750">
              <a:lnSpc>
                <a:spcPct val="150000"/>
              </a:lnSpc>
            </a:pPr>
            <a:r>
              <a:rPr lang="en-US" sz="1600" kern="1200" dirty="0">
                <a:solidFill>
                  <a:srgbClr val="000000"/>
                </a:solidFill>
                <a:latin typeface="Bosch Office Sans" panose="020B0604020202020204" pitchFamily="34" charset="0"/>
                <a:ea typeface="+mn-ea"/>
                <a:cs typeface="+mn-cs"/>
              </a:rPr>
              <a:t>Ruby(svn2git)</a:t>
            </a:r>
          </a:p>
          <a:p>
            <a:pPr>
              <a:buFont typeface="Wingdings" pitchFamily="2" charset="2"/>
              <a:buNone/>
            </a:pPr>
            <a:endParaRPr lang="en-GB" altLang="en-US" sz="889" dirty="0" smtClean="0">
              <a:solidFill>
                <a:srgbClr val="0000CC"/>
              </a:solidFill>
            </a:endParaRPr>
          </a:p>
          <a:p>
            <a:pPr>
              <a:buFont typeface="Wingdings" pitchFamily="2" charset="2"/>
              <a:buNone/>
            </a:pPr>
            <a:endParaRPr lang="de-DE" altLang="en-US" sz="889" b="1" dirty="0"/>
          </a:p>
        </p:txBody>
      </p:sp>
      <p:sp>
        <p:nvSpPr>
          <p:cNvPr id="15" name="Rectangle 10"/>
          <p:cNvSpPr>
            <a:spLocks noChangeArrowheads="1"/>
          </p:cNvSpPr>
          <p:nvPr>
            <p:custDataLst>
              <p:tags r:id="rId8"/>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Tree>
    <p:custDataLst>
      <p:tags r:id="rId1"/>
    </p:custDataLst>
    <p:extLst>
      <p:ext uri="{BB962C8B-B14F-4D97-AF65-F5344CB8AC3E}">
        <p14:creationId xmlns:p14="http://schemas.microsoft.com/office/powerpoint/2010/main" val="1360546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5</a:t>
            </a:fld>
            <a:endParaRPr lang="de-DE" altLang="en-US">
              <a:solidFill>
                <a:srgbClr val="707070"/>
              </a:solidFill>
            </a:endParaRPr>
          </a:p>
        </p:txBody>
      </p:sp>
      <p:sp>
        <p:nvSpPr>
          <p:cNvPr id="9220" name="Text Box 9"/>
          <p:cNvSpPr txBox="1">
            <a:spLocks noChangeArrowheads="1"/>
          </p:cNvSpPr>
          <p:nvPr>
            <p:custDataLst>
              <p:tags r:id="rId3"/>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US" sz="2000" dirty="0" smtClean="0">
                <a:solidFill>
                  <a:srgbClr val="FFFFFF"/>
                </a:solidFill>
              </a:rPr>
              <a:t>Migration  </a:t>
            </a:r>
            <a:r>
              <a:rPr lang="en-US" sz="2000" dirty="0">
                <a:solidFill>
                  <a:srgbClr val="FFFFFF"/>
                </a:solidFill>
              </a:rPr>
              <a:t>- BCC to SVN</a:t>
            </a:r>
            <a:endParaRPr lang="en-GB" altLang="en-US" sz="2000" dirty="0">
              <a:solidFill>
                <a:srgbClr val="FFFFFF"/>
              </a:solidFill>
            </a:endParaRPr>
          </a:p>
        </p:txBody>
      </p:sp>
      <p:sp>
        <p:nvSpPr>
          <p:cNvPr id="9221"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947333" y="1185334"/>
            <a:ext cx="8149167" cy="4804833"/>
          </a:xfrm>
        </p:spPr>
        <p:txBody>
          <a:bodyPr/>
          <a:lstStyle/>
          <a:p>
            <a:pPr marL="342900" lvl="1" indent="0">
              <a:lnSpc>
                <a:spcPct val="70000"/>
              </a:lnSpc>
              <a:buNone/>
            </a:pPr>
            <a:endParaRPr lang="en-US" sz="1400" b="1" dirty="0" smtClean="0">
              <a:solidFill>
                <a:srgbClr val="098BDB"/>
              </a:solidFill>
            </a:endParaRPr>
          </a:p>
          <a:p>
            <a:pPr marL="571500" lvl="1">
              <a:lnSpc>
                <a:spcPct val="70000"/>
              </a:lnSpc>
            </a:pPr>
            <a:r>
              <a:rPr lang="en-US" sz="1600" kern="1200" dirty="0">
                <a:solidFill>
                  <a:srgbClr val="000000"/>
                </a:solidFill>
                <a:latin typeface="Bosch Office Sans" panose="020B0604020202020204" pitchFamily="34" charset="0"/>
                <a:ea typeface="+mn-ea"/>
                <a:cs typeface="+mn-cs"/>
              </a:rPr>
              <a:t>Create dynamic view for BCC VOB</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110000"/>
              </a:lnSpc>
            </a:pPr>
            <a:r>
              <a:rPr lang="en-US" sz="1600" kern="1200" dirty="0">
                <a:solidFill>
                  <a:srgbClr val="000000"/>
                </a:solidFill>
                <a:latin typeface="Bosch Office Sans" panose="020B0604020202020204" pitchFamily="34" charset="0"/>
                <a:ea typeface="+mn-ea"/>
                <a:cs typeface="+mn-cs"/>
              </a:rPr>
              <a:t>Open and edit config.properties file of Polarian SVN-Importer tool with respect to Clearcase.</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ea typeface="+mn-ea"/>
                <a:cs typeface="+mn-cs"/>
              </a:rPr>
              <a:t>Run the svnimporter.jar file with the below command:</a:t>
            </a:r>
          </a:p>
          <a:p>
            <a:pPr marL="342900" lvl="1" indent="0">
              <a:lnSpc>
                <a:spcPct val="70000"/>
              </a:lnSpc>
              <a:buNone/>
            </a:pPr>
            <a:r>
              <a:rPr lang="en-US" sz="1600" kern="1200" dirty="0">
                <a:solidFill>
                  <a:srgbClr val="000000"/>
                </a:solidFill>
                <a:latin typeface="Bosch Office Sans" panose="020B0604020202020204" pitchFamily="34" charset="0"/>
                <a:ea typeface="+mn-ea"/>
                <a:cs typeface="+mn-cs"/>
              </a:rPr>
              <a:t>	</a:t>
            </a:r>
          </a:p>
          <a:p>
            <a:pPr marL="342900" lvl="1" indent="0">
              <a:lnSpc>
                <a:spcPct val="70000"/>
              </a:lnSpc>
              <a:buNone/>
            </a:pPr>
            <a:r>
              <a:rPr lang="en-US" sz="1600" kern="1200" dirty="0">
                <a:solidFill>
                  <a:srgbClr val="000000"/>
                </a:solidFill>
                <a:latin typeface="Bosch Office Sans" panose="020B0604020202020204" pitchFamily="34" charset="0"/>
                <a:ea typeface="+mn-ea"/>
                <a:cs typeface="+mn-cs"/>
              </a:rPr>
              <a:t>	</a:t>
            </a:r>
            <a:r>
              <a:rPr lang="en-US" sz="1600" i="1" kern="1200" dirty="0">
                <a:solidFill>
                  <a:srgbClr val="000000"/>
                </a:solidFill>
                <a:latin typeface="Bosch Office Sans" panose="020B0604020202020204" pitchFamily="34" charset="0"/>
                <a:ea typeface="+mn-ea"/>
                <a:cs typeface="+mn-cs"/>
              </a:rPr>
              <a:t>run.bat full config.properties</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ea typeface="+mn-ea"/>
                <a:cs typeface="+mn-cs"/>
              </a:rPr>
              <a:t>Full dump file (partition dump files) will get created.</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ea typeface="+mn-ea"/>
                <a:cs typeface="+mn-cs"/>
              </a:rPr>
              <a:t>Load the dump to subversion with the below command:</a:t>
            </a:r>
          </a:p>
          <a:p>
            <a:pPr marL="342900" lvl="1" indent="0">
              <a:lnSpc>
                <a:spcPct val="70000"/>
              </a:lnSpc>
              <a:buNone/>
            </a:pPr>
            <a:r>
              <a:rPr lang="en-US" sz="1600" kern="1200" dirty="0">
                <a:solidFill>
                  <a:srgbClr val="000000"/>
                </a:solidFill>
                <a:latin typeface="Bosch Office Sans" panose="020B0604020202020204" pitchFamily="34" charset="0"/>
                <a:ea typeface="+mn-ea"/>
                <a:cs typeface="+mn-cs"/>
              </a:rPr>
              <a:t>	</a:t>
            </a:r>
          </a:p>
          <a:p>
            <a:pPr marL="342900" lvl="1" indent="0">
              <a:lnSpc>
                <a:spcPct val="70000"/>
              </a:lnSpc>
              <a:buNone/>
            </a:pPr>
            <a:r>
              <a:rPr lang="en-US" sz="1600" kern="1200" dirty="0">
                <a:solidFill>
                  <a:srgbClr val="000000"/>
                </a:solidFill>
                <a:latin typeface="Bosch Office Sans" panose="020B0604020202020204" pitchFamily="34" charset="0"/>
                <a:ea typeface="+mn-ea"/>
                <a:cs typeface="+mn-cs"/>
              </a:rPr>
              <a:t>	</a:t>
            </a:r>
            <a:r>
              <a:rPr lang="en-US" sz="1600" i="1" kern="1200" dirty="0">
                <a:solidFill>
                  <a:srgbClr val="000000"/>
                </a:solidFill>
                <a:latin typeface="Bosch Office Sans" panose="020B0604020202020204" pitchFamily="34" charset="0"/>
                <a:ea typeface="+mn-ea"/>
                <a:cs typeface="+mn-cs"/>
              </a:rPr>
              <a:t>svnadmin load [Repository Path] &lt; [Dump file]</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ea typeface="+mn-ea"/>
                <a:cs typeface="+mn-cs"/>
              </a:rPr>
              <a:t>Validate Subversion Repository path.</a:t>
            </a:r>
          </a:p>
          <a:p>
            <a:pPr marL="359835" lvl="1" indent="0">
              <a:lnSpc>
                <a:spcPct val="150000"/>
              </a:lnSpc>
              <a:buNone/>
            </a:pPr>
            <a:endParaRPr lang="en-US" sz="1600" kern="1200" dirty="0">
              <a:solidFill>
                <a:srgbClr val="000000"/>
              </a:solidFill>
              <a:latin typeface="Bosch Office Sans" panose="020B0604020202020204" pitchFamily="34" charset="0"/>
              <a:ea typeface="+mn-ea"/>
              <a:cs typeface="+mn-cs"/>
            </a:endParaRPr>
          </a:p>
          <a:p>
            <a:pPr>
              <a:buFont typeface="Wingdings" pitchFamily="2" charset="2"/>
              <a:buNone/>
            </a:pPr>
            <a:endParaRPr lang="en-GB" altLang="en-US" sz="889" dirty="0" smtClean="0">
              <a:solidFill>
                <a:srgbClr val="0000CC"/>
              </a:solidFill>
            </a:endParaRPr>
          </a:p>
          <a:p>
            <a:pPr>
              <a:buFont typeface="Wingdings" pitchFamily="2" charset="2"/>
              <a:buNone/>
            </a:pPr>
            <a:endParaRPr lang="de-DE" altLang="en-US" sz="889" b="1" dirty="0"/>
          </a:p>
        </p:txBody>
      </p:sp>
      <p:sp>
        <p:nvSpPr>
          <p:cNvPr id="10" name="Rectangle 10"/>
          <p:cNvSpPr>
            <a:spLocks noChangeArrowheads="1"/>
          </p:cNvSpPr>
          <p:nvPr>
            <p:custDataLst>
              <p:tags r:id="rId8"/>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Tree>
    <p:custDataLst>
      <p:tags r:id="rId1"/>
    </p:custDataLst>
    <p:extLst>
      <p:ext uri="{BB962C8B-B14F-4D97-AF65-F5344CB8AC3E}">
        <p14:creationId xmlns:p14="http://schemas.microsoft.com/office/powerpoint/2010/main" val="879417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6</a:t>
            </a:fld>
            <a:endParaRPr lang="de-DE" altLang="en-US">
              <a:solidFill>
                <a:srgbClr val="707070"/>
              </a:solidFill>
            </a:endParaRPr>
          </a:p>
        </p:txBody>
      </p:sp>
      <p:sp>
        <p:nvSpPr>
          <p:cNvPr id="9220" name="Text Box 9"/>
          <p:cNvSpPr txBox="1">
            <a:spLocks noChangeArrowheads="1"/>
          </p:cNvSpPr>
          <p:nvPr>
            <p:custDataLst>
              <p:tags r:id="rId3"/>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US" sz="2000" dirty="0" smtClean="0">
                <a:solidFill>
                  <a:srgbClr val="FFFFFF"/>
                </a:solidFill>
              </a:rPr>
              <a:t>Migration  </a:t>
            </a:r>
            <a:r>
              <a:rPr lang="en-US" sz="2000" dirty="0">
                <a:solidFill>
                  <a:srgbClr val="FFFFFF"/>
                </a:solidFill>
              </a:rPr>
              <a:t>- SVN to GIT</a:t>
            </a:r>
            <a:endParaRPr lang="en-GB" altLang="en-US" sz="2000" dirty="0">
              <a:solidFill>
                <a:srgbClr val="FFFFFF"/>
              </a:solidFill>
            </a:endParaRPr>
          </a:p>
        </p:txBody>
      </p:sp>
      <p:sp>
        <p:nvSpPr>
          <p:cNvPr id="9221"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947333" y="1185334"/>
            <a:ext cx="8149167" cy="4804833"/>
          </a:xfrm>
        </p:spPr>
        <p:txBody>
          <a:bodyPr/>
          <a:lstStyle/>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smtClean="0">
                <a:solidFill>
                  <a:srgbClr val="000000"/>
                </a:solidFill>
                <a:latin typeface="Bosch Office Sans" panose="020B0604020202020204" pitchFamily="34" charset="0"/>
              </a:rPr>
              <a:t>Each </a:t>
            </a:r>
            <a:r>
              <a:rPr lang="en-US" sz="1600" kern="1200" dirty="0">
                <a:solidFill>
                  <a:srgbClr val="000000"/>
                </a:solidFill>
                <a:latin typeface="Bosch Office Sans" panose="020B0604020202020204" pitchFamily="34" charset="0"/>
              </a:rPr>
              <a:t>clone in Git is a </a:t>
            </a:r>
            <a:r>
              <a:rPr lang="en-US" sz="1600" kern="1200" dirty="0" smtClean="0">
                <a:solidFill>
                  <a:srgbClr val="000000"/>
                </a:solidFill>
                <a:latin typeface="Bosch Office Sans" panose="020B0604020202020204" pitchFamily="34" charset="0"/>
              </a:rPr>
              <a:t>Replica</a:t>
            </a:r>
            <a:r>
              <a:rPr lang="en-US" sz="1600" kern="1200" dirty="0" smtClean="0">
                <a:solidFill>
                  <a:srgbClr val="000000"/>
                </a:solidFill>
                <a:latin typeface="Bosch Office Sans" panose="020B0604020202020204" pitchFamily="34" charset="0"/>
                <a:ea typeface="+mn-ea"/>
                <a:cs typeface="+mn-cs"/>
              </a:rPr>
              <a:t>.</a:t>
            </a:r>
            <a:endParaRPr lang="en-US" sz="1600" kern="1200" dirty="0">
              <a:solidFill>
                <a:srgbClr val="000000"/>
              </a:solidFill>
              <a:latin typeface="Bosch Office Sans" panose="020B0604020202020204" pitchFamily="34" charset="0"/>
              <a:ea typeface="+mn-ea"/>
              <a:cs typeface="+mn-cs"/>
            </a:endParaRP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ea typeface="+mn-ea"/>
                <a:cs typeface="+mn-cs"/>
              </a:rPr>
              <a:t>Get the subversion url.</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ea typeface="+mn-ea"/>
                <a:cs typeface="+mn-cs"/>
              </a:rPr>
              <a:t>Run svn2git with the below command:</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342900" lvl="1" indent="0">
              <a:lnSpc>
                <a:spcPct val="70000"/>
              </a:lnSpc>
              <a:buNone/>
            </a:pPr>
            <a:r>
              <a:rPr lang="en-US" sz="1600" kern="1200" dirty="0">
                <a:solidFill>
                  <a:srgbClr val="000000"/>
                </a:solidFill>
                <a:latin typeface="Bosch Office Sans" panose="020B0604020202020204" pitchFamily="34" charset="0"/>
                <a:ea typeface="+mn-ea"/>
                <a:cs typeface="+mn-cs"/>
              </a:rPr>
              <a:t>	</a:t>
            </a:r>
            <a:r>
              <a:rPr lang="en-US" sz="1600" i="1" kern="1200" dirty="0">
                <a:solidFill>
                  <a:srgbClr val="000000"/>
                </a:solidFill>
                <a:latin typeface="Bosch Office Sans" panose="020B0604020202020204" pitchFamily="34" charset="0"/>
                <a:ea typeface="+mn-ea"/>
                <a:cs typeface="+mn-cs"/>
              </a:rPr>
              <a:t>svn2git [subversion-</a:t>
            </a:r>
            <a:r>
              <a:rPr lang="en-US" sz="1600" i="1" kern="1200" dirty="0" err="1">
                <a:solidFill>
                  <a:srgbClr val="000000"/>
                </a:solidFill>
                <a:latin typeface="Bosch Office Sans" panose="020B0604020202020204" pitchFamily="34" charset="0"/>
                <a:ea typeface="+mn-ea"/>
                <a:cs typeface="+mn-cs"/>
              </a:rPr>
              <a:t>url</a:t>
            </a:r>
            <a:r>
              <a:rPr lang="en-US" sz="1600" i="1" kern="1200" dirty="0">
                <a:solidFill>
                  <a:srgbClr val="000000"/>
                </a:solidFill>
                <a:latin typeface="Bosch Office Sans" panose="020B0604020202020204" pitchFamily="34" charset="0"/>
                <a:ea typeface="+mn-ea"/>
                <a:cs typeface="+mn-cs"/>
              </a:rPr>
              <a:t>]</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ea typeface="+mn-ea"/>
                <a:cs typeface="+mn-cs"/>
              </a:rPr>
              <a:t>Validate the Git </a:t>
            </a:r>
            <a:r>
              <a:rPr lang="en-US" sz="1600" kern="1200" dirty="0" smtClean="0">
                <a:solidFill>
                  <a:srgbClr val="000000"/>
                </a:solidFill>
                <a:latin typeface="Bosch Office Sans" panose="020B0604020202020204" pitchFamily="34" charset="0"/>
                <a:ea typeface="+mn-ea"/>
                <a:cs typeface="+mn-cs"/>
              </a:rPr>
              <a:t>Repository.</a:t>
            </a:r>
            <a:endParaRPr lang="en-GB" altLang="en-US" sz="889" dirty="0" smtClean="0">
              <a:solidFill>
                <a:srgbClr val="0000CC"/>
              </a:solidFill>
            </a:endParaRPr>
          </a:p>
          <a:p>
            <a:pPr>
              <a:buFont typeface="Wingdings" pitchFamily="2" charset="2"/>
              <a:buNone/>
            </a:pPr>
            <a:endParaRPr lang="de-DE" altLang="en-US" sz="889" b="1" dirty="0"/>
          </a:p>
        </p:txBody>
      </p:sp>
      <p:sp>
        <p:nvSpPr>
          <p:cNvPr id="10" name="Rectangle 10"/>
          <p:cNvSpPr>
            <a:spLocks noChangeArrowheads="1"/>
          </p:cNvSpPr>
          <p:nvPr>
            <p:custDataLst>
              <p:tags r:id="rId8"/>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Tree>
    <p:custDataLst>
      <p:tags r:id="rId1"/>
    </p:custDataLst>
    <p:extLst>
      <p:ext uri="{BB962C8B-B14F-4D97-AF65-F5344CB8AC3E}">
        <p14:creationId xmlns:p14="http://schemas.microsoft.com/office/powerpoint/2010/main" val="1530672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7</a:t>
            </a:fld>
            <a:endParaRPr lang="de-DE" altLang="en-US">
              <a:solidFill>
                <a:srgbClr val="707070"/>
              </a:solidFill>
            </a:endParaRPr>
          </a:p>
        </p:txBody>
      </p:sp>
      <p:sp>
        <p:nvSpPr>
          <p:cNvPr id="9220" name="Text Box 9"/>
          <p:cNvSpPr txBox="1">
            <a:spLocks noChangeArrowheads="1"/>
          </p:cNvSpPr>
          <p:nvPr>
            <p:custDataLst>
              <p:tags r:id="rId3"/>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US" sz="2000" dirty="0" smtClean="0">
                <a:solidFill>
                  <a:srgbClr val="FFFFFF"/>
                </a:solidFill>
              </a:rPr>
              <a:t>GIT, A different Clearcase</a:t>
            </a:r>
            <a:endParaRPr lang="en-GB" altLang="en-US" sz="2000" dirty="0">
              <a:solidFill>
                <a:srgbClr val="FFFFFF"/>
              </a:solidFill>
            </a:endParaRPr>
          </a:p>
        </p:txBody>
      </p:sp>
      <p:sp>
        <p:nvSpPr>
          <p:cNvPr id="9221"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862667" y="1283768"/>
            <a:ext cx="8149167" cy="4276352"/>
          </a:xfrm>
        </p:spPr>
        <p:txBody>
          <a:bodyPr/>
          <a:lstStyle/>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smtClean="0">
                <a:solidFill>
                  <a:srgbClr val="000000"/>
                </a:solidFill>
                <a:latin typeface="Bosch Office Sans" panose="020B0604020202020204" pitchFamily="34" charset="0"/>
                <a:ea typeface="+mn-ea"/>
                <a:cs typeface="+mn-cs"/>
              </a:rPr>
              <a:t>Create and go to a folder for Git repository initialization.</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smtClean="0">
                <a:solidFill>
                  <a:srgbClr val="000000"/>
                </a:solidFill>
                <a:latin typeface="Bosch Office Sans" panose="020B0604020202020204" pitchFamily="34" charset="0"/>
              </a:rPr>
              <a:t>There </a:t>
            </a:r>
            <a:r>
              <a:rPr lang="en-US" sz="1600" kern="1200" dirty="0">
                <a:solidFill>
                  <a:srgbClr val="000000"/>
                </a:solidFill>
                <a:latin typeface="Bosch Office Sans" panose="020B0604020202020204" pitchFamily="34" charset="0"/>
              </a:rPr>
              <a:t>are No Check-in and Check-out commands in Git</a:t>
            </a:r>
            <a:r>
              <a:rPr lang="en-US" sz="1600" kern="1200" dirty="0" smtClean="0">
                <a:solidFill>
                  <a:srgbClr val="000000"/>
                </a:solidFill>
                <a:latin typeface="Bosch Office Sans" panose="020B0604020202020204" pitchFamily="34" charset="0"/>
              </a:rPr>
              <a:t>.</a:t>
            </a:r>
          </a:p>
          <a:p>
            <a:pPr marL="359835"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rPr>
              <a:t>There are No Views and Configuration specifications in Git.</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smtClean="0">
                <a:solidFill>
                  <a:srgbClr val="000000"/>
                </a:solidFill>
                <a:latin typeface="Bosch Office Sans" panose="020B0604020202020204" pitchFamily="34" charset="0"/>
              </a:rPr>
              <a:t>There </a:t>
            </a:r>
            <a:r>
              <a:rPr lang="en-US" sz="1600" kern="1200" dirty="0">
                <a:solidFill>
                  <a:srgbClr val="000000"/>
                </a:solidFill>
                <a:latin typeface="Bosch Office Sans" panose="020B0604020202020204" pitchFamily="34" charset="0"/>
              </a:rPr>
              <a:t>is No file based access control in Git.</a:t>
            </a:r>
          </a:p>
          <a:p>
            <a:pPr marL="359835" lvl="1" indent="0">
              <a:lnSpc>
                <a:spcPct val="70000"/>
              </a:lnSpc>
              <a:buNone/>
            </a:pPr>
            <a:endParaRPr lang="en-GB" altLang="en-US" sz="889" dirty="0" smtClean="0">
              <a:solidFill>
                <a:srgbClr val="0000CC"/>
              </a:solidFill>
            </a:endParaRPr>
          </a:p>
          <a:p>
            <a:pPr>
              <a:buFont typeface="Wingdings" pitchFamily="2" charset="2"/>
              <a:buNone/>
            </a:pPr>
            <a:endParaRPr lang="de-DE" altLang="en-US" sz="889" b="1" dirty="0"/>
          </a:p>
        </p:txBody>
      </p:sp>
      <p:sp>
        <p:nvSpPr>
          <p:cNvPr id="10" name="Rectangle 10"/>
          <p:cNvSpPr>
            <a:spLocks noChangeArrowheads="1"/>
          </p:cNvSpPr>
          <p:nvPr>
            <p:custDataLst>
              <p:tags r:id="rId8"/>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Tree>
    <p:custDataLst>
      <p:tags r:id="rId1"/>
    </p:custDataLst>
    <p:extLst>
      <p:ext uri="{BB962C8B-B14F-4D97-AF65-F5344CB8AC3E}">
        <p14:creationId xmlns:p14="http://schemas.microsoft.com/office/powerpoint/2010/main" val="3042582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8</a:t>
            </a:fld>
            <a:endParaRPr lang="de-DE" altLang="en-US">
              <a:solidFill>
                <a:srgbClr val="707070"/>
              </a:solidFill>
            </a:endParaRPr>
          </a:p>
        </p:txBody>
      </p:sp>
      <p:sp>
        <p:nvSpPr>
          <p:cNvPr id="9221" name="Rectangle 7"/>
          <p:cNvSpPr>
            <a:spLocks noChangeArrowheads="1"/>
          </p:cNvSpPr>
          <p:nvPr>
            <p:custDataLst>
              <p:tags r:id="rId3"/>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4"/>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5"/>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6"/>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862667" y="1283768"/>
            <a:ext cx="8149167" cy="4276352"/>
          </a:xfrm>
        </p:spPr>
        <p:txBody>
          <a:bodyPr/>
          <a:lstStyle/>
          <a:p>
            <a:pPr marL="359835" lvl="1" indent="0">
              <a:lnSpc>
                <a:spcPct val="70000"/>
              </a:lnSpc>
              <a:buNone/>
            </a:pPr>
            <a:endParaRPr lang="en-GB" altLang="en-US" sz="889" dirty="0" smtClean="0">
              <a:solidFill>
                <a:srgbClr val="0000CC"/>
              </a:solidFill>
            </a:endParaRPr>
          </a:p>
          <a:p>
            <a:pPr>
              <a:buFont typeface="Wingdings" pitchFamily="2" charset="2"/>
              <a:buNone/>
            </a:pPr>
            <a:endParaRPr lang="de-DE" altLang="en-US" sz="889" b="1" dirty="0"/>
          </a:p>
        </p:txBody>
      </p:sp>
      <p:sp>
        <p:nvSpPr>
          <p:cNvPr id="10" name="Rectangle 10"/>
          <p:cNvSpPr>
            <a:spLocks noChangeArrowheads="1"/>
          </p:cNvSpPr>
          <p:nvPr>
            <p:custDataLst>
              <p:tags r:id="rId7"/>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pic>
        <p:nvPicPr>
          <p:cNvPr id="2" name="Picture 1"/>
          <p:cNvPicPr>
            <a:picLocks noChangeAspect="1"/>
          </p:cNvPicPr>
          <p:nvPr/>
        </p:nvPicPr>
        <p:blipFill>
          <a:blip r:embed="rId11"/>
          <a:stretch>
            <a:fillRect/>
          </a:stretch>
        </p:blipFill>
        <p:spPr>
          <a:xfrm>
            <a:off x="846889" y="1197670"/>
            <a:ext cx="10498222" cy="4462659"/>
          </a:xfrm>
          <a:prstGeom prst="rect">
            <a:avLst/>
          </a:prstGeom>
        </p:spPr>
      </p:pic>
      <p:sp>
        <p:nvSpPr>
          <p:cNvPr id="11" name="Text Box 9"/>
          <p:cNvSpPr txBox="1">
            <a:spLocks noChangeArrowheads="1"/>
          </p:cNvSpPr>
          <p:nvPr>
            <p:custDataLst>
              <p:tags r:id="rId8"/>
            </p:custDataLst>
          </p:nvPr>
        </p:nvSpPr>
        <p:spPr bwMode="auto">
          <a:xfrm>
            <a:off x="1947333" y="-38100"/>
            <a:ext cx="6350000" cy="61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US" sz="2000" dirty="0" smtClean="0">
                <a:solidFill>
                  <a:srgbClr val="FFFFFF"/>
                </a:solidFill>
              </a:rPr>
              <a:t>Clearcase Vs </a:t>
            </a:r>
            <a:r>
              <a:rPr lang="en-US" sz="2000" dirty="0">
                <a:solidFill>
                  <a:srgbClr val="FFFFFF"/>
                </a:solidFill>
              </a:rPr>
              <a:t>GIT</a:t>
            </a:r>
            <a:endParaRPr lang="en-GB" altLang="en-US" sz="2000" dirty="0">
              <a:solidFill>
                <a:srgbClr val="FFFFFF"/>
              </a:solidFill>
            </a:endParaRPr>
          </a:p>
        </p:txBody>
      </p:sp>
    </p:spTree>
    <p:custDataLst>
      <p:tags r:id="rId1"/>
    </p:custDataLst>
    <p:extLst>
      <p:ext uri="{BB962C8B-B14F-4D97-AF65-F5344CB8AC3E}">
        <p14:creationId xmlns:p14="http://schemas.microsoft.com/office/powerpoint/2010/main" val="867437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9</a:t>
            </a:fld>
            <a:endParaRPr lang="de-DE" altLang="en-US">
              <a:solidFill>
                <a:srgbClr val="707070"/>
              </a:solidFill>
            </a:endParaRPr>
          </a:p>
        </p:txBody>
      </p:sp>
      <p:sp>
        <p:nvSpPr>
          <p:cNvPr id="9221" name="Rectangle 7"/>
          <p:cNvSpPr>
            <a:spLocks noChangeArrowheads="1"/>
          </p:cNvSpPr>
          <p:nvPr>
            <p:custDataLst>
              <p:tags r:id="rId3"/>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4"/>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5"/>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6"/>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3286897" y="4300151"/>
            <a:ext cx="6809603" cy="1690016"/>
          </a:xfrm>
        </p:spPr>
        <p:txBody>
          <a:bodyPr/>
          <a:lstStyle/>
          <a:p>
            <a:pPr marL="359835" lvl="1" indent="0">
              <a:lnSpc>
                <a:spcPct val="70000"/>
              </a:lnSpc>
              <a:buNone/>
            </a:pPr>
            <a:r>
              <a:rPr lang="en-US" kern="1200" dirty="0" smtClean="0">
                <a:solidFill>
                  <a:srgbClr val="000000"/>
                </a:solidFill>
                <a:latin typeface="Bosch Office Sans" panose="020B0604020202020204" pitchFamily="34" charset="0"/>
                <a:ea typeface="+mn-ea"/>
                <a:cs typeface="+mn-cs"/>
              </a:rPr>
              <a:t>The </a:t>
            </a:r>
            <a:r>
              <a:rPr lang="en-US" kern="1200" dirty="0">
                <a:solidFill>
                  <a:srgbClr val="000000"/>
                </a:solidFill>
                <a:latin typeface="Bosch Office Sans" panose="020B0604020202020204" pitchFamily="34" charset="0"/>
                <a:ea typeface="+mn-ea"/>
                <a:cs typeface="+mn-cs"/>
              </a:rPr>
              <a:t>bottom-line in migration from Clearcase to Git is that it involves </a:t>
            </a:r>
            <a:r>
              <a:rPr lang="en-US" kern="1200" dirty="0" smtClean="0">
                <a:solidFill>
                  <a:srgbClr val="000000"/>
                </a:solidFill>
                <a:latin typeface="Bosch Office Sans" panose="020B0604020202020204" pitchFamily="34" charset="0"/>
                <a:ea typeface="+mn-ea"/>
                <a:cs typeface="+mn-cs"/>
              </a:rPr>
              <a:t>some </a:t>
            </a:r>
            <a:r>
              <a:rPr lang="en-US" kern="1200" dirty="0">
                <a:solidFill>
                  <a:srgbClr val="000000"/>
                </a:solidFill>
                <a:latin typeface="Bosch Office Sans" panose="020B0604020202020204" pitchFamily="34" charset="0"/>
                <a:ea typeface="+mn-ea"/>
                <a:cs typeface="+mn-cs"/>
              </a:rPr>
              <a:t>refactoring  and reorganization of the source code in order to have the manageable Git repositories.</a:t>
            </a:r>
          </a:p>
          <a:p>
            <a:pPr marL="571500" lvl="1" algn="r">
              <a:lnSpc>
                <a:spcPct val="70000"/>
              </a:lnSpc>
            </a:pPr>
            <a:endParaRPr lang="en-GB" altLang="en-US" dirty="0" smtClean="0">
              <a:solidFill>
                <a:srgbClr val="0000CC"/>
              </a:solidFill>
            </a:endParaRPr>
          </a:p>
          <a:p>
            <a:pPr algn="r">
              <a:buFont typeface="Wingdings" pitchFamily="2" charset="2"/>
              <a:buNone/>
            </a:pPr>
            <a:endParaRPr lang="de-DE" altLang="en-US" b="1" dirty="0"/>
          </a:p>
        </p:txBody>
      </p:sp>
      <p:sp>
        <p:nvSpPr>
          <p:cNvPr id="10" name="Rectangle 10"/>
          <p:cNvSpPr>
            <a:spLocks noChangeArrowheads="1"/>
          </p:cNvSpPr>
          <p:nvPr>
            <p:custDataLst>
              <p:tags r:id="rId7"/>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Tree>
    <p:custDataLst>
      <p:tags r:id="rId1"/>
    </p:custDataLst>
    <p:extLst>
      <p:ext uri="{BB962C8B-B14F-4D97-AF65-F5344CB8AC3E}">
        <p14:creationId xmlns:p14="http://schemas.microsoft.com/office/powerpoint/2010/main" val="57287639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Holder"/>
  <p:tag name="SHAPECLASSFILE" val="PPTFootCol.png"/>
  <p:tag name="SHAPECLASSPROTECTIONTYPE" val="15"/>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
  <p:tag name="SHAPECLASSFILE" val="BOCOL.png"/>
  <p:tag name="SHAPECLASSPROTECTIONTYPE" val="15"/>
</p:tagLst>
</file>

<file path=ppt/tags/tag11.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Line"/>
  <p:tag name="SHAPECLASSPROTECTIONTYPE" val="15"/>
</p:tagLst>
</file>

<file path=ppt/tags/tag12.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FooterLine"/>
  <p:tag name="SHAPECLASSPROTECTIONTYPE" val="15"/>
</p:tagLst>
</file>

<file path=ppt/tags/tag13.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14.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5.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6.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7.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8.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9.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2.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Slide"/>
  <p:tag name="COLORSETGROUPCLASSNAME" val="ColorSetGroup1"/>
  <p:tag name="FONTSETGROUPCLASSNAME" val="FontSetGroup1"/>
  <p:tag name="SHAPECLASSNAME" val="Headerbox"/>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21.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22.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23.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24.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25.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2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2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2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2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Slide"/>
  <p:tag name="COLORSETGROUPCLASSNAME" val="ColorSetGroup1"/>
  <p:tag name="FONTSETGROUPCLASSNAME" val="FontSetGroup1"/>
  <p:tag name="SHAPECLASSNAME" val="HeaderLine"/>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3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3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33.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34.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3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3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3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4.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Slide"/>
  <p:tag name="COLORSETGROUPCLASSNAME" val="ColorSetGroup1"/>
  <p:tag name="FONTSETGROUPCLASSNAME" val="FontSetGroup1"/>
  <p:tag name="SHAPECLASSNAME" val="FooterLine"/>
  <p:tag name="SHAPECLASSPROTECTIONTYPE" val="15"/>
</p:tagLst>
</file>

<file path=ppt/tags/tag4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4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42.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43.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4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4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4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4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4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4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50.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51.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5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5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5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5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5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58.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59.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6.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6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6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6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64.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6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66.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67.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6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6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7.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7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7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72.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7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74.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75.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7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7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7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7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Holder"/>
  <p:tag name="SHAPECLASSFILE" val="PPTFootCol.png"/>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8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82.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83.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8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8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8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8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8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8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91.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9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9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9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95.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9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fontScheme name="Standarddesign">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664</Words>
  <Application>Microsoft Office PowerPoint</Application>
  <PresentationFormat>Widescreen</PresentationFormat>
  <Paragraphs>121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Bosch Office Sans</vt:lpstr>
      <vt:lpstr>Calibri</vt:lpstr>
      <vt:lpstr>Wingdings</vt:lpstr>
      <vt:lpstr>Standarddesign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 GIT Migration Approach</dc:title>
  <dc:creator>Sabareesh Salakava Sathiyamoorthi (RBEI/ECA36)</dc:creator>
  <cp:lastModifiedBy>Sabareesh Salakava Sathiyamoorthi (RBEI/ECA36)</cp:lastModifiedBy>
  <cp:revision>45</cp:revision>
  <dcterms:created xsi:type="dcterms:W3CDTF">2016-08-19T09:36:28Z</dcterms:created>
  <dcterms:modified xsi:type="dcterms:W3CDTF">2016-08-23T07:26:34Z</dcterms:modified>
</cp:coreProperties>
</file>