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omments/comment1.xml" ContentType="application/vnd.openxmlformats-officedocument.presentationml.comment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comments/comment3.xml" ContentType="application/vnd.openxmlformats-officedocument.presentationml.comment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comments/comment4.xml" ContentType="application/vnd.openxmlformats-officedocument.presentationml.comment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57" r:id="rId7"/>
    <p:sldId id="262" r:id="rId8"/>
    <p:sldId id="261" r:id="rId9"/>
    <p:sldId id="264" r:id="rId10"/>
    <p:sldId id="265" r:id="rId11"/>
    <p:sldId id="260" r:id="rId12"/>
    <p:sldId id="266" r:id="rId13"/>
    <p:sldId id="267" r:id="rId14"/>
    <p:sldId id="269" r:id="rId15"/>
  </p:sldIdLst>
  <p:sldSz cx="10969625" cy="6170613"/>
  <p:notesSz cx="6858000" cy="9144000"/>
  <p:custDataLst>
    <p:tags r:id="rId16"/>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5A9DB0-8D43-48E1-A529-12492AE4671A}">
          <p14:sldIdLst>
            <p14:sldId id="256"/>
            <p14:sldId id="270"/>
            <p14:sldId id="271"/>
            <p14:sldId id="272"/>
            <p14:sldId id="273"/>
            <p14:sldId id="257"/>
            <p14:sldId id="262"/>
            <p14:sldId id="261"/>
            <p14:sldId id="264"/>
            <p14:sldId id="265"/>
            <p14:sldId id="260"/>
            <p14:sldId id="266"/>
            <p14:sldId id="267"/>
            <p14:sldId id="269"/>
          </p14:sldIdLst>
        </p14:section>
      </p14:sectionLst>
    </p:ex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Seenuvasan (RBEI/ECA3)" initials="KS(" lastIdx="1" clrIdx="0">
    <p:extLst>
      <p:ext uri="{19B8F6BF-5375-455C-9EA6-DF929625EA0E}">
        <p15:presenceInfo xmlns:p15="http://schemas.microsoft.com/office/powerpoint/2012/main" userId="Karthik Seenuvasan (RBEI/ECA3)" providerId="None"/>
      </p:ext>
    </p:extLst>
  </p:cmAuthor>
  <p:cmAuthor id="2" name="rsa6cob" initials="r" lastIdx="13" clrIdx="1">
    <p:extLst>
      <p:ext uri="{19B8F6BF-5375-455C-9EA6-DF929625EA0E}">
        <p15:presenceInfo xmlns:p15="http://schemas.microsoft.com/office/powerpoint/2012/main" userId="rsa6co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6" y="174"/>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2-08T10:18:31.501" idx="7">
    <p:pos x="6382" y="163"/>
    <p:text>Remove the _ here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12-08T10:17:30.771" idx="6">
    <p:pos x="10" y="10"/>
    <p:text>correct the font Size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12-08T10:15:30.664" idx="3">
    <p:pos x="2065" y="327"/>
    <p:text>Change it to integration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12-08T10:38:35.662" idx="8">
    <p:pos x="6747" y="816"/>
    <p:text>Correct the points with formal words.</p:text>
    <p:extLst>
      <p:ext uri="{C676402C-5697-4E1C-873F-D02D1690AC5C}">
        <p15:threadingInfo xmlns:p15="http://schemas.microsoft.com/office/powerpoint/2012/main" timeZoneBias="-330"/>
      </p:ext>
    </p:extLst>
  </p:cm>
  <p:cm authorId="2" dt="2016-12-08T10:40:16.357" idx="9">
    <p:pos x="5434" y="1860"/>
    <p:text>Updat the flow chart with IF condition</p:text>
    <p:extLst>
      <p:ext uri="{C676402C-5697-4E1C-873F-D02D1690AC5C}">
        <p15:threadingInfo xmlns:p15="http://schemas.microsoft.com/office/powerpoint/2012/main" timeZoneBias="-330"/>
      </p:ext>
    </p:extLst>
  </p:cm>
  <p:cm authorId="2" dt="2016-12-08T10:53:20.635" idx="10">
    <p:pos x="5650" y="163"/>
    <p:text>Update the Header of section in all slides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3C5DD-8DBF-4AE8-81EE-1D1732652E9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2C2C978-94B4-4B8C-BB84-7733724245ED}">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Wait for </a:t>
          </a:r>
          <a:r>
            <a:rPr lang="en-US" dirty="0" err="1" smtClean="0">
              <a:latin typeface="Bodoni MT" panose="02070603080606020203" pitchFamily="18" charset="0"/>
            </a:rPr>
            <a:t>Int</a:t>
          </a:r>
          <a:r>
            <a:rPr lang="en-US" dirty="0" smtClean="0">
              <a:latin typeface="Bodoni MT" panose="02070603080606020203" pitchFamily="18" charset="0"/>
            </a:rPr>
            <a:t> labels</a:t>
          </a:r>
          <a:endParaRPr lang="en-US" dirty="0">
            <a:latin typeface="Bodoni MT" panose="02070603080606020203" pitchFamily="18" charset="0"/>
          </a:endParaRPr>
        </a:p>
      </dgm:t>
    </dgm:pt>
    <dgm:pt modelId="{C60E1925-24C7-4AB9-B0BE-7F3B80A40C9A}" type="parTrans" cxnId="{189547F1-2D13-4649-8D41-64C71A308E3A}">
      <dgm:prSet/>
      <dgm:spPr/>
      <dgm:t>
        <a:bodyPr/>
        <a:lstStyle/>
        <a:p>
          <a:endParaRPr lang="en-US"/>
        </a:p>
      </dgm:t>
    </dgm:pt>
    <dgm:pt modelId="{C5749970-CCAD-414E-A30C-B18A5A985570}" type="sibTrans" cxnId="{189547F1-2D13-4649-8D41-64C71A308E3A}">
      <dgm:prSet/>
      <dgm:spPr/>
      <dgm:t>
        <a:bodyPr/>
        <a:lstStyle/>
        <a:p>
          <a:endParaRPr lang="en-US"/>
        </a:p>
      </dgm:t>
    </dgm:pt>
    <dgm:pt modelId="{A70D53F3-85D0-4C45-9407-7022FF38DD98}">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PDC check Script</a:t>
          </a:r>
          <a:endParaRPr lang="en-US" dirty="0">
            <a:latin typeface="Bodoni MT" panose="02070603080606020203" pitchFamily="18" charset="0"/>
          </a:endParaRPr>
        </a:p>
      </dgm:t>
    </dgm:pt>
    <dgm:pt modelId="{BF6A09A3-E9E7-409F-A1D5-E60BB2372585}" type="parTrans" cxnId="{EF092AC3-17E0-48E8-A976-0BA196872B85}">
      <dgm:prSet/>
      <dgm:spPr/>
      <dgm:t>
        <a:bodyPr/>
        <a:lstStyle/>
        <a:p>
          <a:endParaRPr lang="en-US"/>
        </a:p>
      </dgm:t>
    </dgm:pt>
    <dgm:pt modelId="{C8DC567C-C010-4F95-91C2-3228A59A0033}" type="sibTrans" cxnId="{EF092AC3-17E0-48E8-A976-0BA196872B85}">
      <dgm:prSet/>
      <dgm:spPr/>
      <dgm:t>
        <a:bodyPr/>
        <a:lstStyle/>
        <a:p>
          <a:endParaRPr lang="en-US"/>
        </a:p>
      </dgm:t>
    </dgm:pt>
    <dgm:pt modelId="{293B8A75-6002-40B5-A3DD-3AD004AEA197}">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Un approved labels are not picked</a:t>
          </a:r>
          <a:endParaRPr lang="en-US" dirty="0">
            <a:latin typeface="Bodoni MT" panose="02070603080606020203" pitchFamily="18" charset="0"/>
          </a:endParaRPr>
        </a:p>
      </dgm:t>
    </dgm:pt>
    <dgm:pt modelId="{91C465FD-C367-4B6E-A48C-7D229576F903}" type="parTrans" cxnId="{FE9C96D8-BAFC-44A0-B5C6-9E3FA5A7AA83}">
      <dgm:prSet/>
      <dgm:spPr>
        <a:effectLst>
          <a:outerShdw blurRad="50800" dist="38100" algn="l" rotWithShape="0">
            <a:prstClr val="black">
              <a:alpha val="40000"/>
            </a:prstClr>
          </a:outerShdw>
        </a:effectLst>
      </dgm:spPr>
      <dgm:t>
        <a:bodyPr/>
        <a:lstStyle/>
        <a:p>
          <a:endParaRPr lang="en-US"/>
        </a:p>
      </dgm:t>
    </dgm:pt>
    <dgm:pt modelId="{26D9A1CF-06C8-40DD-9FF5-D9D18A7565FC}" type="sibTrans" cxnId="{FE9C96D8-BAFC-44A0-B5C6-9E3FA5A7AA83}">
      <dgm:prSet/>
      <dgm:spPr/>
      <dgm:t>
        <a:bodyPr/>
        <a:lstStyle/>
        <a:p>
          <a:endParaRPr lang="en-US"/>
        </a:p>
      </dgm:t>
    </dgm:pt>
    <dgm:pt modelId="{0498C47C-37B1-45DA-998B-BFA545477B60}">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Merging and Build</a:t>
          </a:r>
          <a:endParaRPr lang="en-US" dirty="0">
            <a:latin typeface="Bodoni MT" panose="02070603080606020203" pitchFamily="18" charset="0"/>
          </a:endParaRPr>
        </a:p>
      </dgm:t>
    </dgm:pt>
    <dgm:pt modelId="{B142DFC1-16BF-4AA9-AA7A-82900A279E9E}" type="parTrans" cxnId="{2C66A3AA-0092-4725-A9B1-18681395048C}">
      <dgm:prSet/>
      <dgm:spPr/>
      <dgm:t>
        <a:bodyPr/>
        <a:lstStyle/>
        <a:p>
          <a:endParaRPr lang="en-US"/>
        </a:p>
      </dgm:t>
    </dgm:pt>
    <dgm:pt modelId="{FDB283CF-0FB9-4080-85E8-CCA7AC6E830A}" type="sibTrans" cxnId="{2C66A3AA-0092-4725-A9B1-18681395048C}">
      <dgm:prSet/>
      <dgm:spPr/>
      <dgm:t>
        <a:bodyPr/>
        <a:lstStyle/>
        <a:p>
          <a:endParaRPr lang="en-US"/>
        </a:p>
      </dgm:t>
    </dgm:pt>
    <dgm:pt modelId="{CCE816BE-7D5A-4083-8E42-3560C9C5D280}">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Merge Checks</a:t>
          </a:r>
          <a:endParaRPr lang="en-US" dirty="0">
            <a:latin typeface="Bodoni MT" panose="02070603080606020203" pitchFamily="18" charset="0"/>
          </a:endParaRPr>
        </a:p>
      </dgm:t>
    </dgm:pt>
    <dgm:pt modelId="{AAF1469C-EA4A-42CA-97BD-DE9658C9BF7B}" type="parTrans" cxnId="{E923258B-0F56-4F2A-8594-5C212B12AFE6}">
      <dgm:prSet/>
      <dgm:spPr>
        <a:effectLst>
          <a:outerShdw blurRad="50800" dist="38100" algn="l" rotWithShape="0">
            <a:prstClr val="black">
              <a:alpha val="40000"/>
            </a:prstClr>
          </a:outerShdw>
        </a:effectLst>
      </dgm:spPr>
      <dgm:t>
        <a:bodyPr/>
        <a:lstStyle/>
        <a:p>
          <a:endParaRPr lang="en-US"/>
        </a:p>
      </dgm:t>
    </dgm:pt>
    <dgm:pt modelId="{753E9AD1-63AD-4A95-B262-9DDD4F4FFE6C}" type="sibTrans" cxnId="{E923258B-0F56-4F2A-8594-5C212B12AFE6}">
      <dgm:prSet/>
      <dgm:spPr/>
      <dgm:t>
        <a:bodyPr/>
        <a:lstStyle/>
        <a:p>
          <a:endParaRPr lang="en-US"/>
        </a:p>
      </dgm:t>
    </dgm:pt>
    <dgm:pt modelId="{13E52850-B573-4025-B1CC-586BBFC288AA}">
      <dgm:prSet phldrT="[Tex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Checking </a:t>
          </a:r>
          <a:r>
            <a:rPr lang="en-US" dirty="0" smtClean="0">
              <a:latin typeface="Bodoni MT" panose="02070603080606020203" pitchFamily="18" charset="0"/>
            </a:rPr>
            <a:t>and apply label</a:t>
          </a:r>
          <a:endParaRPr lang="en-US" dirty="0">
            <a:latin typeface="Bodoni MT" panose="02070603080606020203" pitchFamily="18" charset="0"/>
          </a:endParaRPr>
        </a:p>
      </dgm:t>
    </dgm:pt>
    <dgm:pt modelId="{DECD57CF-C26D-44E2-A859-FF982E9E7339}" type="parTrans" cxnId="{CFB4F13A-2049-41CB-8E5E-FFA2077A60AF}">
      <dgm:prSet/>
      <dgm:spPr>
        <a:effectLst>
          <a:outerShdw blurRad="50800" dist="38100" algn="l" rotWithShape="0">
            <a:prstClr val="black">
              <a:alpha val="40000"/>
            </a:prstClr>
          </a:outerShdw>
        </a:effectLst>
      </dgm:spPr>
      <dgm:t>
        <a:bodyPr/>
        <a:lstStyle/>
        <a:p>
          <a:endParaRPr lang="en-US"/>
        </a:p>
      </dgm:t>
    </dgm:pt>
    <dgm:pt modelId="{8EC68B8C-E730-4D3B-A26B-CE618CD56EC8}" type="sibTrans" cxnId="{CFB4F13A-2049-41CB-8E5E-FFA2077A60AF}">
      <dgm:prSet/>
      <dgm:spPr/>
      <dgm:t>
        <a:bodyPr/>
        <a:lstStyle/>
        <a:p>
          <a:endParaRPr lang="en-US"/>
        </a:p>
      </dgm:t>
    </dgm:pt>
    <dgm:pt modelId="{6664681F-D4FA-4BE1-BF8D-69F2BC4C5882}">
      <dgm:prSet/>
      <dgm:spPr>
        <a:effectLst>
          <a:outerShdw blurRad="50800" dist="38100" algn="l" rotWithShape="0">
            <a:prstClr val="black">
              <a:alpha val="40000"/>
            </a:prstClr>
          </a:outerShdw>
        </a:effectLst>
      </dgm:spPr>
      <dgm:t>
        <a:bodyPr/>
        <a:lstStyle/>
        <a:p>
          <a:r>
            <a:rPr lang="en-US" dirty="0" smtClean="0">
              <a:latin typeface="Bodoni MT" panose="02070603080606020203" pitchFamily="18" charset="0"/>
            </a:rPr>
            <a:t>Picks only approved labels</a:t>
          </a:r>
          <a:endParaRPr lang="en-US" dirty="0">
            <a:latin typeface="Bodoni MT" panose="02070603080606020203" pitchFamily="18" charset="0"/>
          </a:endParaRPr>
        </a:p>
      </dgm:t>
    </dgm:pt>
    <dgm:pt modelId="{31C5451A-2D2E-45C7-A404-2C7043D587E4}" type="parTrans" cxnId="{8CFB20DE-8E47-40BE-AC5E-F4EED806A480}">
      <dgm:prSet/>
      <dgm:spPr>
        <a:effectLst>
          <a:outerShdw blurRad="50800" dist="38100" algn="l" rotWithShape="0">
            <a:prstClr val="black">
              <a:alpha val="40000"/>
            </a:prstClr>
          </a:outerShdw>
        </a:effectLst>
      </dgm:spPr>
      <dgm:t>
        <a:bodyPr/>
        <a:lstStyle/>
        <a:p>
          <a:endParaRPr lang="en-US"/>
        </a:p>
      </dgm:t>
    </dgm:pt>
    <dgm:pt modelId="{1B761652-A924-42A1-B585-A958B68ED77E}" type="sibTrans" cxnId="{8CFB20DE-8E47-40BE-AC5E-F4EED806A480}">
      <dgm:prSet/>
      <dgm:spPr/>
      <dgm:t>
        <a:bodyPr/>
        <a:lstStyle/>
        <a:p>
          <a:endParaRPr lang="en-US"/>
        </a:p>
      </dgm:t>
    </dgm:pt>
    <dgm:pt modelId="{EC763416-9276-466F-9AEA-256BF9B4FB48}" type="pres">
      <dgm:prSet presAssocID="{0A23C5DD-8DBF-4AE8-81EE-1D1732652E99}" presName="diagram" presStyleCnt="0">
        <dgm:presLayoutVars>
          <dgm:chPref val="1"/>
          <dgm:dir/>
          <dgm:animOne val="branch"/>
          <dgm:animLvl val="lvl"/>
          <dgm:resizeHandles/>
        </dgm:presLayoutVars>
      </dgm:prSet>
      <dgm:spPr/>
      <dgm:t>
        <a:bodyPr/>
        <a:lstStyle/>
        <a:p>
          <a:endParaRPr lang="en-US"/>
        </a:p>
      </dgm:t>
    </dgm:pt>
    <dgm:pt modelId="{B293C88E-149E-4420-B7F7-B2CD51411802}" type="pres">
      <dgm:prSet presAssocID="{62C2C978-94B4-4B8C-BB84-7733724245ED}" presName="root" presStyleCnt="0"/>
      <dgm:spPr/>
    </dgm:pt>
    <dgm:pt modelId="{EE029856-43BD-446A-9753-7F97E1E7240B}" type="pres">
      <dgm:prSet presAssocID="{62C2C978-94B4-4B8C-BB84-7733724245ED}" presName="rootComposite" presStyleCnt="0"/>
      <dgm:spPr/>
    </dgm:pt>
    <dgm:pt modelId="{13AC0F20-A1D3-41B4-B10C-B36D83CF1B31}" type="pres">
      <dgm:prSet presAssocID="{62C2C978-94B4-4B8C-BB84-7733724245ED}" presName="rootText" presStyleLbl="node1" presStyleIdx="0" presStyleCnt="3"/>
      <dgm:spPr/>
      <dgm:t>
        <a:bodyPr/>
        <a:lstStyle/>
        <a:p>
          <a:endParaRPr lang="en-US"/>
        </a:p>
      </dgm:t>
    </dgm:pt>
    <dgm:pt modelId="{FC486F23-FCB8-42AC-8DA8-7449D964C0A0}" type="pres">
      <dgm:prSet presAssocID="{62C2C978-94B4-4B8C-BB84-7733724245ED}" presName="rootConnector" presStyleLbl="node1" presStyleIdx="0" presStyleCnt="3"/>
      <dgm:spPr/>
      <dgm:t>
        <a:bodyPr/>
        <a:lstStyle/>
        <a:p>
          <a:endParaRPr lang="en-US"/>
        </a:p>
      </dgm:t>
    </dgm:pt>
    <dgm:pt modelId="{4AC80863-25F8-4FA0-AD03-60C6B233B1F5}" type="pres">
      <dgm:prSet presAssocID="{62C2C978-94B4-4B8C-BB84-7733724245ED}" presName="childShape" presStyleCnt="0"/>
      <dgm:spPr/>
    </dgm:pt>
    <dgm:pt modelId="{46B26D93-0CA0-450E-BD17-238134A8562F}" type="pres">
      <dgm:prSet presAssocID="{A70D53F3-85D0-4C45-9407-7022FF38DD98}" presName="root" presStyleCnt="0"/>
      <dgm:spPr/>
    </dgm:pt>
    <dgm:pt modelId="{8807CDCA-24E0-415C-8272-287A69991237}" type="pres">
      <dgm:prSet presAssocID="{A70D53F3-85D0-4C45-9407-7022FF38DD98}" presName="rootComposite" presStyleCnt="0"/>
      <dgm:spPr/>
    </dgm:pt>
    <dgm:pt modelId="{6F5A9E3A-1C0C-4E8F-B74D-F4F9498F6DAC}" type="pres">
      <dgm:prSet presAssocID="{A70D53F3-85D0-4C45-9407-7022FF38DD98}" presName="rootText" presStyleLbl="node1" presStyleIdx="1" presStyleCnt="3"/>
      <dgm:spPr/>
      <dgm:t>
        <a:bodyPr/>
        <a:lstStyle/>
        <a:p>
          <a:endParaRPr lang="en-US"/>
        </a:p>
      </dgm:t>
    </dgm:pt>
    <dgm:pt modelId="{AEB19303-7593-4292-965C-29E94625ECEE}" type="pres">
      <dgm:prSet presAssocID="{A70D53F3-85D0-4C45-9407-7022FF38DD98}" presName="rootConnector" presStyleLbl="node1" presStyleIdx="1" presStyleCnt="3"/>
      <dgm:spPr/>
      <dgm:t>
        <a:bodyPr/>
        <a:lstStyle/>
        <a:p>
          <a:endParaRPr lang="en-US"/>
        </a:p>
      </dgm:t>
    </dgm:pt>
    <dgm:pt modelId="{A2551DF4-1E81-475F-8985-6A4F8BF7C8CA}" type="pres">
      <dgm:prSet presAssocID="{A70D53F3-85D0-4C45-9407-7022FF38DD98}" presName="childShape" presStyleCnt="0"/>
      <dgm:spPr/>
    </dgm:pt>
    <dgm:pt modelId="{FD3828A3-43D1-4667-AD3D-56E6F8F80D8A}" type="pres">
      <dgm:prSet presAssocID="{31C5451A-2D2E-45C7-A404-2C7043D587E4}" presName="Name13" presStyleLbl="parChTrans1D2" presStyleIdx="0" presStyleCnt="4"/>
      <dgm:spPr/>
      <dgm:t>
        <a:bodyPr/>
        <a:lstStyle/>
        <a:p>
          <a:endParaRPr lang="en-US"/>
        </a:p>
      </dgm:t>
    </dgm:pt>
    <dgm:pt modelId="{604F8746-E92C-4F69-B62B-F3664ED88411}" type="pres">
      <dgm:prSet presAssocID="{6664681F-D4FA-4BE1-BF8D-69F2BC4C5882}" presName="childText" presStyleLbl="bgAcc1" presStyleIdx="0" presStyleCnt="4">
        <dgm:presLayoutVars>
          <dgm:bulletEnabled val="1"/>
        </dgm:presLayoutVars>
      </dgm:prSet>
      <dgm:spPr/>
      <dgm:t>
        <a:bodyPr/>
        <a:lstStyle/>
        <a:p>
          <a:endParaRPr lang="en-US"/>
        </a:p>
      </dgm:t>
    </dgm:pt>
    <dgm:pt modelId="{C8418880-4BAA-4C48-A092-3E7AB02D661D}" type="pres">
      <dgm:prSet presAssocID="{91C465FD-C367-4B6E-A48C-7D229576F903}" presName="Name13" presStyleLbl="parChTrans1D2" presStyleIdx="1" presStyleCnt="4"/>
      <dgm:spPr/>
      <dgm:t>
        <a:bodyPr/>
        <a:lstStyle/>
        <a:p>
          <a:endParaRPr lang="en-US"/>
        </a:p>
      </dgm:t>
    </dgm:pt>
    <dgm:pt modelId="{F40C15C7-17B9-43DB-9CFD-86300FEC7F27}" type="pres">
      <dgm:prSet presAssocID="{293B8A75-6002-40B5-A3DD-3AD004AEA197}" presName="childText" presStyleLbl="bgAcc1" presStyleIdx="1" presStyleCnt="4">
        <dgm:presLayoutVars>
          <dgm:bulletEnabled val="1"/>
        </dgm:presLayoutVars>
      </dgm:prSet>
      <dgm:spPr/>
      <dgm:t>
        <a:bodyPr/>
        <a:lstStyle/>
        <a:p>
          <a:endParaRPr lang="en-US"/>
        </a:p>
      </dgm:t>
    </dgm:pt>
    <dgm:pt modelId="{EAB90762-1B19-4F83-8D89-957CC119FF40}" type="pres">
      <dgm:prSet presAssocID="{0498C47C-37B1-45DA-998B-BFA545477B60}" presName="root" presStyleCnt="0"/>
      <dgm:spPr/>
    </dgm:pt>
    <dgm:pt modelId="{C4795810-3D32-41D3-B02F-5A030E0ED5D7}" type="pres">
      <dgm:prSet presAssocID="{0498C47C-37B1-45DA-998B-BFA545477B60}" presName="rootComposite" presStyleCnt="0"/>
      <dgm:spPr/>
    </dgm:pt>
    <dgm:pt modelId="{A07D8FBF-C830-47AC-B55A-4B02E6923BDC}" type="pres">
      <dgm:prSet presAssocID="{0498C47C-37B1-45DA-998B-BFA545477B60}" presName="rootText" presStyleLbl="node1" presStyleIdx="2" presStyleCnt="3"/>
      <dgm:spPr/>
      <dgm:t>
        <a:bodyPr/>
        <a:lstStyle/>
        <a:p>
          <a:endParaRPr lang="en-US"/>
        </a:p>
      </dgm:t>
    </dgm:pt>
    <dgm:pt modelId="{F90AFC32-8560-4C98-AF70-557A5D9C7D7D}" type="pres">
      <dgm:prSet presAssocID="{0498C47C-37B1-45DA-998B-BFA545477B60}" presName="rootConnector" presStyleLbl="node1" presStyleIdx="2" presStyleCnt="3"/>
      <dgm:spPr/>
      <dgm:t>
        <a:bodyPr/>
        <a:lstStyle/>
        <a:p>
          <a:endParaRPr lang="en-US"/>
        </a:p>
      </dgm:t>
    </dgm:pt>
    <dgm:pt modelId="{A6CDC94F-6D1A-443D-BF6F-9950D75977EE}" type="pres">
      <dgm:prSet presAssocID="{0498C47C-37B1-45DA-998B-BFA545477B60}" presName="childShape" presStyleCnt="0"/>
      <dgm:spPr/>
    </dgm:pt>
    <dgm:pt modelId="{8F5C25C3-90A0-48BD-9440-C31E83ACE288}" type="pres">
      <dgm:prSet presAssocID="{AAF1469C-EA4A-42CA-97BD-DE9658C9BF7B}" presName="Name13" presStyleLbl="parChTrans1D2" presStyleIdx="2" presStyleCnt="4"/>
      <dgm:spPr/>
      <dgm:t>
        <a:bodyPr/>
        <a:lstStyle/>
        <a:p>
          <a:endParaRPr lang="en-US"/>
        </a:p>
      </dgm:t>
    </dgm:pt>
    <dgm:pt modelId="{BB3FB8CA-49E7-47EA-B9CF-1DF719C2A291}" type="pres">
      <dgm:prSet presAssocID="{CCE816BE-7D5A-4083-8E42-3560C9C5D280}" presName="childText" presStyleLbl="bgAcc1" presStyleIdx="2" presStyleCnt="4">
        <dgm:presLayoutVars>
          <dgm:bulletEnabled val="1"/>
        </dgm:presLayoutVars>
      </dgm:prSet>
      <dgm:spPr/>
      <dgm:t>
        <a:bodyPr/>
        <a:lstStyle/>
        <a:p>
          <a:endParaRPr lang="en-US"/>
        </a:p>
      </dgm:t>
    </dgm:pt>
    <dgm:pt modelId="{A4A360A9-322A-4A17-924C-BBF6B6B72AA0}" type="pres">
      <dgm:prSet presAssocID="{DECD57CF-C26D-44E2-A859-FF982E9E7339}" presName="Name13" presStyleLbl="parChTrans1D2" presStyleIdx="3" presStyleCnt="4"/>
      <dgm:spPr/>
      <dgm:t>
        <a:bodyPr/>
        <a:lstStyle/>
        <a:p>
          <a:endParaRPr lang="en-US"/>
        </a:p>
      </dgm:t>
    </dgm:pt>
    <dgm:pt modelId="{572090E0-6277-459F-BC57-0EFB3CFED701}" type="pres">
      <dgm:prSet presAssocID="{13E52850-B573-4025-B1CC-586BBFC288AA}" presName="childText" presStyleLbl="bgAcc1" presStyleIdx="3" presStyleCnt="4">
        <dgm:presLayoutVars>
          <dgm:bulletEnabled val="1"/>
        </dgm:presLayoutVars>
      </dgm:prSet>
      <dgm:spPr/>
      <dgm:t>
        <a:bodyPr/>
        <a:lstStyle/>
        <a:p>
          <a:endParaRPr lang="en-US"/>
        </a:p>
      </dgm:t>
    </dgm:pt>
  </dgm:ptLst>
  <dgm:cxnLst>
    <dgm:cxn modelId="{9F36F451-37C3-43D2-8AC2-88B12D2A7B8C}" type="presOf" srcId="{62C2C978-94B4-4B8C-BB84-7733724245ED}" destId="{13AC0F20-A1D3-41B4-B10C-B36D83CF1B31}" srcOrd="0" destOrd="0" presId="urn:microsoft.com/office/officeart/2005/8/layout/hierarchy3"/>
    <dgm:cxn modelId="{251E35B3-A746-4FB4-A0D4-86E4FE9E46DF}" type="presOf" srcId="{CCE816BE-7D5A-4083-8E42-3560C9C5D280}" destId="{BB3FB8CA-49E7-47EA-B9CF-1DF719C2A291}" srcOrd="0" destOrd="0" presId="urn:microsoft.com/office/officeart/2005/8/layout/hierarchy3"/>
    <dgm:cxn modelId="{9B089E69-35CB-48B5-8FAE-304FA95B739A}" type="presOf" srcId="{0498C47C-37B1-45DA-998B-BFA545477B60}" destId="{F90AFC32-8560-4C98-AF70-557A5D9C7D7D}" srcOrd="1" destOrd="0" presId="urn:microsoft.com/office/officeart/2005/8/layout/hierarchy3"/>
    <dgm:cxn modelId="{B6C9B825-6CF6-424C-BDF9-DF25EA645216}" type="presOf" srcId="{A70D53F3-85D0-4C45-9407-7022FF38DD98}" destId="{6F5A9E3A-1C0C-4E8F-B74D-F4F9498F6DAC}" srcOrd="0" destOrd="0" presId="urn:microsoft.com/office/officeart/2005/8/layout/hierarchy3"/>
    <dgm:cxn modelId="{E923258B-0F56-4F2A-8594-5C212B12AFE6}" srcId="{0498C47C-37B1-45DA-998B-BFA545477B60}" destId="{CCE816BE-7D5A-4083-8E42-3560C9C5D280}" srcOrd="0" destOrd="0" parTransId="{AAF1469C-EA4A-42CA-97BD-DE9658C9BF7B}" sibTransId="{753E9AD1-63AD-4A95-B262-9DDD4F4FFE6C}"/>
    <dgm:cxn modelId="{184E00A8-229D-4CE3-B863-70A4E56DE770}" type="presOf" srcId="{0A23C5DD-8DBF-4AE8-81EE-1D1732652E99}" destId="{EC763416-9276-466F-9AEA-256BF9B4FB48}" srcOrd="0" destOrd="0" presId="urn:microsoft.com/office/officeart/2005/8/layout/hierarchy3"/>
    <dgm:cxn modelId="{189547F1-2D13-4649-8D41-64C71A308E3A}" srcId="{0A23C5DD-8DBF-4AE8-81EE-1D1732652E99}" destId="{62C2C978-94B4-4B8C-BB84-7733724245ED}" srcOrd="0" destOrd="0" parTransId="{C60E1925-24C7-4AB9-B0BE-7F3B80A40C9A}" sibTransId="{C5749970-CCAD-414E-A30C-B18A5A985570}"/>
    <dgm:cxn modelId="{9D60431E-6586-4A95-91C1-B44603819A74}" type="presOf" srcId="{31C5451A-2D2E-45C7-A404-2C7043D587E4}" destId="{FD3828A3-43D1-4667-AD3D-56E6F8F80D8A}" srcOrd="0" destOrd="0" presId="urn:microsoft.com/office/officeart/2005/8/layout/hierarchy3"/>
    <dgm:cxn modelId="{2C66A3AA-0092-4725-A9B1-18681395048C}" srcId="{0A23C5DD-8DBF-4AE8-81EE-1D1732652E99}" destId="{0498C47C-37B1-45DA-998B-BFA545477B60}" srcOrd="2" destOrd="0" parTransId="{B142DFC1-16BF-4AA9-AA7A-82900A279E9E}" sibTransId="{FDB283CF-0FB9-4080-85E8-CCA7AC6E830A}"/>
    <dgm:cxn modelId="{EE26CEFF-C538-4A26-8A7F-703AFC1931E0}" type="presOf" srcId="{0498C47C-37B1-45DA-998B-BFA545477B60}" destId="{A07D8FBF-C830-47AC-B55A-4B02E6923BDC}" srcOrd="0" destOrd="0" presId="urn:microsoft.com/office/officeart/2005/8/layout/hierarchy3"/>
    <dgm:cxn modelId="{2597805B-71D6-4F32-B1F8-1B7E204C8708}" type="presOf" srcId="{6664681F-D4FA-4BE1-BF8D-69F2BC4C5882}" destId="{604F8746-E92C-4F69-B62B-F3664ED88411}" srcOrd="0" destOrd="0" presId="urn:microsoft.com/office/officeart/2005/8/layout/hierarchy3"/>
    <dgm:cxn modelId="{DE9ECA08-F1C7-4B94-B6BA-CEA34395B8E0}" type="presOf" srcId="{13E52850-B573-4025-B1CC-586BBFC288AA}" destId="{572090E0-6277-459F-BC57-0EFB3CFED701}" srcOrd="0" destOrd="0" presId="urn:microsoft.com/office/officeart/2005/8/layout/hierarchy3"/>
    <dgm:cxn modelId="{8CFB20DE-8E47-40BE-AC5E-F4EED806A480}" srcId="{A70D53F3-85D0-4C45-9407-7022FF38DD98}" destId="{6664681F-D4FA-4BE1-BF8D-69F2BC4C5882}" srcOrd="0" destOrd="0" parTransId="{31C5451A-2D2E-45C7-A404-2C7043D587E4}" sibTransId="{1B761652-A924-42A1-B585-A958B68ED77E}"/>
    <dgm:cxn modelId="{CFB4F13A-2049-41CB-8E5E-FFA2077A60AF}" srcId="{0498C47C-37B1-45DA-998B-BFA545477B60}" destId="{13E52850-B573-4025-B1CC-586BBFC288AA}" srcOrd="1" destOrd="0" parTransId="{DECD57CF-C26D-44E2-A859-FF982E9E7339}" sibTransId="{8EC68B8C-E730-4D3B-A26B-CE618CD56EC8}"/>
    <dgm:cxn modelId="{433CCFCE-53B8-4AF1-85C9-8E145924D715}" type="presOf" srcId="{62C2C978-94B4-4B8C-BB84-7733724245ED}" destId="{FC486F23-FCB8-42AC-8DA8-7449D964C0A0}" srcOrd="1" destOrd="0" presId="urn:microsoft.com/office/officeart/2005/8/layout/hierarchy3"/>
    <dgm:cxn modelId="{7E0FD39F-81B0-4D93-BF88-C0C8FB6D47F8}" type="presOf" srcId="{AAF1469C-EA4A-42CA-97BD-DE9658C9BF7B}" destId="{8F5C25C3-90A0-48BD-9440-C31E83ACE288}" srcOrd="0" destOrd="0" presId="urn:microsoft.com/office/officeart/2005/8/layout/hierarchy3"/>
    <dgm:cxn modelId="{C14C8746-397A-42D4-AC89-A028B61CA721}" type="presOf" srcId="{A70D53F3-85D0-4C45-9407-7022FF38DD98}" destId="{AEB19303-7593-4292-965C-29E94625ECEE}" srcOrd="1" destOrd="0" presId="urn:microsoft.com/office/officeart/2005/8/layout/hierarchy3"/>
    <dgm:cxn modelId="{5F90537E-FA15-4CD0-B3D4-0E5CB18CCC46}" type="presOf" srcId="{293B8A75-6002-40B5-A3DD-3AD004AEA197}" destId="{F40C15C7-17B9-43DB-9CFD-86300FEC7F27}" srcOrd="0" destOrd="0" presId="urn:microsoft.com/office/officeart/2005/8/layout/hierarchy3"/>
    <dgm:cxn modelId="{77282C11-8BA7-4960-BF52-1546AE40F778}" type="presOf" srcId="{DECD57CF-C26D-44E2-A859-FF982E9E7339}" destId="{A4A360A9-322A-4A17-924C-BBF6B6B72AA0}" srcOrd="0" destOrd="0" presId="urn:microsoft.com/office/officeart/2005/8/layout/hierarchy3"/>
    <dgm:cxn modelId="{EF092AC3-17E0-48E8-A976-0BA196872B85}" srcId="{0A23C5DD-8DBF-4AE8-81EE-1D1732652E99}" destId="{A70D53F3-85D0-4C45-9407-7022FF38DD98}" srcOrd="1" destOrd="0" parTransId="{BF6A09A3-E9E7-409F-A1D5-E60BB2372585}" sibTransId="{C8DC567C-C010-4F95-91C2-3228A59A0033}"/>
    <dgm:cxn modelId="{8274C951-E13D-4B52-BA57-9C45838B1B26}" type="presOf" srcId="{91C465FD-C367-4B6E-A48C-7D229576F903}" destId="{C8418880-4BAA-4C48-A092-3E7AB02D661D}" srcOrd="0" destOrd="0" presId="urn:microsoft.com/office/officeart/2005/8/layout/hierarchy3"/>
    <dgm:cxn modelId="{FE9C96D8-BAFC-44A0-B5C6-9E3FA5A7AA83}" srcId="{A70D53F3-85D0-4C45-9407-7022FF38DD98}" destId="{293B8A75-6002-40B5-A3DD-3AD004AEA197}" srcOrd="1" destOrd="0" parTransId="{91C465FD-C367-4B6E-A48C-7D229576F903}" sibTransId="{26D9A1CF-06C8-40DD-9FF5-D9D18A7565FC}"/>
    <dgm:cxn modelId="{D6BE3F96-0DA2-4F80-9D1A-6F0F9959D423}" type="presParOf" srcId="{EC763416-9276-466F-9AEA-256BF9B4FB48}" destId="{B293C88E-149E-4420-B7F7-B2CD51411802}" srcOrd="0" destOrd="0" presId="urn:microsoft.com/office/officeart/2005/8/layout/hierarchy3"/>
    <dgm:cxn modelId="{E08369FC-2C8A-4B34-8494-BD05BB3B6FEC}" type="presParOf" srcId="{B293C88E-149E-4420-B7F7-B2CD51411802}" destId="{EE029856-43BD-446A-9753-7F97E1E7240B}" srcOrd="0" destOrd="0" presId="urn:microsoft.com/office/officeart/2005/8/layout/hierarchy3"/>
    <dgm:cxn modelId="{507BC902-F345-4135-949A-DD4902BB21D9}" type="presParOf" srcId="{EE029856-43BD-446A-9753-7F97E1E7240B}" destId="{13AC0F20-A1D3-41B4-B10C-B36D83CF1B31}" srcOrd="0" destOrd="0" presId="urn:microsoft.com/office/officeart/2005/8/layout/hierarchy3"/>
    <dgm:cxn modelId="{5180EB98-727D-480D-9487-704EA3C7BACB}" type="presParOf" srcId="{EE029856-43BD-446A-9753-7F97E1E7240B}" destId="{FC486F23-FCB8-42AC-8DA8-7449D964C0A0}" srcOrd="1" destOrd="0" presId="urn:microsoft.com/office/officeart/2005/8/layout/hierarchy3"/>
    <dgm:cxn modelId="{8BE528DE-0F3B-410C-B9AE-6D1B50337089}" type="presParOf" srcId="{B293C88E-149E-4420-B7F7-B2CD51411802}" destId="{4AC80863-25F8-4FA0-AD03-60C6B233B1F5}" srcOrd="1" destOrd="0" presId="urn:microsoft.com/office/officeart/2005/8/layout/hierarchy3"/>
    <dgm:cxn modelId="{01B81C48-94FE-470F-B361-D0A68891CD69}" type="presParOf" srcId="{EC763416-9276-466F-9AEA-256BF9B4FB48}" destId="{46B26D93-0CA0-450E-BD17-238134A8562F}" srcOrd="1" destOrd="0" presId="urn:microsoft.com/office/officeart/2005/8/layout/hierarchy3"/>
    <dgm:cxn modelId="{67C6D9F0-CC20-493C-8D80-2586716422B9}" type="presParOf" srcId="{46B26D93-0CA0-450E-BD17-238134A8562F}" destId="{8807CDCA-24E0-415C-8272-287A69991237}" srcOrd="0" destOrd="0" presId="urn:microsoft.com/office/officeart/2005/8/layout/hierarchy3"/>
    <dgm:cxn modelId="{237C5459-AA6C-4675-9E2C-E88C91496EB0}" type="presParOf" srcId="{8807CDCA-24E0-415C-8272-287A69991237}" destId="{6F5A9E3A-1C0C-4E8F-B74D-F4F9498F6DAC}" srcOrd="0" destOrd="0" presId="urn:microsoft.com/office/officeart/2005/8/layout/hierarchy3"/>
    <dgm:cxn modelId="{9E1FB266-F4A7-46AA-A156-4B60120F40D1}" type="presParOf" srcId="{8807CDCA-24E0-415C-8272-287A69991237}" destId="{AEB19303-7593-4292-965C-29E94625ECEE}" srcOrd="1" destOrd="0" presId="urn:microsoft.com/office/officeart/2005/8/layout/hierarchy3"/>
    <dgm:cxn modelId="{EA2B8BE5-2E26-443E-93B6-C490795C773B}" type="presParOf" srcId="{46B26D93-0CA0-450E-BD17-238134A8562F}" destId="{A2551DF4-1E81-475F-8985-6A4F8BF7C8CA}" srcOrd="1" destOrd="0" presId="urn:microsoft.com/office/officeart/2005/8/layout/hierarchy3"/>
    <dgm:cxn modelId="{4A6712EC-A0D8-4D4A-86B8-6931E803D178}" type="presParOf" srcId="{A2551DF4-1E81-475F-8985-6A4F8BF7C8CA}" destId="{FD3828A3-43D1-4667-AD3D-56E6F8F80D8A}" srcOrd="0" destOrd="0" presId="urn:microsoft.com/office/officeart/2005/8/layout/hierarchy3"/>
    <dgm:cxn modelId="{7769DDCB-D31C-4304-A038-7F31D6501751}" type="presParOf" srcId="{A2551DF4-1E81-475F-8985-6A4F8BF7C8CA}" destId="{604F8746-E92C-4F69-B62B-F3664ED88411}" srcOrd="1" destOrd="0" presId="urn:microsoft.com/office/officeart/2005/8/layout/hierarchy3"/>
    <dgm:cxn modelId="{57E1E781-4BDF-47FF-936C-B8E13BF4B06A}" type="presParOf" srcId="{A2551DF4-1E81-475F-8985-6A4F8BF7C8CA}" destId="{C8418880-4BAA-4C48-A092-3E7AB02D661D}" srcOrd="2" destOrd="0" presId="urn:microsoft.com/office/officeart/2005/8/layout/hierarchy3"/>
    <dgm:cxn modelId="{7648D3E0-BF41-4E0E-B655-56DE36A8D558}" type="presParOf" srcId="{A2551DF4-1E81-475F-8985-6A4F8BF7C8CA}" destId="{F40C15C7-17B9-43DB-9CFD-86300FEC7F27}" srcOrd="3" destOrd="0" presId="urn:microsoft.com/office/officeart/2005/8/layout/hierarchy3"/>
    <dgm:cxn modelId="{AFD90AEB-8AAC-4AB4-B979-3D201B1075E7}" type="presParOf" srcId="{EC763416-9276-466F-9AEA-256BF9B4FB48}" destId="{EAB90762-1B19-4F83-8D89-957CC119FF40}" srcOrd="2" destOrd="0" presId="urn:microsoft.com/office/officeart/2005/8/layout/hierarchy3"/>
    <dgm:cxn modelId="{5A2C9301-7EF0-4D56-A001-80B26A691F75}" type="presParOf" srcId="{EAB90762-1B19-4F83-8D89-957CC119FF40}" destId="{C4795810-3D32-41D3-B02F-5A030E0ED5D7}" srcOrd="0" destOrd="0" presId="urn:microsoft.com/office/officeart/2005/8/layout/hierarchy3"/>
    <dgm:cxn modelId="{F567A61B-EAE5-4992-8536-EC057C49E783}" type="presParOf" srcId="{C4795810-3D32-41D3-B02F-5A030E0ED5D7}" destId="{A07D8FBF-C830-47AC-B55A-4B02E6923BDC}" srcOrd="0" destOrd="0" presId="urn:microsoft.com/office/officeart/2005/8/layout/hierarchy3"/>
    <dgm:cxn modelId="{6A3AF17D-B160-4C5D-8FBA-ABBFCEFBD1F2}" type="presParOf" srcId="{C4795810-3D32-41D3-B02F-5A030E0ED5D7}" destId="{F90AFC32-8560-4C98-AF70-557A5D9C7D7D}" srcOrd="1" destOrd="0" presId="urn:microsoft.com/office/officeart/2005/8/layout/hierarchy3"/>
    <dgm:cxn modelId="{DDCA768F-6E94-4E01-A1FD-EA1604519D29}" type="presParOf" srcId="{EAB90762-1B19-4F83-8D89-957CC119FF40}" destId="{A6CDC94F-6D1A-443D-BF6F-9950D75977EE}" srcOrd="1" destOrd="0" presId="urn:microsoft.com/office/officeart/2005/8/layout/hierarchy3"/>
    <dgm:cxn modelId="{1B60FDBF-5244-4712-B917-6579FA71E01B}" type="presParOf" srcId="{A6CDC94F-6D1A-443D-BF6F-9950D75977EE}" destId="{8F5C25C3-90A0-48BD-9440-C31E83ACE288}" srcOrd="0" destOrd="0" presId="urn:microsoft.com/office/officeart/2005/8/layout/hierarchy3"/>
    <dgm:cxn modelId="{7AB7214C-CDD8-4400-BDF9-E75EDF7F6A68}" type="presParOf" srcId="{A6CDC94F-6D1A-443D-BF6F-9950D75977EE}" destId="{BB3FB8CA-49E7-47EA-B9CF-1DF719C2A291}" srcOrd="1" destOrd="0" presId="urn:microsoft.com/office/officeart/2005/8/layout/hierarchy3"/>
    <dgm:cxn modelId="{F1D503CB-55EE-4520-A879-A3908B60C5E0}" type="presParOf" srcId="{A6CDC94F-6D1A-443D-BF6F-9950D75977EE}" destId="{A4A360A9-322A-4A17-924C-BBF6B6B72AA0}" srcOrd="2" destOrd="0" presId="urn:microsoft.com/office/officeart/2005/8/layout/hierarchy3"/>
    <dgm:cxn modelId="{F6AAA6D6-9A51-4A91-9E62-F86B8999FD5C}" type="presParOf" srcId="{A6CDC94F-6D1A-443D-BF6F-9950D75977EE}" destId="{572090E0-6277-459F-BC57-0EFB3CFED70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B20A8-1057-4971-AD9F-3FA9E70ABEAD}" type="doc">
      <dgm:prSet loTypeId="urn:microsoft.com/office/officeart/2009/layout/CircleArrowProcess" loCatId="cycle" qsTypeId="urn:microsoft.com/office/officeart/2005/8/quickstyle/simple3" qsCatId="simple" csTypeId="urn:microsoft.com/office/officeart/2005/8/colors/accent1_2" csCatId="accent1" phldr="1"/>
      <dgm:spPr/>
      <dgm:t>
        <a:bodyPr/>
        <a:lstStyle/>
        <a:p>
          <a:endParaRPr lang="en-US"/>
        </a:p>
      </dgm:t>
    </dgm:pt>
    <dgm:pt modelId="{904B43A8-3A07-466E-8FEB-208F0754BB2D}">
      <dgm:prSet phldrT="[Text]"/>
      <dgm:spPr/>
      <dgm:t>
        <a:bodyPr/>
        <a:lstStyle/>
        <a:p>
          <a:r>
            <a:rPr lang="en-US" dirty="0" smtClean="0"/>
            <a:t>5 different Builds executed</a:t>
          </a:r>
          <a:endParaRPr lang="en-US" dirty="0"/>
        </a:p>
      </dgm:t>
    </dgm:pt>
    <dgm:pt modelId="{32ACACD1-D919-44F5-81AA-CD301465053B}" type="parTrans" cxnId="{4AB6FAF3-1646-4661-BA8D-80D8354E0A84}">
      <dgm:prSet/>
      <dgm:spPr/>
      <dgm:t>
        <a:bodyPr/>
        <a:lstStyle/>
        <a:p>
          <a:endParaRPr lang="en-US"/>
        </a:p>
      </dgm:t>
    </dgm:pt>
    <dgm:pt modelId="{15E16960-C032-4C46-A89B-99604215A569}" type="sibTrans" cxnId="{4AB6FAF3-1646-4661-BA8D-80D8354E0A84}">
      <dgm:prSet/>
      <dgm:spPr/>
      <dgm:t>
        <a:bodyPr/>
        <a:lstStyle/>
        <a:p>
          <a:endParaRPr lang="en-US"/>
        </a:p>
      </dgm:t>
    </dgm:pt>
    <dgm:pt modelId="{7FB8EB69-3453-481F-80A4-B8CBF6A0A265}">
      <dgm:prSet phldrT="[Text]"/>
      <dgm:spPr/>
      <dgm:t>
        <a:bodyPr/>
        <a:lstStyle/>
        <a:p>
          <a:r>
            <a:rPr lang="en-US" dirty="0" smtClean="0"/>
            <a:t>Changed files are checked in</a:t>
          </a:r>
          <a:endParaRPr lang="en-US" dirty="0"/>
        </a:p>
      </dgm:t>
    </dgm:pt>
    <dgm:pt modelId="{E777A2AE-3CBC-4746-B5C3-8D1712E99901}" type="parTrans" cxnId="{0FC78CC0-AB90-4598-9626-8DBA2A74D584}">
      <dgm:prSet/>
      <dgm:spPr/>
      <dgm:t>
        <a:bodyPr/>
        <a:lstStyle/>
        <a:p>
          <a:endParaRPr lang="en-US"/>
        </a:p>
      </dgm:t>
    </dgm:pt>
    <dgm:pt modelId="{BE9DCAC0-C4E5-4065-B5E1-E52FC2728551}" type="sibTrans" cxnId="{0FC78CC0-AB90-4598-9626-8DBA2A74D584}">
      <dgm:prSet/>
      <dgm:spPr/>
      <dgm:t>
        <a:bodyPr/>
        <a:lstStyle/>
        <a:p>
          <a:endParaRPr lang="en-US"/>
        </a:p>
      </dgm:t>
    </dgm:pt>
    <dgm:pt modelId="{0734F0C0-55B3-4ABE-B217-7B2AF9841617}">
      <dgm:prSet phldrT="[Text]"/>
      <dgm:spPr/>
      <dgm:t>
        <a:bodyPr/>
        <a:lstStyle/>
        <a:p>
          <a:r>
            <a:rPr lang="en-US" dirty="0" smtClean="0"/>
            <a:t>New Label applied </a:t>
          </a:r>
          <a:endParaRPr lang="en-US" dirty="0"/>
        </a:p>
      </dgm:t>
    </dgm:pt>
    <dgm:pt modelId="{19DABCAC-62B6-4655-ADCC-9E072E45786F}" type="parTrans" cxnId="{6CFA83C5-80E1-45D1-A2BC-0B8D2D687078}">
      <dgm:prSet/>
      <dgm:spPr/>
      <dgm:t>
        <a:bodyPr/>
        <a:lstStyle/>
        <a:p>
          <a:endParaRPr lang="en-US"/>
        </a:p>
      </dgm:t>
    </dgm:pt>
    <dgm:pt modelId="{B4A524AF-8831-4BFE-8034-6CE00AC14360}" type="sibTrans" cxnId="{6CFA83C5-80E1-45D1-A2BC-0B8D2D687078}">
      <dgm:prSet/>
      <dgm:spPr/>
      <dgm:t>
        <a:bodyPr/>
        <a:lstStyle/>
        <a:p>
          <a:endParaRPr lang="en-US"/>
        </a:p>
      </dgm:t>
    </dgm:pt>
    <dgm:pt modelId="{D4D6701D-A95A-4450-8B1F-C76C25E4A742}" type="pres">
      <dgm:prSet presAssocID="{A72B20A8-1057-4971-AD9F-3FA9E70ABEAD}" presName="Name0" presStyleCnt="0">
        <dgm:presLayoutVars>
          <dgm:chMax val="7"/>
          <dgm:chPref val="7"/>
          <dgm:dir/>
          <dgm:animLvl val="lvl"/>
        </dgm:presLayoutVars>
      </dgm:prSet>
      <dgm:spPr/>
      <dgm:t>
        <a:bodyPr/>
        <a:lstStyle/>
        <a:p>
          <a:endParaRPr lang="en-US"/>
        </a:p>
      </dgm:t>
    </dgm:pt>
    <dgm:pt modelId="{AA73B425-1068-45E7-BFF3-88BD24E5BC3B}" type="pres">
      <dgm:prSet presAssocID="{904B43A8-3A07-466E-8FEB-208F0754BB2D}" presName="Accent1" presStyleCnt="0"/>
      <dgm:spPr/>
      <dgm:t>
        <a:bodyPr/>
        <a:lstStyle/>
        <a:p>
          <a:endParaRPr lang="en-US"/>
        </a:p>
      </dgm:t>
    </dgm:pt>
    <dgm:pt modelId="{469A529D-5B97-49DC-9DDE-910D8587DA48}" type="pres">
      <dgm:prSet presAssocID="{904B43A8-3A07-466E-8FEB-208F0754BB2D}" presName="Accent" presStyleLbl="node1" presStyleIdx="0" presStyleCnt="3"/>
      <dgm:spPr/>
      <dgm:t>
        <a:bodyPr/>
        <a:lstStyle/>
        <a:p>
          <a:endParaRPr lang="en-US"/>
        </a:p>
      </dgm:t>
    </dgm:pt>
    <dgm:pt modelId="{1996A15B-A420-4C8E-B23F-1940823B4DCF}" type="pres">
      <dgm:prSet presAssocID="{904B43A8-3A07-466E-8FEB-208F0754BB2D}" presName="Parent1" presStyleLbl="revTx" presStyleIdx="0" presStyleCnt="3">
        <dgm:presLayoutVars>
          <dgm:chMax val="1"/>
          <dgm:chPref val="1"/>
          <dgm:bulletEnabled val="1"/>
        </dgm:presLayoutVars>
      </dgm:prSet>
      <dgm:spPr/>
      <dgm:t>
        <a:bodyPr/>
        <a:lstStyle/>
        <a:p>
          <a:endParaRPr lang="en-US"/>
        </a:p>
      </dgm:t>
    </dgm:pt>
    <dgm:pt modelId="{2324A6EF-6389-4A16-9B1E-434821636BB5}" type="pres">
      <dgm:prSet presAssocID="{7FB8EB69-3453-481F-80A4-B8CBF6A0A265}" presName="Accent2" presStyleCnt="0"/>
      <dgm:spPr/>
      <dgm:t>
        <a:bodyPr/>
        <a:lstStyle/>
        <a:p>
          <a:endParaRPr lang="en-US"/>
        </a:p>
      </dgm:t>
    </dgm:pt>
    <dgm:pt modelId="{35F503D6-9449-4406-A901-45116AE512A6}" type="pres">
      <dgm:prSet presAssocID="{7FB8EB69-3453-481F-80A4-B8CBF6A0A265}" presName="Accent" presStyleLbl="node1" presStyleIdx="1" presStyleCnt="3"/>
      <dgm:spPr/>
      <dgm:t>
        <a:bodyPr/>
        <a:lstStyle/>
        <a:p>
          <a:endParaRPr lang="en-US"/>
        </a:p>
      </dgm:t>
    </dgm:pt>
    <dgm:pt modelId="{F81C31F9-5EE3-4449-B128-3A09693D15EE}" type="pres">
      <dgm:prSet presAssocID="{7FB8EB69-3453-481F-80A4-B8CBF6A0A265}" presName="Parent2" presStyleLbl="revTx" presStyleIdx="1" presStyleCnt="3">
        <dgm:presLayoutVars>
          <dgm:chMax val="1"/>
          <dgm:chPref val="1"/>
          <dgm:bulletEnabled val="1"/>
        </dgm:presLayoutVars>
      </dgm:prSet>
      <dgm:spPr/>
      <dgm:t>
        <a:bodyPr/>
        <a:lstStyle/>
        <a:p>
          <a:endParaRPr lang="en-US"/>
        </a:p>
      </dgm:t>
    </dgm:pt>
    <dgm:pt modelId="{9570EA32-75C8-495E-9A57-D3AD15201B13}" type="pres">
      <dgm:prSet presAssocID="{0734F0C0-55B3-4ABE-B217-7B2AF9841617}" presName="Accent3" presStyleCnt="0"/>
      <dgm:spPr/>
      <dgm:t>
        <a:bodyPr/>
        <a:lstStyle/>
        <a:p>
          <a:endParaRPr lang="en-US"/>
        </a:p>
      </dgm:t>
    </dgm:pt>
    <dgm:pt modelId="{7A15806E-E1F7-4AF0-88F2-5ACFD8D86D0B}" type="pres">
      <dgm:prSet presAssocID="{0734F0C0-55B3-4ABE-B217-7B2AF9841617}" presName="Accent" presStyleLbl="node1" presStyleIdx="2" presStyleCnt="3"/>
      <dgm:spPr/>
      <dgm:t>
        <a:bodyPr/>
        <a:lstStyle/>
        <a:p>
          <a:endParaRPr lang="en-US"/>
        </a:p>
      </dgm:t>
    </dgm:pt>
    <dgm:pt modelId="{E0E9407A-DCF2-4578-8AE9-2B2BEC6E33B7}" type="pres">
      <dgm:prSet presAssocID="{0734F0C0-55B3-4ABE-B217-7B2AF9841617}" presName="Parent3" presStyleLbl="revTx" presStyleIdx="2" presStyleCnt="3">
        <dgm:presLayoutVars>
          <dgm:chMax val="1"/>
          <dgm:chPref val="1"/>
          <dgm:bulletEnabled val="1"/>
        </dgm:presLayoutVars>
      </dgm:prSet>
      <dgm:spPr/>
      <dgm:t>
        <a:bodyPr/>
        <a:lstStyle/>
        <a:p>
          <a:endParaRPr lang="en-US"/>
        </a:p>
      </dgm:t>
    </dgm:pt>
  </dgm:ptLst>
  <dgm:cxnLst>
    <dgm:cxn modelId="{7783ACA9-DCCA-4673-84BF-C07AD71F5DAB}" type="presOf" srcId="{A72B20A8-1057-4971-AD9F-3FA9E70ABEAD}" destId="{D4D6701D-A95A-4450-8B1F-C76C25E4A742}" srcOrd="0" destOrd="0" presId="urn:microsoft.com/office/officeart/2009/layout/CircleArrowProcess"/>
    <dgm:cxn modelId="{4AB6FAF3-1646-4661-BA8D-80D8354E0A84}" srcId="{A72B20A8-1057-4971-AD9F-3FA9E70ABEAD}" destId="{904B43A8-3A07-466E-8FEB-208F0754BB2D}" srcOrd="0" destOrd="0" parTransId="{32ACACD1-D919-44F5-81AA-CD301465053B}" sibTransId="{15E16960-C032-4C46-A89B-99604215A569}"/>
    <dgm:cxn modelId="{6CFA83C5-80E1-45D1-A2BC-0B8D2D687078}" srcId="{A72B20A8-1057-4971-AD9F-3FA9E70ABEAD}" destId="{0734F0C0-55B3-4ABE-B217-7B2AF9841617}" srcOrd="2" destOrd="0" parTransId="{19DABCAC-62B6-4655-ADCC-9E072E45786F}" sibTransId="{B4A524AF-8831-4BFE-8034-6CE00AC14360}"/>
    <dgm:cxn modelId="{0FC78CC0-AB90-4598-9626-8DBA2A74D584}" srcId="{A72B20A8-1057-4971-AD9F-3FA9E70ABEAD}" destId="{7FB8EB69-3453-481F-80A4-B8CBF6A0A265}" srcOrd="1" destOrd="0" parTransId="{E777A2AE-3CBC-4746-B5C3-8D1712E99901}" sibTransId="{BE9DCAC0-C4E5-4065-B5E1-E52FC2728551}"/>
    <dgm:cxn modelId="{5A462B9E-872D-4F60-A52F-D9F44CE3D7F6}" type="presOf" srcId="{904B43A8-3A07-466E-8FEB-208F0754BB2D}" destId="{1996A15B-A420-4C8E-B23F-1940823B4DCF}" srcOrd="0" destOrd="0" presId="urn:microsoft.com/office/officeart/2009/layout/CircleArrowProcess"/>
    <dgm:cxn modelId="{C7E0FA45-BFDC-461B-B5B2-28368885E4A7}" type="presOf" srcId="{7FB8EB69-3453-481F-80A4-B8CBF6A0A265}" destId="{F81C31F9-5EE3-4449-B128-3A09693D15EE}" srcOrd="0" destOrd="0" presId="urn:microsoft.com/office/officeart/2009/layout/CircleArrowProcess"/>
    <dgm:cxn modelId="{78F06920-C285-40DB-AA2A-559F64262445}" type="presOf" srcId="{0734F0C0-55B3-4ABE-B217-7B2AF9841617}" destId="{E0E9407A-DCF2-4578-8AE9-2B2BEC6E33B7}" srcOrd="0" destOrd="0" presId="urn:microsoft.com/office/officeart/2009/layout/CircleArrowProcess"/>
    <dgm:cxn modelId="{F0C479BA-1A21-4A1E-A188-18FF503A0525}" type="presParOf" srcId="{D4D6701D-A95A-4450-8B1F-C76C25E4A742}" destId="{AA73B425-1068-45E7-BFF3-88BD24E5BC3B}" srcOrd="0" destOrd="0" presId="urn:microsoft.com/office/officeart/2009/layout/CircleArrowProcess"/>
    <dgm:cxn modelId="{F5C3A170-9B69-494B-90CB-114DCDEF4094}" type="presParOf" srcId="{AA73B425-1068-45E7-BFF3-88BD24E5BC3B}" destId="{469A529D-5B97-49DC-9DDE-910D8587DA48}" srcOrd="0" destOrd="0" presId="urn:microsoft.com/office/officeart/2009/layout/CircleArrowProcess"/>
    <dgm:cxn modelId="{58D9C76F-F242-4183-8D72-C5DDD9C70FE5}" type="presParOf" srcId="{D4D6701D-A95A-4450-8B1F-C76C25E4A742}" destId="{1996A15B-A420-4C8E-B23F-1940823B4DCF}" srcOrd="1" destOrd="0" presId="urn:microsoft.com/office/officeart/2009/layout/CircleArrowProcess"/>
    <dgm:cxn modelId="{C26DC3ED-C3AD-4D15-924F-7BA1667E26E1}" type="presParOf" srcId="{D4D6701D-A95A-4450-8B1F-C76C25E4A742}" destId="{2324A6EF-6389-4A16-9B1E-434821636BB5}" srcOrd="2" destOrd="0" presId="urn:microsoft.com/office/officeart/2009/layout/CircleArrowProcess"/>
    <dgm:cxn modelId="{50F56D7D-1664-46AE-9780-C92BE0FD95E0}" type="presParOf" srcId="{2324A6EF-6389-4A16-9B1E-434821636BB5}" destId="{35F503D6-9449-4406-A901-45116AE512A6}" srcOrd="0" destOrd="0" presId="urn:microsoft.com/office/officeart/2009/layout/CircleArrowProcess"/>
    <dgm:cxn modelId="{338D710F-2210-420B-B358-6181111A4D68}" type="presParOf" srcId="{D4D6701D-A95A-4450-8B1F-C76C25E4A742}" destId="{F81C31F9-5EE3-4449-B128-3A09693D15EE}" srcOrd="3" destOrd="0" presId="urn:microsoft.com/office/officeart/2009/layout/CircleArrowProcess"/>
    <dgm:cxn modelId="{B85CFB1A-2B07-4B60-AA76-86B9E4A32ACC}" type="presParOf" srcId="{D4D6701D-A95A-4450-8B1F-C76C25E4A742}" destId="{9570EA32-75C8-495E-9A57-D3AD15201B13}" srcOrd="4" destOrd="0" presId="urn:microsoft.com/office/officeart/2009/layout/CircleArrowProcess"/>
    <dgm:cxn modelId="{3834B5D3-247B-423B-A56C-FAE75107E7BC}" type="presParOf" srcId="{9570EA32-75C8-495E-9A57-D3AD15201B13}" destId="{7A15806E-E1F7-4AF0-88F2-5ACFD8D86D0B}" srcOrd="0" destOrd="0" presId="urn:microsoft.com/office/officeart/2009/layout/CircleArrowProcess"/>
    <dgm:cxn modelId="{730BFCFD-E69B-4592-9EBB-FDC970A4B96E}" type="presParOf" srcId="{D4D6701D-A95A-4450-8B1F-C76C25E4A742}" destId="{E0E9407A-DCF2-4578-8AE9-2B2BEC6E33B7}" srcOrd="5" destOrd="0" presId="urn:microsoft.com/office/officeart/2009/layout/CircleArrowProcess"/>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AFA376-2F3B-4045-8286-3C913EE8999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508879-76E0-4D00-A18A-D62A3A7B2029}">
      <dgm:prSet phldrT="[Text]"/>
      <dgm:spPr>
        <a:effectLst>
          <a:outerShdw blurRad="50800" dist="38100" dir="5400000" algn="t" rotWithShape="0">
            <a:prstClr val="black">
              <a:alpha val="40000"/>
            </a:prstClr>
          </a:outerShdw>
        </a:effectLst>
      </dgm:spPr>
      <dgm:t>
        <a:bodyPr/>
        <a:lstStyle/>
        <a:p>
          <a:r>
            <a:rPr lang="en-US" dirty="0" smtClean="0">
              <a:latin typeface="Bodoni MT" panose="02070603080606020203" pitchFamily="18" charset="0"/>
            </a:rPr>
            <a:t>Automated Part Number check</a:t>
          </a:r>
          <a:endParaRPr lang="en-US" dirty="0">
            <a:latin typeface="Bodoni MT" panose="02070603080606020203" pitchFamily="18" charset="0"/>
          </a:endParaRPr>
        </a:p>
      </dgm:t>
    </dgm:pt>
    <dgm:pt modelId="{E5821A99-ED56-4F20-8521-1521D53C06AB}" type="parTrans" cxnId="{E09A741A-B679-4433-91F9-D5AA932102FB}">
      <dgm:prSet/>
      <dgm:spPr/>
      <dgm:t>
        <a:bodyPr/>
        <a:lstStyle/>
        <a:p>
          <a:endParaRPr lang="en-US"/>
        </a:p>
      </dgm:t>
    </dgm:pt>
    <dgm:pt modelId="{4F68D469-AF67-4F67-B0F8-7D9A4D265E18}" type="sibTrans" cxnId="{E09A741A-B679-4433-91F9-D5AA932102FB}">
      <dgm:prSet/>
      <dgm:spPr/>
      <dgm:t>
        <a:bodyPr/>
        <a:lstStyle/>
        <a:p>
          <a:endParaRPr lang="en-US"/>
        </a:p>
      </dgm:t>
    </dgm:pt>
    <dgm:pt modelId="{27C4494E-A338-496B-9050-27BA63398493}">
      <dgm:prSet phldrT="[Text]"/>
      <dgm:spPr>
        <a:effectLst>
          <a:outerShdw blurRad="50800" dist="38100" dir="5400000" algn="t" rotWithShape="0">
            <a:prstClr val="black">
              <a:alpha val="40000"/>
            </a:prstClr>
          </a:outerShdw>
        </a:effectLst>
      </dgm:spPr>
      <dgm:t>
        <a:bodyPr/>
        <a:lstStyle/>
        <a:p>
          <a:r>
            <a:rPr lang="en-US" dirty="0" smtClean="0">
              <a:latin typeface="Bodoni MT" panose="02070603080606020203" pitchFamily="18" charset="0"/>
            </a:rPr>
            <a:t>System stability check</a:t>
          </a:r>
          <a:endParaRPr lang="en-US" dirty="0">
            <a:latin typeface="Bodoni MT" panose="02070603080606020203" pitchFamily="18" charset="0"/>
          </a:endParaRPr>
        </a:p>
      </dgm:t>
    </dgm:pt>
    <dgm:pt modelId="{26FE3D84-AA99-4636-B7C8-A4E6C69699F3}" type="parTrans" cxnId="{61EBAA1C-F703-449D-8102-F1C94E56C51C}">
      <dgm:prSet/>
      <dgm:spPr/>
      <dgm:t>
        <a:bodyPr/>
        <a:lstStyle/>
        <a:p>
          <a:endParaRPr lang="en-US"/>
        </a:p>
      </dgm:t>
    </dgm:pt>
    <dgm:pt modelId="{E2FFE929-23C2-4882-9C35-0F8DCA11D728}" type="sibTrans" cxnId="{61EBAA1C-F703-449D-8102-F1C94E56C51C}">
      <dgm:prSet/>
      <dgm:spPr/>
      <dgm:t>
        <a:bodyPr/>
        <a:lstStyle/>
        <a:p>
          <a:endParaRPr lang="en-US"/>
        </a:p>
      </dgm:t>
    </dgm:pt>
    <dgm:pt modelId="{AA46ACB5-39EA-4ADE-9A9E-8BAF8F7AC3FD}">
      <dgm:prSet phldrT="[Text]"/>
      <dgm:spPr>
        <a:effectLst>
          <a:outerShdw blurRad="50800" dist="38100" dir="5400000" algn="t" rotWithShape="0">
            <a:prstClr val="black">
              <a:alpha val="40000"/>
            </a:prstClr>
          </a:outerShdw>
        </a:effectLst>
      </dgm:spPr>
      <dgm:t>
        <a:bodyPr/>
        <a:lstStyle/>
        <a:p>
          <a:r>
            <a:rPr lang="en-US" dirty="0" smtClean="0">
              <a:latin typeface="Bodoni MT" panose="02070603080606020203" pitchFamily="18" charset="0"/>
            </a:rPr>
            <a:t>Manual test cases </a:t>
          </a:r>
          <a:endParaRPr lang="en-US" dirty="0">
            <a:latin typeface="Bodoni MT" panose="02070603080606020203" pitchFamily="18" charset="0"/>
          </a:endParaRPr>
        </a:p>
      </dgm:t>
    </dgm:pt>
    <dgm:pt modelId="{EC7DE3F0-A6F8-449D-AAF8-CD17D5BF3227}" type="parTrans" cxnId="{90A2DEAB-6C0B-40AE-ADE0-3FC200DDBB3C}">
      <dgm:prSet/>
      <dgm:spPr/>
      <dgm:t>
        <a:bodyPr/>
        <a:lstStyle/>
        <a:p>
          <a:endParaRPr lang="en-US"/>
        </a:p>
      </dgm:t>
    </dgm:pt>
    <dgm:pt modelId="{493FB83D-4E5C-4698-86A4-71F9010D8754}" type="sibTrans" cxnId="{90A2DEAB-6C0B-40AE-ADE0-3FC200DDBB3C}">
      <dgm:prSet/>
      <dgm:spPr/>
      <dgm:t>
        <a:bodyPr/>
        <a:lstStyle/>
        <a:p>
          <a:endParaRPr lang="en-US"/>
        </a:p>
      </dgm:t>
    </dgm:pt>
    <dgm:pt modelId="{6402C3F3-59E0-46B5-9F9C-194D93E738DE}" type="pres">
      <dgm:prSet presAssocID="{1FAFA376-2F3B-4045-8286-3C913EE8999D}" presName="Name0" presStyleCnt="0">
        <dgm:presLayoutVars>
          <dgm:chMax val="7"/>
          <dgm:chPref val="7"/>
          <dgm:dir/>
        </dgm:presLayoutVars>
      </dgm:prSet>
      <dgm:spPr/>
      <dgm:t>
        <a:bodyPr/>
        <a:lstStyle/>
        <a:p>
          <a:endParaRPr lang="en-US"/>
        </a:p>
      </dgm:t>
    </dgm:pt>
    <dgm:pt modelId="{03355AD6-196C-4591-B91C-F5062AFD71B9}" type="pres">
      <dgm:prSet presAssocID="{1FAFA376-2F3B-4045-8286-3C913EE8999D}" presName="Name1" presStyleCnt="0"/>
      <dgm:spPr/>
    </dgm:pt>
    <dgm:pt modelId="{1A7C87D4-1AC3-4D55-8548-E3BCC0496C88}" type="pres">
      <dgm:prSet presAssocID="{1FAFA376-2F3B-4045-8286-3C913EE8999D}" presName="cycle" presStyleCnt="0"/>
      <dgm:spPr/>
    </dgm:pt>
    <dgm:pt modelId="{635ED93A-1D29-4E30-A0A2-7B9816EC9C08}" type="pres">
      <dgm:prSet presAssocID="{1FAFA376-2F3B-4045-8286-3C913EE8999D}" presName="srcNode" presStyleLbl="node1" presStyleIdx="0" presStyleCnt="3"/>
      <dgm:spPr/>
    </dgm:pt>
    <dgm:pt modelId="{C9C82F97-5040-401E-ABFB-7FB8DD40371E}" type="pres">
      <dgm:prSet presAssocID="{1FAFA376-2F3B-4045-8286-3C913EE8999D}" presName="conn" presStyleLbl="parChTrans1D2" presStyleIdx="0" presStyleCnt="1"/>
      <dgm:spPr/>
      <dgm:t>
        <a:bodyPr/>
        <a:lstStyle/>
        <a:p>
          <a:endParaRPr lang="en-US"/>
        </a:p>
      </dgm:t>
    </dgm:pt>
    <dgm:pt modelId="{17F79B57-B5FB-41EF-B745-53516017F4DD}" type="pres">
      <dgm:prSet presAssocID="{1FAFA376-2F3B-4045-8286-3C913EE8999D}" presName="extraNode" presStyleLbl="node1" presStyleIdx="0" presStyleCnt="3"/>
      <dgm:spPr/>
    </dgm:pt>
    <dgm:pt modelId="{364036A7-DB81-46A4-B69B-B4192CFEBA9F}" type="pres">
      <dgm:prSet presAssocID="{1FAFA376-2F3B-4045-8286-3C913EE8999D}" presName="dstNode" presStyleLbl="node1" presStyleIdx="0" presStyleCnt="3"/>
      <dgm:spPr/>
    </dgm:pt>
    <dgm:pt modelId="{03D2FA97-155B-4AA9-A156-834555022ADF}" type="pres">
      <dgm:prSet presAssocID="{90508879-76E0-4D00-A18A-D62A3A7B2029}" presName="text_1" presStyleLbl="node1" presStyleIdx="0" presStyleCnt="3">
        <dgm:presLayoutVars>
          <dgm:bulletEnabled val="1"/>
        </dgm:presLayoutVars>
      </dgm:prSet>
      <dgm:spPr/>
      <dgm:t>
        <a:bodyPr/>
        <a:lstStyle/>
        <a:p>
          <a:endParaRPr lang="en-US"/>
        </a:p>
      </dgm:t>
    </dgm:pt>
    <dgm:pt modelId="{591336FB-D004-4561-BB61-BBCCF602E8BE}" type="pres">
      <dgm:prSet presAssocID="{90508879-76E0-4D00-A18A-D62A3A7B2029}" presName="accent_1" presStyleCnt="0"/>
      <dgm:spPr/>
    </dgm:pt>
    <dgm:pt modelId="{C23D1525-B683-437D-943B-464D1CE998A9}" type="pres">
      <dgm:prSet presAssocID="{90508879-76E0-4D00-A18A-D62A3A7B2029}" presName="accentRepeatNode" presStyleLbl="solidFgAcc1" presStyleIdx="0" presStyleCnt="3"/>
      <dgm:spPr/>
    </dgm:pt>
    <dgm:pt modelId="{ADF78D78-46DE-4F30-A823-E58317EC3208}" type="pres">
      <dgm:prSet presAssocID="{27C4494E-A338-496B-9050-27BA63398493}" presName="text_2" presStyleLbl="node1" presStyleIdx="1" presStyleCnt="3">
        <dgm:presLayoutVars>
          <dgm:bulletEnabled val="1"/>
        </dgm:presLayoutVars>
      </dgm:prSet>
      <dgm:spPr/>
      <dgm:t>
        <a:bodyPr/>
        <a:lstStyle/>
        <a:p>
          <a:endParaRPr lang="en-US"/>
        </a:p>
      </dgm:t>
    </dgm:pt>
    <dgm:pt modelId="{B4B03E18-BA83-40E9-AD0C-E2EF5F3EDAB6}" type="pres">
      <dgm:prSet presAssocID="{27C4494E-A338-496B-9050-27BA63398493}" presName="accent_2" presStyleCnt="0"/>
      <dgm:spPr/>
    </dgm:pt>
    <dgm:pt modelId="{EF9CBF49-C0ED-43F6-B494-02115C4DD172}" type="pres">
      <dgm:prSet presAssocID="{27C4494E-A338-496B-9050-27BA63398493}" presName="accentRepeatNode" presStyleLbl="solidFgAcc1" presStyleIdx="1" presStyleCnt="3"/>
      <dgm:spPr/>
    </dgm:pt>
    <dgm:pt modelId="{A830654A-5A5F-497A-A58C-ACD2F5962135}" type="pres">
      <dgm:prSet presAssocID="{AA46ACB5-39EA-4ADE-9A9E-8BAF8F7AC3FD}" presName="text_3" presStyleLbl="node1" presStyleIdx="2" presStyleCnt="3">
        <dgm:presLayoutVars>
          <dgm:bulletEnabled val="1"/>
        </dgm:presLayoutVars>
      </dgm:prSet>
      <dgm:spPr/>
      <dgm:t>
        <a:bodyPr/>
        <a:lstStyle/>
        <a:p>
          <a:endParaRPr lang="en-US"/>
        </a:p>
      </dgm:t>
    </dgm:pt>
    <dgm:pt modelId="{AD6BE443-754E-4B04-BE98-9D665952CEF5}" type="pres">
      <dgm:prSet presAssocID="{AA46ACB5-39EA-4ADE-9A9E-8BAF8F7AC3FD}" presName="accent_3" presStyleCnt="0"/>
      <dgm:spPr/>
    </dgm:pt>
    <dgm:pt modelId="{1BC1FD74-7337-4740-B5CB-7478E8E007EA}" type="pres">
      <dgm:prSet presAssocID="{AA46ACB5-39EA-4ADE-9A9E-8BAF8F7AC3FD}" presName="accentRepeatNode" presStyleLbl="solidFgAcc1" presStyleIdx="2" presStyleCnt="3"/>
      <dgm:spPr/>
    </dgm:pt>
  </dgm:ptLst>
  <dgm:cxnLst>
    <dgm:cxn modelId="{C700EF31-187A-4F04-A536-67F83EB9FD5F}" type="presOf" srcId="{1FAFA376-2F3B-4045-8286-3C913EE8999D}" destId="{6402C3F3-59E0-46B5-9F9C-194D93E738DE}" srcOrd="0" destOrd="0" presId="urn:microsoft.com/office/officeart/2008/layout/VerticalCurvedList"/>
    <dgm:cxn modelId="{E6D11E2C-A379-42B1-ABA6-BB6D7F9C080D}" type="presOf" srcId="{4F68D469-AF67-4F67-B0F8-7D9A4D265E18}" destId="{C9C82F97-5040-401E-ABFB-7FB8DD40371E}" srcOrd="0" destOrd="0" presId="urn:microsoft.com/office/officeart/2008/layout/VerticalCurvedList"/>
    <dgm:cxn modelId="{61EBAA1C-F703-449D-8102-F1C94E56C51C}" srcId="{1FAFA376-2F3B-4045-8286-3C913EE8999D}" destId="{27C4494E-A338-496B-9050-27BA63398493}" srcOrd="1" destOrd="0" parTransId="{26FE3D84-AA99-4636-B7C8-A4E6C69699F3}" sibTransId="{E2FFE929-23C2-4882-9C35-0F8DCA11D728}"/>
    <dgm:cxn modelId="{FEC08BC4-FDC4-49BB-A8CD-1F2A6E9943E7}" type="presOf" srcId="{27C4494E-A338-496B-9050-27BA63398493}" destId="{ADF78D78-46DE-4F30-A823-E58317EC3208}" srcOrd="0" destOrd="0" presId="urn:microsoft.com/office/officeart/2008/layout/VerticalCurvedList"/>
    <dgm:cxn modelId="{79254FEC-1C63-45BC-B06A-DF4C0C866F64}" type="presOf" srcId="{90508879-76E0-4D00-A18A-D62A3A7B2029}" destId="{03D2FA97-155B-4AA9-A156-834555022ADF}" srcOrd="0" destOrd="0" presId="urn:microsoft.com/office/officeart/2008/layout/VerticalCurvedList"/>
    <dgm:cxn modelId="{93FD7B63-C275-4D2A-A7AD-50461B3AFC6E}" type="presOf" srcId="{AA46ACB5-39EA-4ADE-9A9E-8BAF8F7AC3FD}" destId="{A830654A-5A5F-497A-A58C-ACD2F5962135}" srcOrd="0" destOrd="0" presId="urn:microsoft.com/office/officeart/2008/layout/VerticalCurvedList"/>
    <dgm:cxn modelId="{E09A741A-B679-4433-91F9-D5AA932102FB}" srcId="{1FAFA376-2F3B-4045-8286-3C913EE8999D}" destId="{90508879-76E0-4D00-A18A-D62A3A7B2029}" srcOrd="0" destOrd="0" parTransId="{E5821A99-ED56-4F20-8521-1521D53C06AB}" sibTransId="{4F68D469-AF67-4F67-B0F8-7D9A4D265E18}"/>
    <dgm:cxn modelId="{90A2DEAB-6C0B-40AE-ADE0-3FC200DDBB3C}" srcId="{1FAFA376-2F3B-4045-8286-3C913EE8999D}" destId="{AA46ACB5-39EA-4ADE-9A9E-8BAF8F7AC3FD}" srcOrd="2" destOrd="0" parTransId="{EC7DE3F0-A6F8-449D-AAF8-CD17D5BF3227}" sibTransId="{493FB83D-4E5C-4698-86A4-71F9010D8754}"/>
    <dgm:cxn modelId="{F762C40E-A09D-423E-A2E3-F1535E442A91}" type="presParOf" srcId="{6402C3F3-59E0-46B5-9F9C-194D93E738DE}" destId="{03355AD6-196C-4591-B91C-F5062AFD71B9}" srcOrd="0" destOrd="0" presId="urn:microsoft.com/office/officeart/2008/layout/VerticalCurvedList"/>
    <dgm:cxn modelId="{C133A23F-6361-45E5-BCD0-521F5E161516}" type="presParOf" srcId="{03355AD6-196C-4591-B91C-F5062AFD71B9}" destId="{1A7C87D4-1AC3-4D55-8548-E3BCC0496C88}" srcOrd="0" destOrd="0" presId="urn:microsoft.com/office/officeart/2008/layout/VerticalCurvedList"/>
    <dgm:cxn modelId="{2229EFB2-24F2-41A1-A326-4301DE27F710}" type="presParOf" srcId="{1A7C87D4-1AC3-4D55-8548-E3BCC0496C88}" destId="{635ED93A-1D29-4E30-A0A2-7B9816EC9C08}" srcOrd="0" destOrd="0" presId="urn:microsoft.com/office/officeart/2008/layout/VerticalCurvedList"/>
    <dgm:cxn modelId="{A9FFBA9D-4BE2-4C3A-88B7-EA4C5A75E440}" type="presParOf" srcId="{1A7C87D4-1AC3-4D55-8548-E3BCC0496C88}" destId="{C9C82F97-5040-401E-ABFB-7FB8DD40371E}" srcOrd="1" destOrd="0" presId="urn:microsoft.com/office/officeart/2008/layout/VerticalCurvedList"/>
    <dgm:cxn modelId="{C1F6D055-E5A0-4FEA-96AC-07E9B674A371}" type="presParOf" srcId="{1A7C87D4-1AC3-4D55-8548-E3BCC0496C88}" destId="{17F79B57-B5FB-41EF-B745-53516017F4DD}" srcOrd="2" destOrd="0" presId="urn:microsoft.com/office/officeart/2008/layout/VerticalCurvedList"/>
    <dgm:cxn modelId="{49BB2A8D-8472-491F-A8BD-81A920A2E5F1}" type="presParOf" srcId="{1A7C87D4-1AC3-4D55-8548-E3BCC0496C88}" destId="{364036A7-DB81-46A4-B69B-B4192CFEBA9F}" srcOrd="3" destOrd="0" presId="urn:microsoft.com/office/officeart/2008/layout/VerticalCurvedList"/>
    <dgm:cxn modelId="{7132B29F-B4C8-4C9F-8E87-660EC56FFEE4}" type="presParOf" srcId="{03355AD6-196C-4591-B91C-F5062AFD71B9}" destId="{03D2FA97-155B-4AA9-A156-834555022ADF}" srcOrd="1" destOrd="0" presId="urn:microsoft.com/office/officeart/2008/layout/VerticalCurvedList"/>
    <dgm:cxn modelId="{181AC196-5E3F-4A12-A953-9E73B7C6BC8A}" type="presParOf" srcId="{03355AD6-196C-4591-B91C-F5062AFD71B9}" destId="{591336FB-D004-4561-BB61-BBCCF602E8BE}" srcOrd="2" destOrd="0" presId="urn:microsoft.com/office/officeart/2008/layout/VerticalCurvedList"/>
    <dgm:cxn modelId="{75831D22-1523-4230-8F75-05B540DC6088}" type="presParOf" srcId="{591336FB-D004-4561-BB61-BBCCF602E8BE}" destId="{C23D1525-B683-437D-943B-464D1CE998A9}" srcOrd="0" destOrd="0" presId="urn:microsoft.com/office/officeart/2008/layout/VerticalCurvedList"/>
    <dgm:cxn modelId="{A0CA245E-530A-4696-9746-D7222314AB26}" type="presParOf" srcId="{03355AD6-196C-4591-B91C-F5062AFD71B9}" destId="{ADF78D78-46DE-4F30-A823-E58317EC3208}" srcOrd="3" destOrd="0" presId="urn:microsoft.com/office/officeart/2008/layout/VerticalCurvedList"/>
    <dgm:cxn modelId="{F14BB805-60EC-4060-8C00-97718530DD5C}" type="presParOf" srcId="{03355AD6-196C-4591-B91C-F5062AFD71B9}" destId="{B4B03E18-BA83-40E9-AD0C-E2EF5F3EDAB6}" srcOrd="4" destOrd="0" presId="urn:microsoft.com/office/officeart/2008/layout/VerticalCurvedList"/>
    <dgm:cxn modelId="{EC92F962-D01C-4AB6-83A9-4FF489671BF9}" type="presParOf" srcId="{B4B03E18-BA83-40E9-AD0C-E2EF5F3EDAB6}" destId="{EF9CBF49-C0ED-43F6-B494-02115C4DD172}" srcOrd="0" destOrd="0" presId="urn:microsoft.com/office/officeart/2008/layout/VerticalCurvedList"/>
    <dgm:cxn modelId="{80DAB50A-ACED-40A3-983C-870FDC56604E}" type="presParOf" srcId="{03355AD6-196C-4591-B91C-F5062AFD71B9}" destId="{A830654A-5A5F-497A-A58C-ACD2F5962135}" srcOrd="5" destOrd="0" presId="urn:microsoft.com/office/officeart/2008/layout/VerticalCurvedList"/>
    <dgm:cxn modelId="{A77BADA2-C005-49FA-B3D0-B0913DBA7D78}" type="presParOf" srcId="{03355AD6-196C-4591-B91C-F5062AFD71B9}" destId="{AD6BE443-754E-4B04-BE98-9D665952CEF5}" srcOrd="6" destOrd="0" presId="urn:microsoft.com/office/officeart/2008/layout/VerticalCurvedList"/>
    <dgm:cxn modelId="{2EF4880B-4A78-4F16-AD05-56B70E2999E1}" type="presParOf" srcId="{AD6BE443-754E-4B04-BE98-9D665952CEF5}" destId="{1BC1FD74-7337-4740-B5CB-7478E8E007EA}" srcOrd="0" destOrd="0" presId="urn:microsoft.com/office/officeart/2008/layout/VerticalCurved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C0F20-A1D3-41B4-B10C-B36D83CF1B31}">
      <dsp:nvSpPr>
        <dsp:cNvPr id="0" name=""/>
        <dsp:cNvSpPr/>
      </dsp:nvSpPr>
      <dsp:spPr>
        <a:xfrm>
          <a:off x="902" y="353653"/>
          <a:ext cx="2111770" cy="10558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latin typeface="Bodoni MT" panose="02070603080606020203" pitchFamily="18" charset="0"/>
            </a:rPr>
            <a:t>Wait for </a:t>
          </a:r>
          <a:r>
            <a:rPr lang="en-US" sz="3200" kern="1200" dirty="0" err="1" smtClean="0">
              <a:latin typeface="Bodoni MT" panose="02070603080606020203" pitchFamily="18" charset="0"/>
            </a:rPr>
            <a:t>Int</a:t>
          </a:r>
          <a:r>
            <a:rPr lang="en-US" sz="3200" kern="1200" dirty="0" smtClean="0">
              <a:latin typeface="Bodoni MT" panose="02070603080606020203" pitchFamily="18" charset="0"/>
            </a:rPr>
            <a:t> labels</a:t>
          </a:r>
          <a:endParaRPr lang="en-US" sz="3200" kern="1200" dirty="0">
            <a:latin typeface="Bodoni MT" panose="02070603080606020203" pitchFamily="18" charset="0"/>
          </a:endParaRPr>
        </a:p>
      </dsp:txBody>
      <dsp:txXfrm>
        <a:off x="31828" y="384579"/>
        <a:ext cx="2049918" cy="994033"/>
      </dsp:txXfrm>
    </dsp:sp>
    <dsp:sp modelId="{6F5A9E3A-1C0C-4E8F-B74D-F4F9498F6DAC}">
      <dsp:nvSpPr>
        <dsp:cNvPr id="0" name=""/>
        <dsp:cNvSpPr/>
      </dsp:nvSpPr>
      <dsp:spPr>
        <a:xfrm>
          <a:off x="2640614" y="353653"/>
          <a:ext cx="2111770" cy="10558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latin typeface="Bodoni MT" panose="02070603080606020203" pitchFamily="18" charset="0"/>
            </a:rPr>
            <a:t>PDC check Script</a:t>
          </a:r>
          <a:endParaRPr lang="en-US" sz="3200" kern="1200" dirty="0">
            <a:latin typeface="Bodoni MT" panose="02070603080606020203" pitchFamily="18" charset="0"/>
          </a:endParaRPr>
        </a:p>
      </dsp:txBody>
      <dsp:txXfrm>
        <a:off x="2671540" y="384579"/>
        <a:ext cx="2049918" cy="994033"/>
      </dsp:txXfrm>
    </dsp:sp>
    <dsp:sp modelId="{FD3828A3-43D1-4667-AD3D-56E6F8F80D8A}">
      <dsp:nvSpPr>
        <dsp:cNvPr id="0" name=""/>
        <dsp:cNvSpPr/>
      </dsp:nvSpPr>
      <dsp:spPr>
        <a:xfrm>
          <a:off x="2851791" y="1409538"/>
          <a:ext cx="211177" cy="791913"/>
        </a:xfrm>
        <a:custGeom>
          <a:avLst/>
          <a:gdLst/>
          <a:ahLst/>
          <a:cxnLst/>
          <a:rect l="0" t="0" r="0" b="0"/>
          <a:pathLst>
            <a:path>
              <a:moveTo>
                <a:pt x="0" y="0"/>
              </a:moveTo>
              <a:lnTo>
                <a:pt x="0" y="791913"/>
              </a:lnTo>
              <a:lnTo>
                <a:pt x="211177" y="791913"/>
              </a:lnTo>
            </a:path>
          </a:pathLst>
        </a:custGeom>
        <a:noFill/>
        <a:ln w="12700" cap="flat" cmpd="sng" algn="ctr">
          <a:solidFill>
            <a:schemeClr val="accent1">
              <a:shade val="60000"/>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0">
          <a:scrgbClr r="0" g="0" b="0"/>
        </a:fillRef>
        <a:effectRef idx="0">
          <a:scrgbClr r="0" g="0" b="0"/>
        </a:effectRef>
        <a:fontRef idx="minor"/>
      </dsp:style>
    </dsp:sp>
    <dsp:sp modelId="{604F8746-E92C-4F69-B62B-F3664ED88411}">
      <dsp:nvSpPr>
        <dsp:cNvPr id="0" name=""/>
        <dsp:cNvSpPr/>
      </dsp:nvSpPr>
      <dsp:spPr>
        <a:xfrm>
          <a:off x="3062968" y="1673509"/>
          <a:ext cx="1689416" cy="1055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Bodoni MT" panose="02070603080606020203" pitchFamily="18" charset="0"/>
            </a:rPr>
            <a:t>Picks only approved labels</a:t>
          </a:r>
          <a:endParaRPr lang="en-US" sz="2200" kern="1200" dirty="0">
            <a:latin typeface="Bodoni MT" panose="02070603080606020203" pitchFamily="18" charset="0"/>
          </a:endParaRPr>
        </a:p>
      </dsp:txBody>
      <dsp:txXfrm>
        <a:off x="3093894" y="1704435"/>
        <a:ext cx="1627564" cy="994033"/>
      </dsp:txXfrm>
    </dsp:sp>
    <dsp:sp modelId="{C8418880-4BAA-4C48-A092-3E7AB02D661D}">
      <dsp:nvSpPr>
        <dsp:cNvPr id="0" name=""/>
        <dsp:cNvSpPr/>
      </dsp:nvSpPr>
      <dsp:spPr>
        <a:xfrm>
          <a:off x="2851791" y="1409538"/>
          <a:ext cx="211177" cy="2111770"/>
        </a:xfrm>
        <a:custGeom>
          <a:avLst/>
          <a:gdLst/>
          <a:ahLst/>
          <a:cxnLst/>
          <a:rect l="0" t="0" r="0" b="0"/>
          <a:pathLst>
            <a:path>
              <a:moveTo>
                <a:pt x="0" y="0"/>
              </a:moveTo>
              <a:lnTo>
                <a:pt x="0" y="2111770"/>
              </a:lnTo>
              <a:lnTo>
                <a:pt x="211177" y="2111770"/>
              </a:lnTo>
            </a:path>
          </a:pathLst>
        </a:custGeom>
        <a:noFill/>
        <a:ln w="12700" cap="flat" cmpd="sng" algn="ctr">
          <a:solidFill>
            <a:schemeClr val="accent1">
              <a:shade val="60000"/>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0">
          <a:scrgbClr r="0" g="0" b="0"/>
        </a:fillRef>
        <a:effectRef idx="0">
          <a:scrgbClr r="0" g="0" b="0"/>
        </a:effectRef>
        <a:fontRef idx="minor"/>
      </dsp:style>
    </dsp:sp>
    <dsp:sp modelId="{F40C15C7-17B9-43DB-9CFD-86300FEC7F27}">
      <dsp:nvSpPr>
        <dsp:cNvPr id="0" name=""/>
        <dsp:cNvSpPr/>
      </dsp:nvSpPr>
      <dsp:spPr>
        <a:xfrm>
          <a:off x="3062968" y="2993366"/>
          <a:ext cx="1689416" cy="1055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Bodoni MT" panose="02070603080606020203" pitchFamily="18" charset="0"/>
            </a:rPr>
            <a:t>Un approved labels are not picked</a:t>
          </a:r>
          <a:endParaRPr lang="en-US" sz="2200" kern="1200" dirty="0">
            <a:latin typeface="Bodoni MT" panose="02070603080606020203" pitchFamily="18" charset="0"/>
          </a:endParaRPr>
        </a:p>
      </dsp:txBody>
      <dsp:txXfrm>
        <a:off x="3093894" y="3024292"/>
        <a:ext cx="1627564" cy="994033"/>
      </dsp:txXfrm>
    </dsp:sp>
    <dsp:sp modelId="{A07D8FBF-C830-47AC-B55A-4B02E6923BDC}">
      <dsp:nvSpPr>
        <dsp:cNvPr id="0" name=""/>
        <dsp:cNvSpPr/>
      </dsp:nvSpPr>
      <dsp:spPr>
        <a:xfrm>
          <a:off x="5280327" y="353653"/>
          <a:ext cx="2111770" cy="10558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latin typeface="Bodoni MT" panose="02070603080606020203" pitchFamily="18" charset="0"/>
            </a:rPr>
            <a:t>Merging and Build</a:t>
          </a:r>
          <a:endParaRPr lang="en-US" sz="3200" kern="1200" dirty="0">
            <a:latin typeface="Bodoni MT" panose="02070603080606020203" pitchFamily="18" charset="0"/>
          </a:endParaRPr>
        </a:p>
      </dsp:txBody>
      <dsp:txXfrm>
        <a:off x="5311253" y="384579"/>
        <a:ext cx="2049918" cy="994033"/>
      </dsp:txXfrm>
    </dsp:sp>
    <dsp:sp modelId="{8F5C25C3-90A0-48BD-9440-C31E83ACE288}">
      <dsp:nvSpPr>
        <dsp:cNvPr id="0" name=""/>
        <dsp:cNvSpPr/>
      </dsp:nvSpPr>
      <dsp:spPr>
        <a:xfrm>
          <a:off x="5491504" y="1409538"/>
          <a:ext cx="211177" cy="791913"/>
        </a:xfrm>
        <a:custGeom>
          <a:avLst/>
          <a:gdLst/>
          <a:ahLst/>
          <a:cxnLst/>
          <a:rect l="0" t="0" r="0" b="0"/>
          <a:pathLst>
            <a:path>
              <a:moveTo>
                <a:pt x="0" y="0"/>
              </a:moveTo>
              <a:lnTo>
                <a:pt x="0" y="791913"/>
              </a:lnTo>
              <a:lnTo>
                <a:pt x="211177" y="791913"/>
              </a:lnTo>
            </a:path>
          </a:pathLst>
        </a:custGeom>
        <a:noFill/>
        <a:ln w="12700" cap="flat" cmpd="sng" algn="ctr">
          <a:solidFill>
            <a:schemeClr val="accent1">
              <a:shade val="60000"/>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0">
          <a:scrgbClr r="0" g="0" b="0"/>
        </a:fillRef>
        <a:effectRef idx="0">
          <a:scrgbClr r="0" g="0" b="0"/>
        </a:effectRef>
        <a:fontRef idx="minor"/>
      </dsp:style>
    </dsp:sp>
    <dsp:sp modelId="{BB3FB8CA-49E7-47EA-B9CF-1DF719C2A291}">
      <dsp:nvSpPr>
        <dsp:cNvPr id="0" name=""/>
        <dsp:cNvSpPr/>
      </dsp:nvSpPr>
      <dsp:spPr>
        <a:xfrm>
          <a:off x="5702681" y="1673509"/>
          <a:ext cx="1689416" cy="1055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Bodoni MT" panose="02070603080606020203" pitchFamily="18" charset="0"/>
            </a:rPr>
            <a:t>Merge Checks</a:t>
          </a:r>
          <a:endParaRPr lang="en-US" sz="2200" kern="1200" dirty="0">
            <a:latin typeface="Bodoni MT" panose="02070603080606020203" pitchFamily="18" charset="0"/>
          </a:endParaRPr>
        </a:p>
      </dsp:txBody>
      <dsp:txXfrm>
        <a:off x="5733607" y="1704435"/>
        <a:ext cx="1627564" cy="994033"/>
      </dsp:txXfrm>
    </dsp:sp>
    <dsp:sp modelId="{A4A360A9-322A-4A17-924C-BBF6B6B72AA0}">
      <dsp:nvSpPr>
        <dsp:cNvPr id="0" name=""/>
        <dsp:cNvSpPr/>
      </dsp:nvSpPr>
      <dsp:spPr>
        <a:xfrm>
          <a:off x="5491504" y="1409538"/>
          <a:ext cx="211177" cy="2111770"/>
        </a:xfrm>
        <a:custGeom>
          <a:avLst/>
          <a:gdLst/>
          <a:ahLst/>
          <a:cxnLst/>
          <a:rect l="0" t="0" r="0" b="0"/>
          <a:pathLst>
            <a:path>
              <a:moveTo>
                <a:pt x="0" y="0"/>
              </a:moveTo>
              <a:lnTo>
                <a:pt x="0" y="2111770"/>
              </a:lnTo>
              <a:lnTo>
                <a:pt x="211177" y="2111770"/>
              </a:lnTo>
            </a:path>
          </a:pathLst>
        </a:custGeom>
        <a:noFill/>
        <a:ln w="12700" cap="flat" cmpd="sng" algn="ctr">
          <a:solidFill>
            <a:schemeClr val="accent1">
              <a:shade val="60000"/>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0">
          <a:scrgbClr r="0" g="0" b="0"/>
        </a:fillRef>
        <a:effectRef idx="0">
          <a:scrgbClr r="0" g="0" b="0"/>
        </a:effectRef>
        <a:fontRef idx="minor"/>
      </dsp:style>
    </dsp:sp>
    <dsp:sp modelId="{572090E0-6277-459F-BC57-0EFB3CFED701}">
      <dsp:nvSpPr>
        <dsp:cNvPr id="0" name=""/>
        <dsp:cNvSpPr/>
      </dsp:nvSpPr>
      <dsp:spPr>
        <a:xfrm>
          <a:off x="5702681" y="2993366"/>
          <a:ext cx="1689416" cy="1055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Bodoni MT" panose="02070603080606020203" pitchFamily="18" charset="0"/>
            </a:rPr>
            <a:t>Checking </a:t>
          </a:r>
          <a:r>
            <a:rPr lang="en-US" sz="2200" kern="1200" dirty="0" smtClean="0">
              <a:latin typeface="Bodoni MT" panose="02070603080606020203" pitchFamily="18" charset="0"/>
            </a:rPr>
            <a:t>and apply label</a:t>
          </a:r>
          <a:endParaRPr lang="en-US" sz="2200" kern="1200" dirty="0">
            <a:latin typeface="Bodoni MT" panose="02070603080606020203" pitchFamily="18" charset="0"/>
          </a:endParaRPr>
        </a:p>
      </dsp:txBody>
      <dsp:txXfrm>
        <a:off x="5733607" y="3024292"/>
        <a:ext cx="1627564" cy="994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A529D-5B97-49DC-9DDE-910D8587DA48}">
      <dsp:nvSpPr>
        <dsp:cNvPr id="0" name=""/>
        <dsp:cNvSpPr/>
      </dsp:nvSpPr>
      <dsp:spPr>
        <a:xfrm>
          <a:off x="2870092" y="0"/>
          <a:ext cx="2177764" cy="2178096"/>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96A15B-A420-4C8E-B23F-1940823B4DCF}">
      <dsp:nvSpPr>
        <dsp:cNvPr id="0" name=""/>
        <dsp:cNvSpPr/>
      </dsp:nvSpPr>
      <dsp:spPr>
        <a:xfrm>
          <a:off x="3351449" y="786358"/>
          <a:ext cx="1210141" cy="60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5 different Builds executed</a:t>
          </a:r>
          <a:endParaRPr lang="en-US" sz="1400" kern="1200" dirty="0"/>
        </a:p>
      </dsp:txBody>
      <dsp:txXfrm>
        <a:off x="3351449" y="786358"/>
        <a:ext cx="1210141" cy="604926"/>
      </dsp:txXfrm>
    </dsp:sp>
    <dsp:sp modelId="{35F503D6-9449-4406-A901-45116AE512A6}">
      <dsp:nvSpPr>
        <dsp:cNvPr id="0" name=""/>
        <dsp:cNvSpPr/>
      </dsp:nvSpPr>
      <dsp:spPr>
        <a:xfrm>
          <a:off x="2265225" y="1251477"/>
          <a:ext cx="2177764" cy="2178096"/>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81C31F9-5EE3-4449-B128-3A09693D15EE}">
      <dsp:nvSpPr>
        <dsp:cNvPr id="0" name=""/>
        <dsp:cNvSpPr/>
      </dsp:nvSpPr>
      <dsp:spPr>
        <a:xfrm>
          <a:off x="2749037" y="2045075"/>
          <a:ext cx="1210141" cy="60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Changed files are checked in</a:t>
          </a:r>
          <a:endParaRPr lang="en-US" sz="1400" kern="1200" dirty="0"/>
        </a:p>
      </dsp:txBody>
      <dsp:txXfrm>
        <a:off x="2749037" y="2045075"/>
        <a:ext cx="1210141" cy="604926"/>
      </dsp:txXfrm>
    </dsp:sp>
    <dsp:sp modelId="{7A15806E-E1F7-4AF0-88F2-5ACFD8D86D0B}">
      <dsp:nvSpPr>
        <dsp:cNvPr id="0" name=""/>
        <dsp:cNvSpPr/>
      </dsp:nvSpPr>
      <dsp:spPr>
        <a:xfrm>
          <a:off x="3025091" y="2652716"/>
          <a:ext cx="1871037" cy="1871787"/>
        </a:xfrm>
        <a:prstGeom prst="blockArc">
          <a:avLst>
            <a:gd name="adj1" fmla="val 13500000"/>
            <a:gd name="adj2" fmla="val 10800000"/>
            <a:gd name="adj3" fmla="val 1274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E9407A-DCF2-4578-8AE9-2B2BEC6E33B7}">
      <dsp:nvSpPr>
        <dsp:cNvPr id="0" name=""/>
        <dsp:cNvSpPr/>
      </dsp:nvSpPr>
      <dsp:spPr>
        <a:xfrm>
          <a:off x="3354312" y="3305602"/>
          <a:ext cx="1210141" cy="60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New Label applied </a:t>
          </a:r>
          <a:endParaRPr lang="en-US" sz="1400" kern="1200" dirty="0"/>
        </a:p>
      </dsp:txBody>
      <dsp:txXfrm>
        <a:off x="3354312" y="3305602"/>
        <a:ext cx="1210141" cy="604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82F97-5040-401E-ABFB-7FB8DD40371E}">
      <dsp:nvSpPr>
        <dsp:cNvPr id="0" name=""/>
        <dsp:cNvSpPr/>
      </dsp:nvSpPr>
      <dsp:spPr>
        <a:xfrm>
          <a:off x="-3230408" y="-497054"/>
          <a:ext cx="3852568" cy="3852568"/>
        </a:xfrm>
        <a:prstGeom prst="blockArc">
          <a:avLst>
            <a:gd name="adj1" fmla="val 18900000"/>
            <a:gd name="adj2" fmla="val 2700000"/>
            <a:gd name="adj3" fmla="val 56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D2FA97-155B-4AA9-A156-834555022ADF}">
      <dsp:nvSpPr>
        <dsp:cNvPr id="0" name=""/>
        <dsp:cNvSpPr/>
      </dsp:nvSpPr>
      <dsp:spPr>
        <a:xfrm>
          <a:off x="400054" y="285845"/>
          <a:ext cx="6073283" cy="5716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3780"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latin typeface="Bodoni MT" panose="02070603080606020203" pitchFamily="18" charset="0"/>
            </a:rPr>
            <a:t>Automated Part Number check</a:t>
          </a:r>
          <a:endParaRPr lang="en-US" sz="3000" kern="1200" dirty="0">
            <a:latin typeface="Bodoni MT" panose="02070603080606020203" pitchFamily="18" charset="0"/>
          </a:endParaRPr>
        </a:p>
      </dsp:txBody>
      <dsp:txXfrm>
        <a:off x="400054" y="285845"/>
        <a:ext cx="6073283" cy="571691"/>
      </dsp:txXfrm>
    </dsp:sp>
    <dsp:sp modelId="{C23D1525-B683-437D-943B-464D1CE998A9}">
      <dsp:nvSpPr>
        <dsp:cNvPr id="0" name=""/>
        <dsp:cNvSpPr/>
      </dsp:nvSpPr>
      <dsp:spPr>
        <a:xfrm>
          <a:off x="42747" y="214384"/>
          <a:ext cx="714614" cy="7146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F78D78-46DE-4F30-A823-E58317EC3208}">
      <dsp:nvSpPr>
        <dsp:cNvPr id="0" name=""/>
        <dsp:cNvSpPr/>
      </dsp:nvSpPr>
      <dsp:spPr>
        <a:xfrm>
          <a:off x="607864" y="1143383"/>
          <a:ext cx="5865473" cy="5716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3780"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latin typeface="Bodoni MT" panose="02070603080606020203" pitchFamily="18" charset="0"/>
            </a:rPr>
            <a:t>System stability check</a:t>
          </a:r>
          <a:endParaRPr lang="en-US" sz="3000" kern="1200" dirty="0">
            <a:latin typeface="Bodoni MT" panose="02070603080606020203" pitchFamily="18" charset="0"/>
          </a:endParaRPr>
        </a:p>
      </dsp:txBody>
      <dsp:txXfrm>
        <a:off x="607864" y="1143383"/>
        <a:ext cx="5865473" cy="571691"/>
      </dsp:txXfrm>
    </dsp:sp>
    <dsp:sp modelId="{EF9CBF49-C0ED-43F6-B494-02115C4DD172}">
      <dsp:nvSpPr>
        <dsp:cNvPr id="0" name=""/>
        <dsp:cNvSpPr/>
      </dsp:nvSpPr>
      <dsp:spPr>
        <a:xfrm>
          <a:off x="250557" y="1071922"/>
          <a:ext cx="714614" cy="7146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0654A-5A5F-497A-A58C-ACD2F5962135}">
      <dsp:nvSpPr>
        <dsp:cNvPr id="0" name=""/>
        <dsp:cNvSpPr/>
      </dsp:nvSpPr>
      <dsp:spPr>
        <a:xfrm>
          <a:off x="400054" y="2000921"/>
          <a:ext cx="6073283" cy="5716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3780"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latin typeface="Bodoni MT" panose="02070603080606020203" pitchFamily="18" charset="0"/>
            </a:rPr>
            <a:t>Manual test cases </a:t>
          </a:r>
          <a:endParaRPr lang="en-US" sz="3000" kern="1200" dirty="0">
            <a:latin typeface="Bodoni MT" panose="02070603080606020203" pitchFamily="18" charset="0"/>
          </a:endParaRPr>
        </a:p>
      </dsp:txBody>
      <dsp:txXfrm>
        <a:off x="400054" y="2000921"/>
        <a:ext cx="6073283" cy="571691"/>
      </dsp:txXfrm>
    </dsp:sp>
    <dsp:sp modelId="{1BC1FD74-7337-4740-B5CB-7478E8E007EA}">
      <dsp:nvSpPr>
        <dsp:cNvPr id="0" name=""/>
        <dsp:cNvSpPr/>
      </dsp:nvSpPr>
      <dsp:spPr>
        <a:xfrm>
          <a:off x="42747" y="1929459"/>
          <a:ext cx="714614" cy="7146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37448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70537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80649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495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062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451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1501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1883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63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3889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7430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776893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anose="020B0604020202020204" pitchFamily="34"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comments" Target="../comments/comment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diagramLayout" Target="../diagrams/layout2.xml"/><Relationship Id="rId3" Type="http://schemas.openxmlformats.org/officeDocument/2006/relationships/tags" Target="../tags/tag89.xml"/><Relationship Id="rId21" Type="http://schemas.microsoft.com/office/2007/relationships/diagramDrawing" Target="../diagrams/drawing2.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diagramData" Target="../diagrams/data2.xml"/><Relationship Id="rId2" Type="http://schemas.openxmlformats.org/officeDocument/2006/relationships/tags" Target="../tags/tag88.xml"/><Relationship Id="rId16" Type="http://schemas.openxmlformats.org/officeDocument/2006/relationships/image" Target="../media/image2.png"/><Relationship Id="rId20" Type="http://schemas.openxmlformats.org/officeDocument/2006/relationships/diagramColors" Target="../diagrams/colors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image" Target="../media/image1.emf"/><Relationship Id="rId10" Type="http://schemas.openxmlformats.org/officeDocument/2006/relationships/tags" Target="../tags/tag96.xml"/><Relationship Id="rId19" Type="http://schemas.openxmlformats.org/officeDocument/2006/relationships/diagramQuickStyle" Target="../diagrams/quickStyle2.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10" Type="http://schemas.openxmlformats.org/officeDocument/2006/relationships/slideLayout" Target="../slideLayouts/slideLayout2.xml"/><Relationship Id="rId4" Type="http://schemas.openxmlformats.org/officeDocument/2006/relationships/tags" Target="../tags/tag103.xml"/><Relationship Id="rId9" Type="http://schemas.openxmlformats.org/officeDocument/2006/relationships/tags" Target="../tags/tag108.xml"/></Relationships>
</file>

<file path=ppt/slides/_rels/slide12.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diagramQuickStyle" Target="../diagrams/quickStyle3.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diagramLayout" Target="../diagrams/layout3.xml"/><Relationship Id="rId2" Type="http://schemas.openxmlformats.org/officeDocument/2006/relationships/tags" Target="../tags/tag110.xm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slideLayout" Target="../slideLayouts/slideLayout2.xml"/><Relationship Id="rId10" Type="http://schemas.openxmlformats.org/officeDocument/2006/relationships/tags" Target="../tags/tag118.xml"/><Relationship Id="rId19" Type="http://schemas.openxmlformats.org/officeDocument/2006/relationships/diagramColors" Target="../diagrams/colors3.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s/_rels/slide13.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slideLayout" Target="../slideLayouts/slideLayout2.xml"/><Relationship Id="rId4" Type="http://schemas.openxmlformats.org/officeDocument/2006/relationships/tags" Target="../tags/tag126.xml"/><Relationship Id="rId9" Type="http://schemas.openxmlformats.org/officeDocument/2006/relationships/tags" Target="../tags/tag131.xml"/></Relationships>
</file>

<file path=ppt/slides/_rels/slide14.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image" Target="../media/image8.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slideLayout" Target="../slideLayouts/slideLayout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slideLayout" Target="../slideLayouts/slideLayout2.xml"/><Relationship Id="rId4" Type="http://schemas.openxmlformats.org/officeDocument/2006/relationships/tags" Target="../tags/tag33.xml"/><Relationship Id="rId9" Type="http://schemas.openxmlformats.org/officeDocument/2006/relationships/tags" Target="../tags/tag3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5.PNG"/><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comments" Target="../comments/comment3.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comments" Target="../comments/comment4.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9.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slideLayout" Target="../slideLayouts/slideLayout9.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pPr algn="ctr"/>
            <a:r>
              <a:rPr lang="en-US" dirty="0" smtClean="0">
                <a:latin typeface="Bodoni MT" panose="02070603080606020203" pitchFamily="18" charset="0"/>
              </a:rPr>
              <a:t/>
            </a:r>
            <a:br>
              <a:rPr lang="en-US" dirty="0" smtClean="0">
                <a:latin typeface="Bodoni MT" panose="02070603080606020203" pitchFamily="18" charset="0"/>
              </a:rPr>
            </a:br>
            <a:r>
              <a:rPr lang="en-US" dirty="0" err="1" smtClean="0">
                <a:latin typeface="Bodoni MT" panose="02070603080606020203" pitchFamily="18" charset="0"/>
              </a:rPr>
              <a:t>Continuos</a:t>
            </a:r>
            <a:r>
              <a:rPr lang="en-US" dirty="0" smtClean="0">
                <a:latin typeface="Bodoni MT" panose="02070603080606020203" pitchFamily="18" charset="0"/>
              </a:rPr>
              <a:t> Integration Automated work-Flow</a:t>
            </a:r>
            <a:endParaRPr lang="en-US" dirty="0">
              <a:latin typeface="Bodoni MT" panose="02070603080606020203" pitchFamily="18" charset="0"/>
            </a:endParaRPr>
          </a:p>
        </p:txBody>
      </p:sp>
    </p:spTree>
    <p:custDataLst>
      <p:tags r:id="rId1"/>
    </p:custDataLst>
    <p:extLst>
      <p:ext uri="{BB962C8B-B14F-4D97-AF65-F5344CB8AC3E}">
        <p14:creationId xmlns:p14="http://schemas.microsoft.com/office/powerpoint/2010/main" val="4058268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smtClean="0">
                <a:solidFill>
                  <a:schemeClr val="accent1">
                    <a:lumMod val="50000"/>
                  </a:schemeClr>
                </a:solidFill>
                <a:latin typeface="Batang" panose="02030600000101010101" pitchFamily="18" charset="-127"/>
                <a:ea typeface="Batang" panose="02030600000101010101" pitchFamily="18" charset="-127"/>
              </a:rPr>
              <a:t>CI</a:t>
            </a:r>
            <a:r>
              <a:rPr lang="en-US" sz="2800" kern="0" dirty="0" smtClean="0">
                <a:solidFill>
                  <a:schemeClr val="accent1">
                    <a:lumMod val="50000"/>
                  </a:schemeClr>
                </a:solidFill>
                <a:latin typeface="Batang" panose="02030600000101010101" pitchFamily="18" charset="-127"/>
                <a:ea typeface="Batang" panose="02030600000101010101" pitchFamily="18" charset="-127"/>
              </a:rPr>
              <a:t> </a:t>
            </a:r>
            <a:r>
              <a:rPr lang="en-US" kern="0" dirty="0" smtClean="0">
                <a:solidFill>
                  <a:schemeClr val="accent1">
                    <a:lumMod val="50000"/>
                  </a:schemeClr>
                </a:solidFill>
                <a:latin typeface="Batang" panose="02030600000101010101" pitchFamily="18" charset="-127"/>
                <a:ea typeface="Batang" panose="02030600000101010101" pitchFamily="18" charset="-127"/>
              </a:rPr>
              <a:t>workflow</a:t>
            </a:r>
            <a:endParaRPr lang="en-US" kern="0" dirty="0">
              <a:solidFill>
                <a:schemeClr val="accent1">
                  <a:lumMod val="50000"/>
                </a:schemeClr>
              </a:solidFill>
              <a:latin typeface="Batang" panose="02030600000101010101" pitchFamily="18" charset="-127"/>
              <a:ea typeface="Batang" panose="02030600000101010101" pitchFamily="18" charset="-127"/>
            </a:endParaRPr>
          </a:p>
        </p:txBody>
      </p:sp>
      <p:sp>
        <p:nvSpPr>
          <p:cNvPr id="12" name="Rectangle 11"/>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11" name="Rectangle 10"/>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10" name="Rectangle 9"/>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pic>
        <p:nvPicPr>
          <p:cNvPr id="9" name="Picture 8"/>
          <p:cNvPicPr>
            <a:picLocks/>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8" name="Picture 7"/>
          <p:cNvPicPr>
            <a:picLocks/>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6" name="TextBox 5" hidden="1"/>
          <p:cNvSpPr txBox="1"/>
          <p:nvPr>
            <p:custDataLst>
              <p:tags r:id="rId9"/>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14" name="Title 13"/>
          <p:cNvSpPr>
            <a:spLocks noGrp="1"/>
          </p:cNvSpPr>
          <p:nvPr>
            <p:ph type="title"/>
            <p:custDataLst>
              <p:tags r:id="rId10"/>
            </p:custDataLst>
          </p:nvPr>
        </p:nvSpPr>
        <p:spPr>
          <a:xfrm>
            <a:off x="755578" y="411163"/>
            <a:ext cx="10452100" cy="1439862"/>
          </a:xfrm>
        </p:spPr>
        <p:txBody>
          <a:bodyPr/>
          <a:lstStyle/>
          <a:p>
            <a:r>
              <a:rPr lang="en-US" sz="2800" dirty="0">
                <a:solidFill>
                  <a:srgbClr val="A80163"/>
                </a:solidFill>
                <a:latin typeface="Bodoni MT" panose="02070603080606020203" pitchFamily="18" charset="0"/>
              </a:rPr>
              <a:t>Job – 3: Merging and Build job</a:t>
            </a:r>
            <a:endParaRPr lang="en-US" dirty="0">
              <a:latin typeface="Bodoni MT" panose="02070603080606020203" pitchFamily="18" charset="0"/>
            </a:endParaRPr>
          </a:p>
        </p:txBody>
      </p:sp>
      <p:sp>
        <p:nvSpPr>
          <p:cNvPr id="16" name="Text Placeholder 15"/>
          <p:cNvSpPr>
            <a:spLocks noGrp="1"/>
          </p:cNvSpPr>
          <p:nvPr>
            <p:ph type="body" sz="half" idx="2"/>
            <p:custDataLst>
              <p:tags r:id="rId11"/>
            </p:custDataLst>
          </p:nvPr>
        </p:nvSpPr>
        <p:spPr/>
        <p:txBody>
          <a:bodyPr/>
          <a:lstStyle/>
          <a:p>
            <a:pPr marL="285750" indent="-285750">
              <a:buFont typeface="Wingdings" panose="05000000000000000000" pitchFamily="2" charset="2"/>
              <a:buChar char="Ø"/>
            </a:pPr>
            <a:endParaRPr lang="en-US" sz="1600" dirty="0" smtClean="0">
              <a:latin typeface="Bodoni MT" panose="02070603080606020203" pitchFamily="18" charset="0"/>
            </a:endParaRPr>
          </a:p>
          <a:p>
            <a:pPr marL="285750" indent="-285750">
              <a:buFont typeface="Wingdings" panose="05000000000000000000" pitchFamily="2" charset="2"/>
              <a:buChar char="Ø"/>
            </a:pPr>
            <a:r>
              <a:rPr lang="en-US" sz="1600" dirty="0" smtClean="0">
                <a:latin typeface="Bodoni MT" panose="02070603080606020203" pitchFamily="18" charset="0"/>
              </a:rPr>
              <a:t>Totally there are 5 – Build’s that take place</a:t>
            </a:r>
          </a:p>
          <a:p>
            <a:r>
              <a:rPr lang="en-US" sz="1600" dirty="0" smtClean="0">
                <a:latin typeface="Bodoni MT" panose="02070603080606020203" pitchFamily="18" charset="0"/>
              </a:rPr>
              <a:t>	Release build</a:t>
            </a:r>
          </a:p>
          <a:p>
            <a:r>
              <a:rPr lang="en-US" sz="1600" dirty="0" smtClean="0">
                <a:latin typeface="Bodoni MT" panose="02070603080606020203" pitchFamily="18" charset="0"/>
              </a:rPr>
              <a:t>	Lint build</a:t>
            </a:r>
          </a:p>
          <a:p>
            <a:r>
              <a:rPr lang="en-US" sz="1600" dirty="0" smtClean="0">
                <a:latin typeface="Bodoni MT" panose="02070603080606020203" pitchFamily="18" charset="0"/>
              </a:rPr>
              <a:t>	Unit Test build</a:t>
            </a:r>
          </a:p>
          <a:p>
            <a:r>
              <a:rPr lang="en-US" sz="1600" dirty="0" smtClean="0">
                <a:latin typeface="Bodoni MT" panose="02070603080606020203" pitchFamily="18" charset="0"/>
              </a:rPr>
              <a:t>	</a:t>
            </a:r>
            <a:r>
              <a:rPr lang="en-US" sz="1600" dirty="0" err="1" smtClean="0">
                <a:latin typeface="Bodoni MT" panose="02070603080606020203" pitchFamily="18" charset="0"/>
              </a:rPr>
              <a:t>UTRun</a:t>
            </a:r>
            <a:endParaRPr lang="en-US" sz="1600" dirty="0" smtClean="0">
              <a:latin typeface="Bodoni MT" panose="02070603080606020203" pitchFamily="18" charset="0"/>
            </a:endParaRPr>
          </a:p>
          <a:p>
            <a:r>
              <a:rPr lang="en-US" sz="1600" dirty="0" smtClean="0">
                <a:latin typeface="Bodoni MT" panose="02070603080606020203" pitchFamily="18" charset="0"/>
              </a:rPr>
              <a:t>	Debug Build </a:t>
            </a:r>
          </a:p>
          <a:p>
            <a:pPr marL="285750" indent="-285750">
              <a:buFont typeface="Wingdings" panose="05000000000000000000" pitchFamily="2" charset="2"/>
              <a:buChar char="Ø"/>
            </a:pPr>
            <a:r>
              <a:rPr lang="en-US" sz="1600" dirty="0" smtClean="0">
                <a:latin typeface="Bodoni MT" panose="02070603080606020203" pitchFamily="18" charset="0"/>
              </a:rPr>
              <a:t>The changed files are checked in.</a:t>
            </a:r>
          </a:p>
          <a:p>
            <a:pPr marL="285750" indent="-285750">
              <a:buFont typeface="Wingdings" panose="05000000000000000000" pitchFamily="2" charset="2"/>
              <a:buChar char="Ø"/>
            </a:pPr>
            <a:r>
              <a:rPr lang="en-US" sz="1600" dirty="0" smtClean="0">
                <a:latin typeface="Bodoni MT" panose="02070603080606020203" pitchFamily="18" charset="0"/>
              </a:rPr>
              <a:t>Lastly new label is applied on all the three </a:t>
            </a:r>
            <a:r>
              <a:rPr lang="en-US" sz="1600" dirty="0" err="1" smtClean="0">
                <a:latin typeface="Bodoni MT" panose="02070603080606020203" pitchFamily="18" charset="0"/>
              </a:rPr>
              <a:t>vobs</a:t>
            </a:r>
            <a:endParaRPr lang="en-US" sz="1600" dirty="0">
              <a:latin typeface="Bodoni MT" panose="02070603080606020203" pitchFamily="18" charset="0"/>
            </a:endParaRPr>
          </a:p>
        </p:txBody>
      </p:sp>
      <p:sp>
        <p:nvSpPr>
          <p:cNvPr id="19" name="Picture Placeholder 18"/>
          <p:cNvSpPr>
            <a:spLocks noGrp="1"/>
          </p:cNvSpPr>
          <p:nvPr>
            <p:ph type="pic" idx="1"/>
            <p:custDataLst>
              <p:tags r:id="rId12"/>
            </p:custDataLst>
          </p:nvPr>
        </p:nvSpPr>
        <p:spPr/>
      </p:sp>
      <p:graphicFrame>
        <p:nvGraphicFramePr>
          <p:cNvPr id="22" name="Diagram 21"/>
          <p:cNvGraphicFramePr/>
          <p:nvPr>
            <p:custDataLst>
              <p:tags r:id="rId13"/>
            </p:custDataLst>
            <p:extLst>
              <p:ext uri="{D42A27DB-BD31-4B8C-83A1-F6EECF244321}">
                <p14:modId xmlns:p14="http://schemas.microsoft.com/office/powerpoint/2010/main" val="1283263215"/>
              </p:ext>
            </p:extLst>
          </p:nvPr>
        </p:nvGraphicFramePr>
        <p:xfrm>
          <a:off x="3602567" y="749173"/>
          <a:ext cx="7313083" cy="45245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ustDataLst>
      <p:tags r:id="rId1"/>
    </p:custDataLst>
    <p:extLst>
      <p:ext uri="{BB962C8B-B14F-4D97-AF65-F5344CB8AC3E}">
        <p14:creationId xmlns:p14="http://schemas.microsoft.com/office/powerpoint/2010/main" val="61693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4: V850_System Binary generation</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sz="2000" dirty="0" smtClean="0">
              <a:latin typeface="Bodoni MT" panose="02070603080606020203" pitchFamily="18" charset="0"/>
            </a:endParaRPr>
          </a:p>
          <a:p>
            <a:pPr>
              <a:buFont typeface="Wingdings" panose="05000000000000000000" pitchFamily="2" charset="2"/>
              <a:buChar char="Ø"/>
            </a:pPr>
            <a:r>
              <a:rPr lang="en-US" sz="2000" dirty="0" smtClean="0">
                <a:latin typeface="Bodoni MT" panose="02070603080606020203" pitchFamily="18" charset="0"/>
              </a:rPr>
              <a:t>System Binaries for V850 is created by this job. </a:t>
            </a:r>
          </a:p>
          <a:p>
            <a:pPr>
              <a:buFont typeface="Wingdings" panose="05000000000000000000" pitchFamily="2" charset="2"/>
              <a:buChar char="Ø"/>
            </a:pPr>
            <a:r>
              <a:rPr lang="en-US" sz="2000" dirty="0" smtClean="0">
                <a:latin typeface="Bodoni MT" panose="02070603080606020203" pitchFamily="18" charset="0"/>
              </a:rPr>
              <a:t>There is a script incorporated by us, which picks up the part number version from inside the file and renames it to the required convention. </a:t>
            </a:r>
          </a:p>
          <a:p>
            <a:pPr>
              <a:buFont typeface="Wingdings" panose="05000000000000000000" pitchFamily="2" charset="2"/>
              <a:buChar char="Ø"/>
            </a:pPr>
            <a:r>
              <a:rPr lang="en-US" sz="2000" dirty="0" smtClean="0">
                <a:latin typeface="Bodoni MT" panose="02070603080606020203" pitchFamily="18" charset="0"/>
              </a:rPr>
              <a:t>This acts as a part number check , to see if the V850 / System binaries are generated correctly for </a:t>
            </a:r>
          </a:p>
          <a:p>
            <a:pPr lvl="1">
              <a:buFont typeface="Wingdings" panose="05000000000000000000" pitchFamily="2" charset="2"/>
              <a:buChar char="Ø"/>
            </a:pPr>
            <a:r>
              <a:rPr lang="en-US" sz="2000" dirty="0" smtClean="0">
                <a:latin typeface="Bodoni MT" panose="02070603080606020203" pitchFamily="18" charset="0"/>
              </a:rPr>
              <a:t>IMC</a:t>
            </a:r>
          </a:p>
          <a:p>
            <a:pPr lvl="1">
              <a:buFont typeface="Wingdings" panose="05000000000000000000" pitchFamily="2" charset="2"/>
              <a:buChar char="Ø"/>
            </a:pPr>
            <a:r>
              <a:rPr lang="en-US" sz="2000" dirty="0" smtClean="0">
                <a:latin typeface="Bodoni MT" panose="02070603080606020203" pitchFamily="18" charset="0"/>
              </a:rPr>
              <a:t>IMC-</a:t>
            </a:r>
            <a:r>
              <a:rPr lang="en-US" sz="2000" dirty="0" err="1" smtClean="0">
                <a:latin typeface="Bodoni MT" panose="02070603080606020203" pitchFamily="18" charset="0"/>
              </a:rPr>
              <a:t>Flexray</a:t>
            </a:r>
            <a:endParaRPr lang="en-US" sz="2000" dirty="0" smtClean="0">
              <a:latin typeface="Bodoni MT" panose="02070603080606020203" pitchFamily="18" charset="0"/>
            </a:endParaRPr>
          </a:p>
          <a:p>
            <a:pPr lvl="1">
              <a:buFont typeface="Wingdings" panose="05000000000000000000" pitchFamily="2" charset="2"/>
              <a:buChar char="Ø"/>
            </a:pPr>
            <a:r>
              <a:rPr lang="en-US" sz="2000" dirty="0" smtClean="0">
                <a:latin typeface="Bodoni MT" panose="02070603080606020203" pitchFamily="18" charset="0"/>
              </a:rPr>
              <a:t>ISC</a:t>
            </a:r>
            <a:endParaRPr lang="en-US" sz="2000" dirty="0">
              <a:latin typeface="Bodoni MT" panose="02070603080606020203" pitchFamily="18" charset="0"/>
            </a:endParaRPr>
          </a:p>
        </p:txBody>
      </p:sp>
    </p:spTree>
    <p:custDataLst>
      <p:tags r:id="rId1"/>
    </p:custDataLst>
    <p:extLst>
      <p:ext uri="{BB962C8B-B14F-4D97-AF65-F5344CB8AC3E}">
        <p14:creationId xmlns:p14="http://schemas.microsoft.com/office/powerpoint/2010/main" val="60106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5: BVT @Integrators desk</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latin typeface="Bodoni MT" panose="02070603080606020203" pitchFamily="18" charset="0"/>
              </a:rPr>
              <a:t>Initially BVT (Basic verification test) took place in test PC.</a:t>
            </a:r>
          </a:p>
          <a:p>
            <a:pPr>
              <a:buFont typeface="Wingdings" panose="05000000000000000000" pitchFamily="2" charset="2"/>
              <a:buChar char="Ø"/>
            </a:pPr>
            <a:r>
              <a:rPr lang="en-US" dirty="0" smtClean="0">
                <a:latin typeface="Bodoni MT" panose="02070603080606020203" pitchFamily="18" charset="0"/>
              </a:rPr>
              <a:t>Now this set up is implemented @Integrator Desk.</a:t>
            </a:r>
          </a:p>
          <a:p>
            <a:pPr>
              <a:buFont typeface="Wingdings" panose="05000000000000000000" pitchFamily="2" charset="2"/>
              <a:buChar char="Ø"/>
            </a:pPr>
            <a:r>
              <a:rPr lang="en-US" dirty="0" smtClean="0">
                <a:latin typeface="Bodoni MT" panose="02070603080606020203" pitchFamily="18" charset="0"/>
              </a:rPr>
              <a:t>The below diagram shows the BVT purpose:</a:t>
            </a:r>
            <a:endParaRPr lang="en-US" dirty="0">
              <a:latin typeface="Bodoni MT" panose="02070603080606020203" pitchFamily="18" charset="0"/>
            </a:endParaRPr>
          </a:p>
        </p:txBody>
      </p:sp>
      <p:graphicFrame>
        <p:nvGraphicFramePr>
          <p:cNvPr id="10" name="Diagram 9"/>
          <p:cNvGraphicFramePr/>
          <p:nvPr>
            <p:custDataLst>
              <p:tags r:id="rId10"/>
            </p:custDataLst>
            <p:extLst>
              <p:ext uri="{D42A27DB-BD31-4B8C-83A1-F6EECF244321}">
                <p14:modId xmlns:p14="http://schemas.microsoft.com/office/powerpoint/2010/main" val="2622162569"/>
              </p:ext>
            </p:extLst>
          </p:nvPr>
        </p:nvGraphicFramePr>
        <p:xfrm>
          <a:off x="2230388" y="2363206"/>
          <a:ext cx="6509484" cy="285845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2" name="Oval 11"/>
          <p:cNvSpPr/>
          <p:nvPr>
            <p:custDataLst>
              <p:tags r:id="rId11"/>
            </p:custDataLst>
          </p:nvPr>
        </p:nvSpPr>
        <p:spPr>
          <a:xfrm>
            <a:off x="759345" y="3118925"/>
            <a:ext cx="1393026" cy="1347019"/>
          </a:xfrm>
          <a:prstGeom prst="ellipse">
            <a:avLst/>
          </a:prstGeom>
          <a:noFill/>
          <a:ln w="9525" cap="flat" cmpd="sng" algn="ctr">
            <a:solidFill>
              <a:srgbClr val="3F136C"/>
            </a:solidFill>
            <a:prstDash val="solid"/>
          </a:ln>
          <a:effectLst>
            <a:outerShdw blurRad="50800" dist="38100" dir="8100000" algn="tr"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000" b="0" i="0" u="none" strike="noStrike" kern="0" cap="none" spc="0" normalizeH="0" baseline="0" noProof="0" dirty="0" smtClean="0">
                <a:ln>
                  <a:noFill/>
                </a:ln>
                <a:solidFill>
                  <a:srgbClr val="000000"/>
                </a:solidFill>
                <a:effectLst/>
                <a:uLnTx/>
                <a:uFillTx/>
                <a:latin typeface="Bodoni MT" panose="02070603080606020203" pitchFamily="18" charset="0"/>
              </a:rPr>
              <a:t>BVT Checks </a:t>
            </a:r>
          </a:p>
        </p:txBody>
      </p:sp>
      <p:cxnSp>
        <p:nvCxnSpPr>
          <p:cNvPr id="14" name="Straight Arrow Connector 13"/>
          <p:cNvCxnSpPr>
            <a:stCxn id="12" idx="7"/>
          </p:cNvCxnSpPr>
          <p:nvPr>
            <p:custDataLst>
              <p:tags r:id="rId12"/>
            </p:custDataLst>
          </p:nvPr>
        </p:nvCxnSpPr>
        <p:spPr>
          <a:xfrm flipV="1">
            <a:off x="1948367" y="3118925"/>
            <a:ext cx="282021" cy="197266"/>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6"/>
          </p:cNvCxnSpPr>
          <p:nvPr>
            <p:custDataLst>
              <p:tags r:id="rId13"/>
            </p:custDataLst>
          </p:nvPr>
        </p:nvCxnSpPr>
        <p:spPr>
          <a:xfrm flipV="1">
            <a:off x="2152371" y="3792434"/>
            <a:ext cx="331056" cy="1"/>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5"/>
          </p:cNvCxnSpPr>
          <p:nvPr>
            <p:custDataLst>
              <p:tags r:id="rId14"/>
            </p:custDataLst>
          </p:nvPr>
        </p:nvCxnSpPr>
        <p:spPr>
          <a:xfrm>
            <a:off x="1948367" y="4268678"/>
            <a:ext cx="358415" cy="279815"/>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1379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6: Consolidated Mail: </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sz="2000" dirty="0" smtClean="0">
                <a:latin typeface="Bodoni MT" panose="02070603080606020203" pitchFamily="18" charset="0"/>
              </a:rPr>
              <a:t>Once all the jobs have been successfully completed , we have a consolidated mail getting triggered.</a:t>
            </a:r>
          </a:p>
          <a:p>
            <a:pPr>
              <a:buFont typeface="Wingdings" panose="05000000000000000000" pitchFamily="2" charset="2"/>
              <a:buChar char="Ø"/>
            </a:pPr>
            <a:endParaRPr lang="en-US" sz="2000" dirty="0" smtClean="0">
              <a:latin typeface="Bodoni MT" panose="02070603080606020203" pitchFamily="18" charset="0"/>
            </a:endParaRPr>
          </a:p>
          <a:p>
            <a:pPr>
              <a:buFont typeface="Wingdings" panose="05000000000000000000" pitchFamily="2" charset="2"/>
              <a:buChar char="Ø"/>
            </a:pPr>
            <a:r>
              <a:rPr lang="en-US" sz="2000" dirty="0" smtClean="0">
                <a:latin typeface="Bodoni MT" panose="02070603080606020203" pitchFamily="18" charset="0"/>
              </a:rPr>
              <a:t>This mail contains the below info:</a:t>
            </a:r>
          </a:p>
          <a:p>
            <a:pPr>
              <a:buFont typeface="Wingdings" panose="05000000000000000000" pitchFamily="2" charset="2"/>
              <a:buChar char="Ø"/>
            </a:pPr>
            <a:endParaRPr lang="en-US" sz="2000" dirty="0" smtClean="0">
              <a:latin typeface="Bodoni MT" panose="02070603080606020203" pitchFamily="18" charset="0"/>
            </a:endParaRPr>
          </a:p>
          <a:p>
            <a:pPr lvl="1">
              <a:buFont typeface="Wingdings" panose="05000000000000000000" pitchFamily="2" charset="2"/>
              <a:buChar char="Ø"/>
            </a:pPr>
            <a:r>
              <a:rPr lang="en-US" sz="2000" dirty="0" smtClean="0">
                <a:latin typeface="Bodoni MT" panose="02070603080606020203" pitchFamily="18" charset="0"/>
              </a:rPr>
              <a:t>Labels integrated</a:t>
            </a:r>
          </a:p>
          <a:p>
            <a:pPr lvl="1">
              <a:buFont typeface="Wingdings" panose="05000000000000000000" pitchFamily="2" charset="2"/>
              <a:buChar char="Ø"/>
            </a:pPr>
            <a:r>
              <a:rPr lang="en-US" sz="2000" dirty="0" smtClean="0">
                <a:latin typeface="Bodoni MT" panose="02070603080606020203" pitchFamily="18" charset="0"/>
              </a:rPr>
              <a:t>New label applied on each of the </a:t>
            </a:r>
            <a:r>
              <a:rPr lang="en-US" sz="2000" dirty="0" err="1" smtClean="0">
                <a:latin typeface="Bodoni MT" panose="02070603080606020203" pitchFamily="18" charset="0"/>
              </a:rPr>
              <a:t>vob</a:t>
            </a:r>
            <a:endParaRPr lang="en-US" sz="2000" dirty="0" smtClean="0">
              <a:latin typeface="Bodoni MT" panose="02070603080606020203" pitchFamily="18" charset="0"/>
            </a:endParaRPr>
          </a:p>
          <a:p>
            <a:pPr lvl="1">
              <a:buFont typeface="Wingdings" panose="05000000000000000000" pitchFamily="2" charset="2"/>
              <a:buChar char="Ø"/>
            </a:pPr>
            <a:r>
              <a:rPr lang="en-US" sz="2000" dirty="0" smtClean="0">
                <a:latin typeface="Bodoni MT" panose="02070603080606020203" pitchFamily="18" charset="0"/>
              </a:rPr>
              <a:t>Latest Binaries path</a:t>
            </a:r>
          </a:p>
          <a:p>
            <a:pPr lvl="1">
              <a:buFont typeface="Wingdings" panose="05000000000000000000" pitchFamily="2" charset="2"/>
              <a:buChar char="Ø"/>
            </a:pPr>
            <a:r>
              <a:rPr lang="en-US" sz="2000" dirty="0" smtClean="0">
                <a:latin typeface="Bodoni MT" panose="02070603080606020203" pitchFamily="18" charset="0"/>
              </a:rPr>
              <a:t>Auto-Flashing logs</a:t>
            </a:r>
          </a:p>
          <a:p>
            <a:pPr lvl="1">
              <a:buFont typeface="Wingdings" panose="05000000000000000000" pitchFamily="2" charset="2"/>
              <a:buChar char="Ø"/>
            </a:pPr>
            <a:r>
              <a:rPr lang="en-US" sz="2000" dirty="0" smtClean="0">
                <a:latin typeface="Bodoni MT" panose="02070603080606020203" pitchFamily="18" charset="0"/>
              </a:rPr>
              <a:t>BVT report.</a:t>
            </a:r>
          </a:p>
        </p:txBody>
      </p:sp>
    </p:spTree>
    <p:custDataLst>
      <p:tags r:id="rId1"/>
    </p:custDataLst>
    <p:extLst>
      <p:ext uri="{BB962C8B-B14F-4D97-AF65-F5344CB8AC3E}">
        <p14:creationId xmlns:p14="http://schemas.microsoft.com/office/powerpoint/2010/main" val="1444079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7: Dashboard</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latin typeface="Bodoni MT" panose="02070603080606020203" pitchFamily="18" charset="0"/>
              </a:rPr>
              <a:t>The dashboard is displayed as below:</a:t>
            </a:r>
          </a:p>
          <a:p>
            <a:pPr>
              <a:buFont typeface="Wingdings" panose="05000000000000000000" pitchFamily="2" charset="2"/>
              <a:buChar char="Ø"/>
            </a:pPr>
            <a:r>
              <a:rPr lang="en-US" dirty="0" smtClean="0">
                <a:latin typeface="Bodoni MT" panose="02070603080606020203" pitchFamily="18" charset="0"/>
              </a:rPr>
              <a:t>Its has :</a:t>
            </a:r>
          </a:p>
          <a:p>
            <a:pPr lvl="1">
              <a:buFont typeface="Wingdings" panose="05000000000000000000" pitchFamily="2" charset="2"/>
              <a:buChar char="Ø"/>
            </a:pPr>
            <a:r>
              <a:rPr lang="en-US" dirty="0" smtClean="0">
                <a:latin typeface="Bodoni MT" panose="02070603080606020203" pitchFamily="18" charset="0"/>
              </a:rPr>
              <a:t>Unit Test</a:t>
            </a:r>
          </a:p>
          <a:p>
            <a:pPr lvl="1">
              <a:buFont typeface="Wingdings" panose="05000000000000000000" pitchFamily="2" charset="2"/>
              <a:buChar char="Ø"/>
            </a:pPr>
            <a:r>
              <a:rPr lang="en-US" dirty="0" smtClean="0">
                <a:latin typeface="Bodoni MT" panose="02070603080606020203" pitchFamily="18" charset="0"/>
              </a:rPr>
              <a:t>Lint  / Compiler Warnings</a:t>
            </a:r>
          </a:p>
          <a:p>
            <a:pPr lvl="1">
              <a:buFont typeface="Wingdings" panose="05000000000000000000" pitchFamily="2" charset="2"/>
              <a:buChar char="Ø"/>
            </a:pPr>
            <a:r>
              <a:rPr lang="en-US" dirty="0" err="1" smtClean="0">
                <a:latin typeface="Bodoni MT" panose="02070603080606020203" pitchFamily="18" charset="0"/>
              </a:rPr>
              <a:t>Logiscope</a:t>
            </a:r>
            <a:endParaRPr lang="en-US" dirty="0" smtClean="0">
              <a:latin typeface="Bodoni MT" panose="02070603080606020203" pitchFamily="18" charset="0"/>
            </a:endParaRPr>
          </a:p>
          <a:p>
            <a:pPr lvl="1">
              <a:buFont typeface="Wingdings" panose="05000000000000000000" pitchFamily="2" charset="2"/>
              <a:buChar char="Ø"/>
            </a:pPr>
            <a:r>
              <a:rPr lang="en-US" dirty="0" smtClean="0">
                <a:latin typeface="Bodoni MT" panose="02070603080606020203" pitchFamily="18" charset="0"/>
              </a:rPr>
              <a:t>CCR metrics</a:t>
            </a:r>
          </a:p>
          <a:p>
            <a:pPr lvl="1">
              <a:buFont typeface="Wingdings" panose="05000000000000000000" pitchFamily="2" charset="2"/>
              <a:buChar char="Ø"/>
            </a:pPr>
            <a:r>
              <a:rPr lang="en-US" dirty="0" smtClean="0">
                <a:latin typeface="Bodoni MT" panose="02070603080606020203" pitchFamily="18" charset="0"/>
              </a:rPr>
              <a:t>BVT report and Warnings details</a:t>
            </a:r>
          </a:p>
          <a:p>
            <a:endParaRPr lang="en-US" dirty="0">
              <a:latin typeface="Bodoni MT" panose="02070603080606020203" pitchFamily="18" charset="0"/>
            </a:endParaRPr>
          </a:p>
        </p:txBody>
      </p:sp>
      <p:pic>
        <p:nvPicPr>
          <p:cNvPr id="11" name="Content Placeholder 9"/>
          <p:cNvPicPr>
            <a:picLocks noChangeAspect="1"/>
          </p:cNvPicPr>
          <p:nvPr>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266700" y="3691082"/>
            <a:ext cx="10452100" cy="180657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59356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4000" dirty="0">
                <a:solidFill>
                  <a:schemeClr val="accent1">
                    <a:lumMod val="75000"/>
                  </a:schemeClr>
                </a:solidFill>
                <a:latin typeface="Bodoni MT" panose="02070603080606020203" pitchFamily="18" charset="0"/>
              </a:rPr>
              <a:t>Continuous</a:t>
            </a:r>
            <a:r>
              <a:rPr lang="en-US" sz="2800" dirty="0" smtClean="0">
                <a:solidFill>
                  <a:srgbClr val="A80163"/>
                </a:solidFill>
              </a:rPr>
              <a:t> </a:t>
            </a:r>
            <a:r>
              <a:rPr lang="en-US" sz="4000" dirty="0">
                <a:solidFill>
                  <a:schemeClr val="accent1">
                    <a:lumMod val="75000"/>
                  </a:schemeClr>
                </a:solidFill>
                <a:latin typeface="Bodoni MT" panose="02070603080606020203" pitchFamily="18" charset="0"/>
              </a:rPr>
              <a:t>Integration</a:t>
            </a:r>
            <a:r>
              <a:rPr lang="en-US" sz="2800" dirty="0" smtClean="0">
                <a:solidFill>
                  <a:srgbClr val="A80163"/>
                </a:solidFill>
              </a:rPr>
              <a:t>?</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endParaRPr lang="en-US" dirty="0" smtClean="0">
              <a:latin typeface="Bodoni MT" panose="02070603080606020203" pitchFamily="18" charset="0"/>
            </a:endParaRPr>
          </a:p>
          <a:p>
            <a:pPr>
              <a:buFont typeface="Wingdings" panose="05000000000000000000" pitchFamily="2" charset="2"/>
              <a:buChar char="Ø"/>
            </a:pPr>
            <a:r>
              <a:rPr lang="en-US" dirty="0" smtClean="0">
                <a:latin typeface="Bodoni MT" panose="02070603080606020203" pitchFamily="18" charset="0"/>
              </a:rPr>
              <a:t>Continuous </a:t>
            </a:r>
            <a:r>
              <a:rPr lang="en-US" dirty="0">
                <a:latin typeface="Bodoni MT" panose="02070603080606020203" pitchFamily="18" charset="0"/>
              </a:rPr>
              <a:t>Integration (CI) is a development practice that requires developers to integrate code into a shared repository several times a day. Each check-in is then verified by an automated build, allowing teams to detect problems early</a:t>
            </a:r>
            <a:r>
              <a:rPr lang="en-US" dirty="0" smtClean="0">
                <a:latin typeface="Bodoni MT" panose="02070603080606020203" pitchFamily="18" charset="0"/>
              </a:rPr>
              <a:t>.</a:t>
            </a:r>
          </a:p>
          <a:p>
            <a:pPr>
              <a:buFont typeface="Wingdings" panose="05000000000000000000" pitchFamily="2" charset="2"/>
              <a:buChar char="Ø"/>
            </a:pPr>
            <a:endParaRPr lang="en-US" dirty="0">
              <a:latin typeface="Bodoni MT" panose="02070603080606020203" pitchFamily="18" charset="0"/>
            </a:endParaRPr>
          </a:p>
          <a:p>
            <a:pPr>
              <a:buFont typeface="Wingdings" panose="05000000000000000000" pitchFamily="2" charset="2"/>
              <a:buChar char="Ø"/>
            </a:pPr>
            <a:r>
              <a:rPr lang="en-US" dirty="0">
                <a:latin typeface="Bodoni MT" panose="02070603080606020203" pitchFamily="18" charset="0"/>
              </a:rPr>
              <a:t>By integrating regularly, you can detect errors quickly, and locate them more easily</a:t>
            </a:r>
            <a:r>
              <a:rPr lang="en-US" dirty="0" smtClean="0">
                <a:latin typeface="Bodoni MT" panose="02070603080606020203" pitchFamily="18" charset="0"/>
              </a:rPr>
              <a:t>.</a:t>
            </a:r>
          </a:p>
          <a:p>
            <a:pPr>
              <a:buFont typeface="Wingdings" panose="05000000000000000000" pitchFamily="2" charset="2"/>
              <a:buChar char="Ø"/>
            </a:pPr>
            <a:endParaRPr lang="en-US" dirty="0">
              <a:latin typeface="Bodoni MT" panose="02070603080606020203" pitchFamily="18" charset="0"/>
            </a:endParaRPr>
          </a:p>
          <a:p>
            <a:pPr>
              <a:buFont typeface="Wingdings" panose="05000000000000000000" pitchFamily="2" charset="2"/>
              <a:buChar char="Ø"/>
            </a:pPr>
            <a:r>
              <a:rPr lang="en-US" dirty="0">
                <a:latin typeface="Bodoni MT" panose="02070603080606020203" pitchFamily="18" charset="0"/>
              </a:rPr>
              <a:t>Continuous Integration is cheap. Not continuously integrating is costly. If you don’t follow a continuous approach, you’ll have longer periods between integrations. This makes it exponentially more difficult to find and fix problems. Such integration problems can easily knock a project off-schedule, or cause it to fail altogether.</a:t>
            </a:r>
          </a:p>
          <a:p>
            <a:endParaRPr lang="en-US" dirty="0">
              <a:latin typeface="Bodoni MT" panose="02070603080606020203" pitchFamily="18" charset="0"/>
            </a:endParaRPr>
          </a:p>
        </p:txBody>
      </p:sp>
    </p:spTree>
    <p:custDataLst>
      <p:tags r:id="rId1"/>
    </p:custDataLst>
    <p:extLst>
      <p:ext uri="{BB962C8B-B14F-4D97-AF65-F5344CB8AC3E}">
        <p14:creationId xmlns:p14="http://schemas.microsoft.com/office/powerpoint/2010/main" val="388342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solidFill>
                  <a:schemeClr val="accent1">
                    <a:lumMod val="50000"/>
                  </a:schemeClr>
                </a:solidFill>
                <a:latin typeface="Batang" panose="02030600000101010101" pitchFamily="18" charset="-127"/>
                <a:ea typeface="Batang" panose="02030600000101010101" pitchFamily="18" charset="-127"/>
              </a:rPr>
              <a:t>CI workflow</a:t>
            </a:r>
            <a:endParaRPr lang="en-US" sz="2800" kern="0" dirty="0">
              <a:solidFill>
                <a:schemeClr val="accent1">
                  <a:lumMod val="50000"/>
                </a:schemeClr>
              </a:solidFill>
              <a:latin typeface="Batang" panose="02030600000101010101" pitchFamily="18" charset="-127"/>
              <a:ea typeface="Batang" panose="02030600000101010101" pitchFamily="18" charset="-127"/>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latin typeface="Bodoni MT" panose="02070603080606020203" pitchFamily="18" charset="0"/>
              </a:rPr>
              <a:t>Benefits</a:t>
            </a:r>
            <a:r>
              <a:rPr lang="en-US" sz="2800" dirty="0" smtClean="0">
                <a:solidFill>
                  <a:srgbClr val="A80163"/>
                </a:solidFill>
              </a:rPr>
              <a:t> </a:t>
            </a:r>
            <a:r>
              <a:rPr lang="en-US" sz="2800" dirty="0">
                <a:solidFill>
                  <a:srgbClr val="A80163"/>
                </a:solidFill>
                <a:latin typeface="Bodoni MT" panose="02070603080606020203" pitchFamily="18" charset="0"/>
              </a:rPr>
              <a:t>of</a:t>
            </a:r>
            <a:r>
              <a:rPr lang="en-US" sz="2800" dirty="0" smtClean="0">
                <a:solidFill>
                  <a:srgbClr val="A80163"/>
                </a:solidFill>
              </a:rPr>
              <a:t> </a:t>
            </a:r>
            <a:r>
              <a:rPr lang="en-US" sz="2800" dirty="0">
                <a:solidFill>
                  <a:srgbClr val="A80163"/>
                </a:solidFill>
                <a:latin typeface="Bodoni MT" panose="02070603080606020203" pitchFamily="18" charset="0"/>
              </a:rPr>
              <a:t>Implementing</a:t>
            </a:r>
            <a:r>
              <a:rPr lang="en-US" sz="2800" dirty="0" smtClean="0">
                <a:solidFill>
                  <a:srgbClr val="A80163"/>
                </a:solidFill>
              </a:rPr>
              <a:t> </a:t>
            </a:r>
            <a:r>
              <a:rPr lang="en-US" sz="2800" dirty="0">
                <a:solidFill>
                  <a:srgbClr val="A80163"/>
                </a:solidFill>
                <a:latin typeface="Bodoni MT" panose="02070603080606020203" pitchFamily="18" charset="0"/>
              </a:rPr>
              <a:t>CI</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endParaRPr lang="en-US" dirty="0">
              <a:latin typeface="Bodoni MT" panose="02070603080606020203" pitchFamily="18" charset="0"/>
            </a:endParaRPr>
          </a:p>
          <a:p>
            <a:pPr>
              <a:buFont typeface="Wingdings" panose="05000000000000000000" pitchFamily="2" charset="2"/>
              <a:buChar char="Ø"/>
            </a:pPr>
            <a:r>
              <a:rPr lang="en-US" dirty="0">
                <a:latin typeface="Bodoni MT" panose="02070603080606020203" pitchFamily="18" charset="0"/>
              </a:rPr>
              <a:t>Continuous Integration brings multiple benefits to your organization:</a:t>
            </a:r>
          </a:p>
          <a:p>
            <a:pPr>
              <a:buFont typeface="Wingdings" panose="05000000000000000000" pitchFamily="2" charset="2"/>
              <a:buChar char="Ø"/>
            </a:pPr>
            <a:endParaRPr lang="en-US" dirty="0">
              <a:latin typeface="Bodoni MT" panose="02070603080606020203" pitchFamily="18" charset="0"/>
            </a:endParaRPr>
          </a:p>
          <a:p>
            <a:pPr>
              <a:buFont typeface="Wingdings" panose="05000000000000000000" pitchFamily="2" charset="2"/>
              <a:buChar char="Ø"/>
            </a:pPr>
            <a:r>
              <a:rPr lang="en-US" dirty="0">
                <a:latin typeface="Bodoni MT" panose="02070603080606020203" pitchFamily="18" charset="0"/>
              </a:rPr>
              <a:t>    Say goodbye to long and tense integrations</a:t>
            </a:r>
          </a:p>
          <a:p>
            <a:pPr>
              <a:buFont typeface="Wingdings" panose="05000000000000000000" pitchFamily="2" charset="2"/>
              <a:buChar char="Ø"/>
            </a:pPr>
            <a:r>
              <a:rPr lang="en-US" dirty="0">
                <a:latin typeface="Bodoni MT" panose="02070603080606020203" pitchFamily="18" charset="0"/>
              </a:rPr>
              <a:t>    Increase visibility which enables greater communication</a:t>
            </a:r>
          </a:p>
          <a:p>
            <a:pPr>
              <a:buFont typeface="Wingdings" panose="05000000000000000000" pitchFamily="2" charset="2"/>
              <a:buChar char="Ø"/>
            </a:pPr>
            <a:r>
              <a:rPr lang="en-US" dirty="0">
                <a:latin typeface="Bodoni MT" panose="02070603080606020203" pitchFamily="18" charset="0"/>
              </a:rPr>
              <a:t>    Catch issues fast and nip them in the bud</a:t>
            </a:r>
          </a:p>
          <a:p>
            <a:pPr>
              <a:buFont typeface="Wingdings" panose="05000000000000000000" pitchFamily="2" charset="2"/>
              <a:buChar char="Ø"/>
            </a:pPr>
            <a:r>
              <a:rPr lang="en-US" dirty="0">
                <a:latin typeface="Bodoni MT" panose="02070603080606020203" pitchFamily="18" charset="0"/>
              </a:rPr>
              <a:t>    Spend less time debugging and more time adding features</a:t>
            </a:r>
          </a:p>
          <a:p>
            <a:pPr>
              <a:buFont typeface="Wingdings" panose="05000000000000000000" pitchFamily="2" charset="2"/>
              <a:buChar char="Ø"/>
            </a:pPr>
            <a:r>
              <a:rPr lang="en-US" dirty="0">
                <a:latin typeface="Bodoni MT" panose="02070603080606020203" pitchFamily="18" charset="0"/>
              </a:rPr>
              <a:t>    Proceed in the confidence you’re building on a solid foundation</a:t>
            </a:r>
          </a:p>
          <a:p>
            <a:pPr>
              <a:buFont typeface="Wingdings" panose="05000000000000000000" pitchFamily="2" charset="2"/>
              <a:buChar char="Ø"/>
            </a:pPr>
            <a:r>
              <a:rPr lang="en-US" dirty="0">
                <a:latin typeface="Bodoni MT" panose="02070603080606020203" pitchFamily="18" charset="0"/>
              </a:rPr>
              <a:t>    Stop waiting to find out if your code’s going to work</a:t>
            </a:r>
          </a:p>
          <a:p>
            <a:pPr>
              <a:buFont typeface="Wingdings" panose="05000000000000000000" pitchFamily="2" charset="2"/>
              <a:buChar char="Ø"/>
            </a:pPr>
            <a:r>
              <a:rPr lang="en-US" dirty="0">
                <a:latin typeface="Bodoni MT" panose="02070603080606020203" pitchFamily="18" charset="0"/>
              </a:rPr>
              <a:t>    Reduce integration problems allowing you to deliver software more rapidly</a:t>
            </a:r>
          </a:p>
        </p:txBody>
      </p:sp>
    </p:spTree>
    <p:custDataLst>
      <p:tags r:id="rId1"/>
    </p:custDataLst>
    <p:extLst>
      <p:ext uri="{BB962C8B-B14F-4D97-AF65-F5344CB8AC3E}">
        <p14:creationId xmlns:p14="http://schemas.microsoft.com/office/powerpoint/2010/main" val="334378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solidFill>
                  <a:schemeClr val="accent1">
                    <a:lumMod val="50000"/>
                  </a:schemeClr>
                </a:solidFill>
                <a:latin typeface="Batang" panose="02030600000101010101" pitchFamily="18" charset="-127"/>
                <a:ea typeface="Batang" panose="02030600000101010101" pitchFamily="18" charset="-127"/>
              </a:rPr>
              <a:t>CI workflow</a:t>
            </a:r>
            <a:endParaRPr lang="en-US" sz="2800" kern="0" dirty="0">
              <a:solidFill>
                <a:schemeClr val="accent1">
                  <a:lumMod val="50000"/>
                </a:schemeClr>
              </a:solidFill>
              <a:latin typeface="Batang" panose="02030600000101010101" pitchFamily="18" charset="-127"/>
              <a:ea typeface="Batang" panose="02030600000101010101" pitchFamily="18" charset="-127"/>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latin typeface="Bodoni MT" panose="02070603080606020203" pitchFamily="18" charset="0"/>
              </a:rPr>
              <a:t>Jenkins</a:t>
            </a:r>
            <a:r>
              <a:rPr lang="en-US" sz="2800" dirty="0" smtClean="0">
                <a:solidFill>
                  <a:srgbClr val="A80163"/>
                </a:solidFill>
              </a:rPr>
              <a:t> </a:t>
            </a:r>
            <a:r>
              <a:rPr lang="en-US" sz="2800" dirty="0">
                <a:solidFill>
                  <a:srgbClr val="A80163"/>
                </a:solidFill>
                <a:latin typeface="Bodoni MT" panose="02070603080606020203" pitchFamily="18" charset="0"/>
              </a:rPr>
              <a:t>Introduction</a:t>
            </a:r>
            <a:r>
              <a:rPr lang="en-US" sz="2800" dirty="0" smtClean="0">
                <a:solidFill>
                  <a:srgbClr val="A80163"/>
                </a:solidFill>
              </a:rPr>
              <a:t>:</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a:latin typeface="Bodoni MT" panose="02070603080606020203" pitchFamily="18" charset="0"/>
              </a:rPr>
              <a:t>Jenkins 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r>
              <a:rPr lang="en-US" dirty="0" smtClean="0">
                <a:latin typeface="Bodoni MT" panose="02070603080606020203" pitchFamily="18" charset="0"/>
              </a:rPr>
              <a:t>.</a:t>
            </a:r>
          </a:p>
          <a:p>
            <a:pPr>
              <a:buFont typeface="Wingdings" panose="05000000000000000000" pitchFamily="2" charset="2"/>
              <a:buChar char="Ø"/>
            </a:pPr>
            <a:endParaRPr lang="en-US" dirty="0">
              <a:latin typeface="Bodoni MT" panose="02070603080606020203" pitchFamily="18" charset="0"/>
            </a:endParaRPr>
          </a:p>
          <a:p>
            <a:pPr>
              <a:buFont typeface="Wingdings" panose="05000000000000000000" pitchFamily="2" charset="2"/>
              <a:buChar char="Ø"/>
            </a:pPr>
            <a:r>
              <a:rPr lang="en-US" dirty="0">
                <a:latin typeface="Bodoni MT" panose="02070603080606020203" pitchFamily="18" charset="0"/>
              </a:rPr>
              <a:t>With Jenkins, organizations can accelerate the software development process through automation. Jenkins integrates development life-cycle processes of all kinds, including build, document, test, package, stage, deploy, static analysis and much more.</a:t>
            </a:r>
            <a:endParaRPr lang="en-US" dirty="0">
              <a:effectLst/>
              <a:latin typeface="Bodoni MT" panose="02070603080606020203" pitchFamily="18" charset="0"/>
            </a:endParaRPr>
          </a:p>
        </p:txBody>
      </p:sp>
    </p:spTree>
    <p:custDataLst>
      <p:tags r:id="rId1"/>
    </p:custDataLst>
    <p:extLst>
      <p:ext uri="{BB962C8B-B14F-4D97-AF65-F5344CB8AC3E}">
        <p14:creationId xmlns:p14="http://schemas.microsoft.com/office/powerpoint/2010/main" val="156280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solidFill>
                  <a:schemeClr val="accent1">
                    <a:lumMod val="50000"/>
                  </a:schemeClr>
                </a:solidFill>
                <a:latin typeface="Batang" panose="02030600000101010101" pitchFamily="18" charset="-127"/>
                <a:ea typeface="Batang" panose="02030600000101010101" pitchFamily="18" charset="-127"/>
              </a:rPr>
              <a:t>CI workflow</a:t>
            </a:r>
            <a:endParaRPr lang="en-US" sz="2800" kern="0" dirty="0">
              <a:solidFill>
                <a:schemeClr val="accent1">
                  <a:lumMod val="50000"/>
                </a:schemeClr>
              </a:solidFill>
              <a:latin typeface="Batang" panose="02030600000101010101" pitchFamily="18" charset="-127"/>
              <a:ea typeface="Batang" panose="02030600000101010101" pitchFamily="18" charset="-127"/>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latin typeface="Bodoni MT" panose="02070603080606020203" pitchFamily="18" charset="0"/>
              </a:rPr>
              <a:t>Over-View</a:t>
            </a:r>
            <a:endParaRPr lang="en-US" sz="2800" dirty="0">
              <a:solidFill>
                <a:srgbClr val="A80163"/>
              </a:solidFill>
              <a:latin typeface="Bodoni MT" panose="02070603080606020203" pitchFamily="18" charset="0"/>
            </a:endParaRPr>
          </a:p>
        </p:txBody>
      </p:sp>
      <p:pic>
        <p:nvPicPr>
          <p:cNvPr id="10" name="Content Placeholder 9"/>
          <p:cNvPicPr>
            <a:picLocks noGrp="1" noChangeAspect="1"/>
          </p:cNvPicPr>
          <p:nvPr>
            <p:ph idx="1"/>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2181741" y="1042670"/>
            <a:ext cx="6248957" cy="4421505"/>
          </a:xfrm>
          <a:effectLst>
            <a:outerShdw blurRad="63500" rotWithShape="0">
              <a:scrgbClr r="0" g="0" b="0">
                <a:alpha val="0"/>
              </a:scrgbClr>
            </a:outerShdw>
            <a:softEdge rad="127000"/>
          </a:effectLst>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708147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67" y="275303"/>
            <a:ext cx="8221606" cy="761497"/>
          </a:xfrm>
        </p:spPr>
        <p:txBody>
          <a:bodyPr/>
          <a:lstStyle/>
          <a:p>
            <a:r>
              <a:rPr lang="en-US" sz="4000" dirty="0" smtClean="0">
                <a:solidFill>
                  <a:schemeClr val="accent1">
                    <a:lumMod val="75000"/>
                  </a:schemeClr>
                </a:solidFill>
                <a:latin typeface="Bodoni MT" panose="02070603080606020203" pitchFamily="18" charset="0"/>
              </a:rPr>
              <a:t>Overall </a:t>
            </a:r>
            <a:r>
              <a:rPr lang="en-US" sz="4000" dirty="0" smtClean="0">
                <a:solidFill>
                  <a:schemeClr val="accent1">
                    <a:lumMod val="75000"/>
                  </a:schemeClr>
                </a:solidFill>
                <a:latin typeface="Bodoni MT" panose="02070603080606020203" pitchFamily="18" charset="0"/>
              </a:rPr>
              <a:t>CI-Flow in JLR-NGI</a:t>
            </a:r>
            <a:endParaRPr lang="en-US" sz="4000" dirty="0">
              <a:solidFill>
                <a:schemeClr val="accent1">
                  <a:lumMod val="75000"/>
                </a:schemeClr>
              </a:solidFill>
              <a:latin typeface="Bodoni MT" panose="02070603080606020203"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7886217"/>
              </p:ext>
            </p:extLst>
          </p:nvPr>
        </p:nvGraphicFramePr>
        <p:xfrm>
          <a:off x="345567" y="1036800"/>
          <a:ext cx="7393000" cy="44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0151918" y="1776845"/>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21" name="Straight Connector 5"/>
          <p:cNvSpPr/>
          <p:nvPr/>
        </p:nvSpPr>
        <p:spPr>
          <a:xfrm>
            <a:off x="8251325" y="2446338"/>
            <a:ext cx="211177" cy="791913"/>
          </a:xfrm>
          <a:custGeom>
            <a:avLst/>
            <a:gdLst/>
            <a:ahLst/>
            <a:cxnLst/>
            <a:rect l="0" t="0" r="0" b="0"/>
            <a:pathLst>
              <a:path>
                <a:moveTo>
                  <a:pt x="0" y="0"/>
                </a:moveTo>
                <a:lnTo>
                  <a:pt x="0" y="791913"/>
                </a:lnTo>
                <a:lnTo>
                  <a:pt x="211177" y="791913"/>
                </a:lnTo>
              </a:path>
            </a:pathLst>
          </a:custGeom>
          <a:noFill/>
          <a:effectLst>
            <a:outerShdw blurRad="50800" dist="38100" algn="l" rotWithShape="0">
              <a:prstClr val="black">
                <a:alpha val="40000"/>
              </a:prstClr>
            </a:outerShdw>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cxnSp>
        <p:nvCxnSpPr>
          <p:cNvPr id="32" name="Straight Arrow Connector 31"/>
          <p:cNvCxnSpPr/>
          <p:nvPr/>
        </p:nvCxnSpPr>
        <p:spPr>
          <a:xfrm flipV="1">
            <a:off x="5101936" y="1918395"/>
            <a:ext cx="519546" cy="1319856"/>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Down Arrow 32"/>
          <p:cNvSpPr/>
          <p:nvPr/>
        </p:nvSpPr>
        <p:spPr>
          <a:xfrm>
            <a:off x="6752365" y="3766194"/>
            <a:ext cx="189904" cy="263972"/>
          </a:xfrm>
          <a:prstGeom prst="downArrow">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37" name="Straight Arrow Connector 36"/>
          <p:cNvCxnSpPr>
            <a:endCxn id="30" idx="1"/>
          </p:cNvCxnSpPr>
          <p:nvPr/>
        </p:nvCxnSpPr>
        <p:spPr>
          <a:xfrm flipV="1">
            <a:off x="7971397" y="1918396"/>
            <a:ext cx="0" cy="2639712"/>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Down Arrow 39"/>
          <p:cNvSpPr/>
          <p:nvPr/>
        </p:nvSpPr>
        <p:spPr>
          <a:xfrm>
            <a:off x="6784738" y="2461801"/>
            <a:ext cx="125157" cy="248508"/>
          </a:xfrm>
          <a:prstGeom prst="downArrow">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nvGrpSpPr>
          <p:cNvPr id="3" name="Group 2"/>
          <p:cNvGrpSpPr/>
          <p:nvPr/>
        </p:nvGrpSpPr>
        <p:grpSpPr>
          <a:xfrm>
            <a:off x="7781493" y="1374990"/>
            <a:ext cx="2429726" cy="3711061"/>
            <a:chOff x="7781493" y="1374990"/>
            <a:chExt cx="2429726" cy="3711061"/>
          </a:xfrm>
        </p:grpSpPr>
        <p:grpSp>
          <p:nvGrpSpPr>
            <p:cNvPr id="20" name="Group 19"/>
            <p:cNvGrpSpPr/>
            <p:nvPr/>
          </p:nvGrpSpPr>
          <p:grpSpPr>
            <a:xfrm>
              <a:off x="7971397" y="1374990"/>
              <a:ext cx="2239822" cy="1055885"/>
              <a:chOff x="5311253" y="338190"/>
              <a:chExt cx="2239822" cy="1055885"/>
            </a:xfrm>
          </p:grpSpPr>
          <p:sp>
            <p:nvSpPr>
              <p:cNvPr id="29" name="Rounded Rectangle 28"/>
              <p:cNvSpPr/>
              <p:nvPr/>
            </p:nvSpPr>
            <p:spPr>
              <a:xfrm>
                <a:off x="5439305" y="338190"/>
                <a:ext cx="2111770" cy="1055885"/>
              </a:xfrm>
              <a:prstGeom prst="roundRect">
                <a:avLst>
                  <a:gd name="adj" fmla="val 10000"/>
                </a:avLst>
              </a:prstGeom>
              <a:effectLst>
                <a:outerShdw blurRad="50800" dist="38100" algn="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p>
                <a:pPr algn="ctr"/>
                <a:r>
                  <a:rPr lang="en-US" sz="2400" dirty="0" smtClean="0">
                    <a:latin typeface="Bodoni MT" panose="02070603080606020203" pitchFamily="18" charset="0"/>
                  </a:rPr>
                  <a:t>System</a:t>
                </a:r>
                <a:r>
                  <a:rPr lang="en-US" sz="2000" dirty="0" smtClean="0">
                    <a:latin typeface="Bodoni MT" panose="02070603080606020203" pitchFamily="18" charset="0"/>
                  </a:rPr>
                  <a:t> Binary </a:t>
                </a:r>
                <a:r>
                  <a:rPr lang="en-US" sz="3200" dirty="0" smtClean="0">
                    <a:latin typeface="Bodoni MT" panose="02070603080606020203" pitchFamily="18" charset="0"/>
                  </a:rPr>
                  <a:t>generation</a:t>
                </a:r>
                <a:endParaRPr lang="en-US" sz="3200" dirty="0">
                  <a:latin typeface="Bodoni MT" panose="02070603080606020203" pitchFamily="18" charset="0"/>
                </a:endParaRPr>
              </a:p>
            </p:txBody>
          </p:sp>
          <p:sp>
            <p:nvSpPr>
              <p:cNvPr id="30" name="Rounded Rectangle 4"/>
              <p:cNvSpPr/>
              <p:nvPr/>
            </p:nvSpPr>
            <p:spPr>
              <a:xfrm>
                <a:off x="5311253" y="384579"/>
                <a:ext cx="2049918" cy="994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endParaRPr lang="en-US" sz="2000" kern="1200" dirty="0"/>
              </a:p>
            </p:txBody>
          </p:sp>
        </p:grpSp>
        <p:grpSp>
          <p:nvGrpSpPr>
            <p:cNvPr id="22" name="Group 21"/>
            <p:cNvGrpSpPr/>
            <p:nvPr/>
          </p:nvGrpSpPr>
          <p:grpSpPr>
            <a:xfrm>
              <a:off x="8462502" y="2710309"/>
              <a:ext cx="1689416" cy="1055885"/>
              <a:chOff x="5702681" y="1673509"/>
              <a:chExt cx="1689416" cy="1055885"/>
            </a:xfrm>
          </p:grpSpPr>
          <p:sp>
            <p:nvSpPr>
              <p:cNvPr id="27" name="Rounded Rectangle 26"/>
              <p:cNvSpPr/>
              <p:nvPr/>
            </p:nvSpPr>
            <p:spPr>
              <a:xfrm>
                <a:off x="5702681" y="1673509"/>
                <a:ext cx="1689416" cy="1055885"/>
              </a:xfrm>
              <a:prstGeom prst="roundRect">
                <a:avLst>
                  <a:gd name="adj" fmla="val 10000"/>
                </a:avLst>
              </a:prstGeom>
              <a:effectLst>
                <a:outerShdw blurRad="50800" dist="38100" algn="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a:lstStyle/>
              <a:p>
                <a:pPr algn="ctr"/>
                <a:r>
                  <a:rPr lang="en-US" sz="2000" dirty="0" smtClean="0">
                    <a:latin typeface="Bodoni MT" panose="02070603080606020203" pitchFamily="18" charset="0"/>
                  </a:rPr>
                  <a:t>BVT at Integrator Desk</a:t>
                </a:r>
                <a:endParaRPr lang="en-US" sz="2000" dirty="0">
                  <a:latin typeface="Bodoni MT" panose="02070603080606020203" pitchFamily="18" charset="0"/>
                </a:endParaRPr>
              </a:p>
            </p:txBody>
          </p:sp>
          <p:sp>
            <p:nvSpPr>
              <p:cNvPr id="28" name="Rounded Rectangle 7"/>
              <p:cNvSpPr/>
              <p:nvPr/>
            </p:nvSpPr>
            <p:spPr>
              <a:xfrm>
                <a:off x="5733607" y="1704435"/>
                <a:ext cx="1627564" cy="9940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endParaRPr lang="en-US" sz="2000" kern="1200" dirty="0"/>
              </a:p>
            </p:txBody>
          </p:sp>
        </p:grpSp>
        <p:sp>
          <p:nvSpPr>
            <p:cNvPr id="23" name="Straight Connector 8"/>
            <p:cNvSpPr/>
            <p:nvPr/>
          </p:nvSpPr>
          <p:spPr>
            <a:xfrm>
              <a:off x="8251325" y="2446338"/>
              <a:ext cx="211177" cy="2111770"/>
            </a:xfrm>
            <a:custGeom>
              <a:avLst/>
              <a:gdLst/>
              <a:ahLst/>
              <a:cxnLst/>
              <a:rect l="0" t="0" r="0" b="0"/>
              <a:pathLst>
                <a:path>
                  <a:moveTo>
                    <a:pt x="0" y="0"/>
                  </a:moveTo>
                  <a:lnTo>
                    <a:pt x="0" y="2111770"/>
                  </a:lnTo>
                  <a:lnTo>
                    <a:pt x="211177" y="2111770"/>
                  </a:lnTo>
                </a:path>
              </a:pathLst>
            </a:custGeom>
            <a:noFill/>
            <a:effectLst>
              <a:outerShdw blurRad="50800" dist="38100" algn="l" rotWithShape="0">
                <a:prstClr val="black">
                  <a:alpha val="40000"/>
                </a:prstClr>
              </a:outerShdw>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grpSp>
          <p:nvGrpSpPr>
            <p:cNvPr id="24" name="Group 23"/>
            <p:cNvGrpSpPr/>
            <p:nvPr/>
          </p:nvGrpSpPr>
          <p:grpSpPr>
            <a:xfrm>
              <a:off x="8462502" y="4030166"/>
              <a:ext cx="1689416" cy="1055885"/>
              <a:chOff x="5702681" y="2993366"/>
              <a:chExt cx="1689416" cy="1055885"/>
            </a:xfrm>
          </p:grpSpPr>
          <p:sp>
            <p:nvSpPr>
              <p:cNvPr id="25" name="Rounded Rectangle 24"/>
              <p:cNvSpPr/>
              <p:nvPr/>
            </p:nvSpPr>
            <p:spPr>
              <a:xfrm>
                <a:off x="5702681" y="2993366"/>
                <a:ext cx="1689416" cy="1055885"/>
              </a:xfrm>
              <a:prstGeom prst="roundRect">
                <a:avLst>
                  <a:gd name="adj" fmla="val 10000"/>
                </a:avLst>
              </a:prstGeom>
              <a:effectLst>
                <a:outerShdw blurRad="50800" dist="38100" algn="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a:lstStyle/>
              <a:p>
                <a:pPr algn="ctr"/>
                <a:r>
                  <a:rPr lang="en-US" sz="2000" dirty="0" smtClean="0">
                    <a:latin typeface="Bodoni MT" panose="02070603080606020203" pitchFamily="18" charset="0"/>
                  </a:rPr>
                  <a:t>Consolidated Mail</a:t>
                </a:r>
                <a:endParaRPr lang="en-US" sz="2000" dirty="0">
                  <a:latin typeface="Bodoni MT" panose="02070603080606020203" pitchFamily="18" charset="0"/>
                </a:endParaRPr>
              </a:p>
            </p:txBody>
          </p:sp>
          <p:sp>
            <p:nvSpPr>
              <p:cNvPr id="26" name="Rounded Rectangle 10"/>
              <p:cNvSpPr/>
              <p:nvPr/>
            </p:nvSpPr>
            <p:spPr>
              <a:xfrm>
                <a:off x="5733607" y="3024292"/>
                <a:ext cx="1627564" cy="9940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endParaRPr lang="en-US" sz="2000" kern="1200" dirty="0"/>
              </a:p>
            </p:txBody>
          </p:sp>
        </p:grpSp>
        <p:cxnSp>
          <p:nvCxnSpPr>
            <p:cNvPr id="35" name="Straight Arrow Connector 34"/>
            <p:cNvCxnSpPr/>
            <p:nvPr/>
          </p:nvCxnSpPr>
          <p:spPr>
            <a:xfrm>
              <a:off x="7781493" y="4558108"/>
              <a:ext cx="18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1"/>
              <a:endCxn id="29" idx="1"/>
            </p:cNvCxnSpPr>
            <p:nvPr/>
          </p:nvCxnSpPr>
          <p:spPr>
            <a:xfrm flipV="1">
              <a:off x="7971397" y="1902933"/>
              <a:ext cx="128052" cy="1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own Arrow 40"/>
            <p:cNvSpPr/>
            <p:nvPr/>
          </p:nvSpPr>
          <p:spPr>
            <a:xfrm>
              <a:off x="8996356" y="2446338"/>
              <a:ext cx="158978" cy="244907"/>
            </a:xfrm>
            <a:prstGeom prst="downArrow">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2" name="Down Arrow 41"/>
            <p:cNvSpPr/>
            <p:nvPr/>
          </p:nvSpPr>
          <p:spPr>
            <a:xfrm>
              <a:off x="9046195" y="3766194"/>
              <a:ext cx="181526" cy="263971"/>
            </a:xfrm>
            <a:prstGeom prst="downArrow">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cxnSp>
        <p:nvCxnSpPr>
          <p:cNvPr id="44" name="Straight Arrow Connector 43"/>
          <p:cNvCxnSpPr/>
          <p:nvPr/>
        </p:nvCxnSpPr>
        <p:spPr>
          <a:xfrm flipH="1">
            <a:off x="2421082" y="4810991"/>
            <a:ext cx="987136" cy="0"/>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2556421" y="1828330"/>
            <a:ext cx="334661" cy="180129"/>
          </a:xfrm>
          <a:prstGeom prst="rightArrow">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6" name="Oval 45"/>
          <p:cNvSpPr/>
          <p:nvPr/>
        </p:nvSpPr>
        <p:spPr>
          <a:xfrm>
            <a:off x="1557851" y="4558108"/>
            <a:ext cx="863231" cy="497017"/>
          </a:xfrm>
          <a:prstGeom prst="ellipse">
            <a:avLst/>
          </a:prstGeom>
          <a:noFill/>
          <a:ln w="9525" cap="flat" cmpd="sng" algn="ctr">
            <a:solidFill>
              <a:srgbClr val="3F136C"/>
            </a:solidFill>
            <a:prstDash val="solid"/>
          </a:ln>
          <a:effectLst>
            <a:outerShdw blurRad="50800" dist="38100" dir="5400000" algn="t" rotWithShape="0">
              <a:prstClr val="black">
                <a:alpha val="40000"/>
              </a:prstClr>
            </a:outerShd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smtClean="0">
                <a:ln>
                  <a:noFill/>
                </a:ln>
                <a:solidFill>
                  <a:srgbClr val="000000"/>
                </a:solidFill>
                <a:effectLst/>
                <a:uLnTx/>
                <a:uFillTx/>
                <a:latin typeface="Bodoni MT" panose="02070603080606020203" pitchFamily="18" charset="0"/>
              </a:rPr>
              <a:t>Rejected</a:t>
            </a:r>
          </a:p>
        </p:txBody>
      </p:sp>
    </p:spTree>
    <p:extLst>
      <p:ext uri="{BB962C8B-B14F-4D97-AF65-F5344CB8AC3E}">
        <p14:creationId xmlns:p14="http://schemas.microsoft.com/office/powerpoint/2010/main" val="4001837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1: Wait for integration labels </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latin typeface="Bodoni MT" panose="02070603080606020203" pitchFamily="18" charset="0"/>
              </a:rPr>
              <a:t>This job is scheduled to run once in every 4 hours.</a:t>
            </a:r>
          </a:p>
          <a:p>
            <a:pPr>
              <a:buFont typeface="Wingdings" panose="05000000000000000000" pitchFamily="2" charset="2"/>
              <a:buChar char="Ø"/>
            </a:pPr>
            <a:r>
              <a:rPr lang="en-US" dirty="0" smtClean="0">
                <a:latin typeface="Bodoni MT" panose="02070603080606020203" pitchFamily="18" charset="0"/>
              </a:rPr>
              <a:t>This job will collect all labels that have been DEV released by developers into a text file called “JenkinsLabelMaster.txt”</a:t>
            </a:r>
          </a:p>
          <a:p>
            <a:endParaRPr lang="en-US" dirty="0">
              <a:latin typeface="Bodoni MT" panose="02070603080606020203" pitchFamily="18" charset="0"/>
            </a:endParaRPr>
          </a:p>
        </p:txBody>
      </p:sp>
      <p:pic>
        <p:nvPicPr>
          <p:cNvPr id="13" name="Picture 12"/>
          <p:cNvPicPr>
            <a:picLocks noChangeAspect="1"/>
          </p:cNvPicPr>
          <p:nvPr>
            <p:custDataLst>
              <p:tags r:id="rId9"/>
            </p:custDataLst>
          </p:nvPr>
        </p:nvPicPr>
        <p:blipFill>
          <a:blip r:embed="rId12"/>
          <a:stretch>
            <a:fillRect/>
          </a:stretch>
        </p:blipFill>
        <p:spPr>
          <a:xfrm>
            <a:off x="2765742" y="2740343"/>
            <a:ext cx="5438775" cy="2009775"/>
          </a:xfrm>
          <a:prstGeom prst="rect">
            <a:avLst/>
          </a:prstGeom>
        </p:spPr>
      </p:pic>
      <p:sp>
        <p:nvSpPr>
          <p:cNvPr id="10" name="TextBox 9"/>
          <p:cNvSpPr txBox="1">
            <a:spLocks/>
          </p:cNvSpPr>
          <p:nvPr>
            <p:custDataLst>
              <p:tags r:id="rId10"/>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b="0" strike="noStrike" kern="0" cap="none" normalizeH="0" baseline="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rPr>
              <a:t>CI</a:t>
            </a:r>
            <a:r>
              <a:rPr kumimoji="0" lang="en-US" b="0" strike="noStrike" kern="0" cap="none" normalizeH="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rPr>
              <a:t> workflow</a:t>
            </a:r>
            <a:endParaRPr kumimoji="0" lang="en-US" b="0" strike="noStrike" kern="0" cap="none" normalizeH="0" baseline="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endParaRPr>
          </a:p>
        </p:txBody>
      </p:sp>
    </p:spTree>
    <p:custDataLst>
      <p:tags r:id="rId1"/>
    </p:custDataLst>
    <p:extLst>
      <p:ext uri="{BB962C8B-B14F-4D97-AF65-F5344CB8AC3E}">
        <p14:creationId xmlns:p14="http://schemas.microsoft.com/office/powerpoint/2010/main" val="217836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b="0" strike="noStrike" kern="0" cap="none" normalizeH="0" baseline="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rPr>
              <a:t>CI</a:t>
            </a:r>
            <a:r>
              <a:rPr kumimoji="0" lang="en-US" b="0" strike="noStrike" kern="0" cap="none" normalizeH="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rPr>
              <a:t> workflow</a:t>
            </a:r>
            <a:endParaRPr kumimoji="0" lang="en-US" b="0" strike="noStrike" kern="0" cap="none" normalizeH="0" baseline="0" noProof="0" dirty="0" smtClean="0">
              <a:ln>
                <a:noFill/>
              </a:ln>
              <a:solidFill>
                <a:schemeClr val="accent1">
                  <a:lumMod val="50000"/>
                </a:schemeClr>
              </a:solidFill>
              <a:effectLst/>
              <a:uLnTx/>
              <a:uFillTx/>
              <a:latin typeface="Batang" panose="02030600000101010101" pitchFamily="18" charset="-127"/>
              <a:ea typeface="Batang" panose="02030600000101010101" pitchFamily="18" charset="-127"/>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latin typeface="Bodoni MT" panose="02070603080606020203" pitchFamily="18" charset="0"/>
              </a:rPr>
              <a:t>Job – 2: PDC approved label check</a:t>
            </a:r>
            <a:endParaRPr lang="en-US" sz="2800" dirty="0">
              <a:solidFill>
                <a:srgbClr val="A80163"/>
              </a:solidFill>
              <a:latin typeface="Bodoni MT" panose="02070603080606020203" pitchFamily="18" charset="0"/>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panose="05000000000000000000" pitchFamily="2" charset="2"/>
              <a:buChar char="Ø"/>
            </a:pPr>
            <a:r>
              <a:rPr lang="en-US" dirty="0" smtClean="0">
                <a:latin typeface="Bodoni MT" panose="02070603080606020203" pitchFamily="18" charset="0"/>
              </a:rPr>
              <a:t>This PDC check script ensures, before merging only the PDC approved labels go for merging and build job.</a:t>
            </a:r>
          </a:p>
          <a:p>
            <a:pPr>
              <a:buFont typeface="Wingdings" panose="05000000000000000000" pitchFamily="2" charset="2"/>
              <a:buChar char="Ø"/>
            </a:pPr>
            <a:r>
              <a:rPr lang="en-US" dirty="0" smtClean="0">
                <a:latin typeface="Bodoni MT" panose="02070603080606020203" pitchFamily="18" charset="0"/>
              </a:rPr>
              <a:t>This script is triggered downstream after “wait for integration” job is complete.</a:t>
            </a:r>
          </a:p>
          <a:p>
            <a:pPr>
              <a:buFont typeface="Wingdings" panose="05000000000000000000" pitchFamily="2" charset="2"/>
              <a:buChar char="Ø"/>
            </a:pPr>
            <a:r>
              <a:rPr lang="en-US" dirty="0" smtClean="0">
                <a:latin typeface="Bodoni MT" panose="02070603080606020203" pitchFamily="18" charset="0"/>
              </a:rPr>
              <a:t>Script workflow is as below:</a:t>
            </a:r>
            <a:endParaRPr lang="en-US" dirty="0">
              <a:latin typeface="Bodoni MT" panose="02070603080606020203" pitchFamily="18" charset="0"/>
            </a:endParaRPr>
          </a:p>
        </p:txBody>
      </p:sp>
      <p:sp>
        <p:nvSpPr>
          <p:cNvPr id="11" name="TextBox 10"/>
          <p:cNvSpPr txBox="1"/>
          <p:nvPr>
            <p:custDataLst>
              <p:tags r:id="rId10"/>
            </p:custDataLst>
          </p:nvPr>
        </p:nvSpPr>
        <p:spPr>
          <a:xfrm>
            <a:off x="3569110" y="2880852"/>
            <a:ext cx="45719" cy="457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pSp>
        <p:nvGrpSpPr>
          <p:cNvPr id="29" name="Group 28"/>
          <p:cNvGrpSpPr/>
          <p:nvPr/>
        </p:nvGrpSpPr>
        <p:grpSpPr>
          <a:xfrm>
            <a:off x="1907458" y="2652252"/>
            <a:ext cx="7316552" cy="2438400"/>
            <a:chOff x="1907458" y="2880852"/>
            <a:chExt cx="7316552" cy="2438400"/>
          </a:xfrm>
          <a:effectLst>
            <a:outerShdw blurRad="50800" dist="38100" dir="5400000" algn="t" rotWithShape="0">
              <a:prstClr val="black">
                <a:alpha val="40000"/>
              </a:prstClr>
            </a:outerShdw>
          </a:effectLst>
        </p:grpSpPr>
        <p:sp>
          <p:nvSpPr>
            <p:cNvPr id="24" name="Rectangle 23"/>
            <p:cNvSpPr/>
            <p:nvPr>
              <p:custDataLst>
                <p:tags r:id="rId11"/>
              </p:custDataLst>
            </p:nvPr>
          </p:nvSpPr>
          <p:spPr>
            <a:xfrm>
              <a:off x="7482348" y="4336026"/>
              <a:ext cx="1741662" cy="707922"/>
            </a:xfrm>
            <a:prstGeom prst="rect">
              <a:avLst/>
            </a:prstGeom>
            <a:noFill/>
            <a:ln w="9525" cap="flat" cmpd="sng" algn="ctr">
              <a:solidFill>
                <a:schemeClr val="accent1"/>
              </a:solidFill>
              <a:prstDash val="solid"/>
            </a:ln>
            <a:effectLst/>
            <a:scene3d>
              <a:camera prst="orthographicFront"/>
              <a:lightRig rig="threePt" dir="t"/>
            </a:scene3d>
            <a:sp3d>
              <a:bevelT prst="relaxedInset"/>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latin typeface="Bosch Office Sans"/>
                  <a:ea typeface="+mn-ea"/>
                  <a:cs typeface="+mn-cs"/>
                </a:rPr>
                <a:t>Sent to merging</a:t>
              </a:r>
              <a:r>
                <a:rPr kumimoji="0" lang="en-US" sz="1600" b="0" i="0" u="none" strike="noStrike" kern="0" cap="none" spc="0" normalizeH="0" noProof="0" dirty="0" smtClean="0">
                  <a:ln>
                    <a:noFill/>
                  </a:ln>
                  <a:solidFill>
                    <a:srgbClr val="000000"/>
                  </a:solidFill>
                  <a:effectLst/>
                  <a:uLnTx/>
                  <a:uFillTx/>
                  <a:latin typeface="Bosch Office Sans"/>
                  <a:ea typeface="+mn-ea"/>
                  <a:cs typeface="+mn-cs"/>
                </a:rPr>
                <a:t> and build</a:t>
              </a:r>
              <a:r>
                <a:rPr kumimoji="0" lang="en-US" sz="1600" b="0" i="0" u="none" strike="noStrike" kern="0" cap="none" spc="0" normalizeH="0" baseline="0" noProof="0" dirty="0" smtClean="0">
                  <a:ln>
                    <a:noFill/>
                  </a:ln>
                  <a:solidFill>
                    <a:srgbClr val="000000"/>
                  </a:solidFill>
                  <a:effectLst/>
                  <a:uLnTx/>
                  <a:uFillTx/>
                  <a:latin typeface="Bosch Office Sans"/>
                  <a:ea typeface="+mn-ea"/>
                  <a:cs typeface="+mn-cs"/>
                </a:rPr>
                <a:t> job</a:t>
              </a:r>
            </a:p>
          </p:txBody>
        </p:sp>
        <p:grpSp>
          <p:nvGrpSpPr>
            <p:cNvPr id="28" name="Group 27"/>
            <p:cNvGrpSpPr/>
            <p:nvPr/>
          </p:nvGrpSpPr>
          <p:grpSpPr>
            <a:xfrm>
              <a:off x="1907458" y="2880852"/>
              <a:ext cx="5810865" cy="2438400"/>
              <a:chOff x="1907458" y="2880852"/>
              <a:chExt cx="5810865" cy="2438400"/>
            </a:xfrm>
          </p:grpSpPr>
          <p:sp>
            <p:nvSpPr>
              <p:cNvPr id="10" name="Rectangle 9"/>
              <p:cNvSpPr/>
              <p:nvPr>
                <p:custDataLst>
                  <p:tags r:id="rId12"/>
                </p:custDataLst>
              </p:nvPr>
            </p:nvSpPr>
            <p:spPr>
              <a:xfrm>
                <a:off x="1907458" y="2880852"/>
                <a:ext cx="1455174" cy="790083"/>
              </a:xfrm>
              <a:prstGeom prst="rect">
                <a:avLst/>
              </a:prstGeom>
              <a:noFill/>
              <a:ln w="9525" cap="flat" cmpd="sng" algn="ctr">
                <a:solidFill>
                  <a:schemeClr val="accent1"/>
                </a:solidFill>
                <a:prstDash val="solid"/>
              </a:ln>
              <a:effectLst/>
              <a:scene3d>
                <a:camera prst="orthographicFront"/>
                <a:lightRig rig="threePt" dir="t"/>
              </a:scene3d>
              <a:sp3d>
                <a:bevelT prst="relaxedInset"/>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Wait for </a:t>
                </a:r>
                <a:r>
                  <a:rPr lang="en-US" kern="0" dirty="0" err="1" smtClean="0">
                    <a:solidFill>
                      <a:srgbClr val="000000"/>
                    </a:solidFill>
                    <a:latin typeface="Bosch Office Sans"/>
                  </a:rPr>
                  <a:t>Int</a:t>
                </a:r>
                <a:r>
                  <a:rPr lang="en-US" kern="0" dirty="0" smtClean="0">
                    <a:solidFill>
                      <a:srgbClr val="000000"/>
                    </a:solidFill>
                    <a:latin typeface="Bosch Office Sans"/>
                  </a:rPr>
                  <a:t> labels</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ectangle 12"/>
              <p:cNvSpPr/>
              <p:nvPr>
                <p:custDataLst>
                  <p:tags r:id="rId13"/>
                </p:custDataLst>
              </p:nvPr>
            </p:nvSpPr>
            <p:spPr>
              <a:xfrm>
                <a:off x="6371303" y="2880852"/>
                <a:ext cx="1347020" cy="790083"/>
              </a:xfrm>
              <a:prstGeom prst="rect">
                <a:avLst/>
              </a:prstGeom>
              <a:noFill/>
              <a:ln w="9525" cap="flat" cmpd="sng" algn="ctr">
                <a:solidFill>
                  <a:schemeClr val="accent1"/>
                </a:solidFill>
                <a:prstDash val="solid"/>
              </a:ln>
              <a:effectLst/>
              <a:scene3d>
                <a:camera prst="orthographicFront"/>
                <a:lightRig rig="threePt" dir="t"/>
              </a:scene3d>
              <a:sp3d>
                <a:bevelT prst="relaxedInset"/>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err="1" smtClean="0">
                    <a:solidFill>
                      <a:srgbClr val="000000"/>
                    </a:solidFill>
                    <a:latin typeface="Bosch Office Sans"/>
                  </a:rPr>
                  <a:t>pdc</a:t>
                </a: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_</a:t>
                </a:r>
                <a:r>
                  <a:rPr kumimoji="0" lang="en-US" sz="1800" b="0" i="0" u="none" strike="noStrike" kern="0" cap="none" spc="0" normalizeH="0" baseline="0" noProof="0" dirty="0" err="1" smtClean="0">
                    <a:ln>
                      <a:noFill/>
                    </a:ln>
                    <a:solidFill>
                      <a:srgbClr val="000000"/>
                    </a:solidFill>
                    <a:effectLst/>
                    <a:uLnTx/>
                    <a:uFillTx/>
                    <a:latin typeface="Bosch Office Sans"/>
                    <a:ea typeface="+mn-ea"/>
                    <a:cs typeface="+mn-cs"/>
                  </a:rPr>
                  <a:t>check.data</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custDataLst>
                  <p:tags r:id="rId14"/>
                </p:custDataLst>
              </p:nvPr>
            </p:nvSpPr>
            <p:spPr>
              <a:xfrm>
                <a:off x="4109884" y="3795252"/>
                <a:ext cx="1651819" cy="678425"/>
              </a:xfrm>
              <a:prstGeom prst="rect">
                <a:avLst/>
              </a:prstGeom>
              <a:noFill/>
              <a:ln w="9525" cap="flat" cmpd="sng" algn="ctr">
                <a:solidFill>
                  <a:schemeClr val="accent1"/>
                </a:solidFill>
                <a:prstDash val="solid"/>
              </a:ln>
              <a:effectLst/>
              <a:scene3d>
                <a:camera prst="orthographicFront"/>
                <a:lightRig rig="threePt" dir="t"/>
              </a:scene3d>
              <a:sp3d>
                <a:bevelT prst="relaxedInset"/>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err="1" smtClean="0">
                    <a:ln>
                      <a:noFill/>
                    </a:ln>
                    <a:solidFill>
                      <a:srgbClr val="000000"/>
                    </a:solidFill>
                    <a:effectLst/>
                    <a:uLnTx/>
                    <a:uFillTx/>
                    <a:latin typeface="Bosch Office Sans"/>
                    <a:ea typeface="+mn-ea"/>
                    <a:cs typeface="+mn-cs"/>
                  </a:rPr>
                  <a:t>Compare_script</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Rectangle 14"/>
              <p:cNvSpPr/>
              <p:nvPr>
                <p:custDataLst>
                  <p:tags r:id="rId15"/>
                </p:custDataLst>
              </p:nvPr>
            </p:nvSpPr>
            <p:spPr>
              <a:xfrm>
                <a:off x="4109884" y="4729316"/>
                <a:ext cx="1691148" cy="589936"/>
              </a:xfrm>
              <a:prstGeom prst="rect">
                <a:avLst/>
              </a:prstGeom>
              <a:noFill/>
              <a:ln w="9525" cap="flat" cmpd="sng" algn="ctr">
                <a:solidFill>
                  <a:schemeClr val="accent1"/>
                </a:solidFill>
                <a:prstDash val="solid"/>
              </a:ln>
              <a:effectLst/>
              <a:scene3d>
                <a:camera prst="orthographicFront"/>
                <a:lightRig rig="threePt" dir="t"/>
              </a:scene3d>
              <a:sp3d>
                <a:bevelT prst="relaxedInset"/>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Approved Labels alone</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19" name="Straight Arrow Connector 18"/>
              <p:cNvCxnSpPr>
                <a:stCxn id="14" idx="3"/>
                <a:endCxn id="13" idx="1"/>
              </p:cNvCxnSpPr>
              <p:nvPr>
                <p:custDataLst>
                  <p:tags r:id="rId16"/>
                </p:custDataLst>
              </p:nvPr>
            </p:nvCxnSpPr>
            <p:spPr>
              <a:xfrm flipV="1">
                <a:off x="5761703" y="3275894"/>
                <a:ext cx="609600" cy="858571"/>
              </a:xfrm>
              <a:prstGeom prst="straightConnector1">
                <a:avLst/>
              </a:prstGeom>
              <a:ln>
                <a:solidFill>
                  <a:schemeClr val="accent1"/>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0" idx="3"/>
              </p:cNvCxnSpPr>
              <p:nvPr>
                <p:custDataLst>
                  <p:tags r:id="rId17"/>
                </p:custDataLst>
              </p:nvPr>
            </p:nvCxnSpPr>
            <p:spPr>
              <a:xfrm flipH="1" flipV="1">
                <a:off x="3362632" y="3275894"/>
                <a:ext cx="747252" cy="858571"/>
              </a:xfrm>
              <a:prstGeom prst="straightConnector1">
                <a:avLst/>
              </a:prstGeom>
              <a:ln>
                <a:solidFill>
                  <a:schemeClr val="accent1"/>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5" idx="0"/>
              </p:cNvCxnSpPr>
              <p:nvPr>
                <p:custDataLst>
                  <p:tags r:id="rId18"/>
                </p:custDataLst>
              </p:nvPr>
            </p:nvCxnSpPr>
            <p:spPr>
              <a:xfrm>
                <a:off x="4935794" y="4473677"/>
                <a:ext cx="19664" cy="255639"/>
              </a:xfrm>
              <a:prstGeom prst="straightConnector1">
                <a:avLst/>
              </a:prstGeom>
              <a:ln>
                <a:solidFill>
                  <a:schemeClr val="accent1"/>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a:endCxn id="24" idx="1"/>
              </p:cNvCxnSpPr>
              <p:nvPr>
                <p:custDataLst>
                  <p:tags r:id="rId19"/>
                </p:custDataLst>
              </p:nvPr>
            </p:nvCxnSpPr>
            <p:spPr>
              <a:xfrm flipV="1">
                <a:off x="5801032" y="4689987"/>
                <a:ext cx="1681316" cy="334297"/>
              </a:xfrm>
              <a:prstGeom prst="straightConnector1">
                <a:avLst/>
              </a:prstGeom>
              <a:ln>
                <a:solidFill>
                  <a:schemeClr val="accent1"/>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429287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kern="0" dirty="0">
                <a:solidFill>
                  <a:schemeClr val="accent1">
                    <a:lumMod val="50000"/>
                  </a:schemeClr>
                </a:solidFill>
                <a:latin typeface="Batang" panose="02030600000101010101" pitchFamily="18" charset="-127"/>
                <a:ea typeface="Batang" panose="02030600000101010101" pitchFamily="18" charset="-127"/>
              </a:rPr>
              <a:t>CI workflow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Thangharaj J M | 11/29/2016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10" name="Title 9"/>
          <p:cNvSpPr>
            <a:spLocks noGrp="1"/>
          </p:cNvSpPr>
          <p:nvPr>
            <p:ph type="title"/>
            <p:custDataLst>
              <p:tags r:id="rId8"/>
            </p:custDataLst>
          </p:nvPr>
        </p:nvSpPr>
        <p:spPr>
          <a:xfrm>
            <a:off x="755578" y="411163"/>
            <a:ext cx="10452100" cy="1439862"/>
          </a:xfrm>
        </p:spPr>
        <p:txBody>
          <a:bodyPr/>
          <a:lstStyle/>
          <a:p>
            <a:r>
              <a:rPr lang="en-US" sz="3200" dirty="0">
                <a:solidFill>
                  <a:srgbClr val="A80163"/>
                </a:solidFill>
                <a:latin typeface="Bodoni MT" panose="02070603080606020203" pitchFamily="18" charset="0"/>
              </a:rPr>
              <a:t>Job – 3: Merging </a:t>
            </a:r>
            <a:endParaRPr lang="en-US" dirty="0">
              <a:latin typeface="Bodoni MT" panose="02070603080606020203" pitchFamily="18" charset="0"/>
            </a:endParaRPr>
          </a:p>
        </p:txBody>
      </p:sp>
      <p:pic>
        <p:nvPicPr>
          <p:cNvPr id="13" name="Picture Placeholder 12"/>
          <p:cNvPicPr>
            <a:picLocks noGrp="1" noChangeAspect="1"/>
          </p:cNvPicPr>
          <p:nvPr>
            <p:ph type="pic" idx="1"/>
            <p:custDataLst>
              <p:tags r:id="rId9"/>
            </p:custDataLst>
          </p:nvPr>
        </p:nvPicPr>
        <p:blipFill>
          <a:blip r:embed="rId12"/>
          <a:srcRect l="5307" r="5307"/>
          <a:stretch>
            <a:fillRect/>
          </a:stretch>
        </p:blipFill>
        <p:spPr>
          <a:xfrm>
            <a:off x="4192382" y="647700"/>
            <a:ext cx="5553598" cy="4384675"/>
          </a:xfrm>
          <a:prstGeom prst="rect">
            <a:avLst/>
          </a:prstGeom>
        </p:spPr>
      </p:pic>
      <p:sp>
        <p:nvSpPr>
          <p:cNvPr id="12" name="Text Placeholder 11"/>
          <p:cNvSpPr>
            <a:spLocks noGrp="1"/>
          </p:cNvSpPr>
          <p:nvPr>
            <p:ph type="body" sz="half" idx="2"/>
            <p:custDataLst>
              <p:tags r:id="rId10"/>
            </p:custDataLst>
          </p:nvPr>
        </p:nvSpPr>
        <p:spPr/>
        <p:txBody>
          <a:bodyPr/>
          <a:lstStyle/>
          <a:p>
            <a:pPr marL="342900" indent="-342900">
              <a:buFont typeface="Wingdings" panose="05000000000000000000" pitchFamily="2" charset="2"/>
              <a:buChar char="Ø"/>
            </a:pPr>
            <a:endParaRPr lang="en-US" sz="2000" dirty="0" smtClean="0">
              <a:latin typeface="Bodoni MT" panose="02070603080606020203" pitchFamily="18" charset="0"/>
            </a:endParaRPr>
          </a:p>
          <a:p>
            <a:pPr marL="342900" indent="-342900">
              <a:buFont typeface="Wingdings" panose="05000000000000000000" pitchFamily="2" charset="2"/>
              <a:buChar char="Ø"/>
            </a:pPr>
            <a:r>
              <a:rPr lang="en-US" sz="2000" dirty="0" smtClean="0">
                <a:latin typeface="Bodoni MT" panose="02070603080606020203" pitchFamily="18" charset="0"/>
              </a:rPr>
              <a:t>Only </a:t>
            </a:r>
            <a:r>
              <a:rPr lang="en-US" sz="2000" dirty="0">
                <a:latin typeface="Bodoni MT" panose="02070603080606020203" pitchFamily="18" charset="0"/>
              </a:rPr>
              <a:t>the approved labels are taken for merging and build. </a:t>
            </a:r>
          </a:p>
          <a:p>
            <a:pPr marL="342900" indent="-342900">
              <a:buFont typeface="Wingdings" panose="05000000000000000000" pitchFamily="2" charset="2"/>
              <a:buChar char="Ø"/>
            </a:pPr>
            <a:r>
              <a:rPr lang="en-US" sz="2000" dirty="0">
                <a:latin typeface="Bodoni MT" panose="02070603080606020203" pitchFamily="18" charset="0"/>
              </a:rPr>
              <a:t>We have few checks incorporated in merging before it proceeds to build.</a:t>
            </a:r>
          </a:p>
          <a:p>
            <a:pPr marL="342900" indent="-342900">
              <a:buFont typeface="Wingdings" panose="05000000000000000000" pitchFamily="2" charset="2"/>
              <a:buChar char="Ø"/>
            </a:pPr>
            <a:r>
              <a:rPr lang="en-US" sz="2000" dirty="0">
                <a:latin typeface="Bodoni MT" panose="02070603080606020203" pitchFamily="18" charset="0"/>
              </a:rPr>
              <a:t>What are the checks incorporated?</a:t>
            </a:r>
          </a:p>
          <a:p>
            <a:pPr marL="285750" indent="-285750">
              <a:buFont typeface="Wingdings" panose="05000000000000000000" pitchFamily="2" charset="2"/>
              <a:buChar char="Ø"/>
            </a:pPr>
            <a:endParaRPr lang="en-US" dirty="0">
              <a:latin typeface="Bodoni MT" panose="02070603080606020203" pitchFamily="18" charset="0"/>
            </a:endParaRPr>
          </a:p>
        </p:txBody>
      </p:sp>
    </p:spTree>
    <p:custDataLst>
      <p:tags r:id="rId1"/>
    </p:custDataLst>
    <p:extLst>
      <p:ext uri="{BB962C8B-B14F-4D97-AF65-F5344CB8AC3E}">
        <p14:creationId xmlns:p14="http://schemas.microsoft.com/office/powerpoint/2010/main" val="22055147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COB2"/>
  <p:tag name="ML_2" val="Bosch2.mcr"/>
  <p:tag name="ML_LAYOUT_RESOURCE" val="BOSCH2_16_9.mcr"/>
  <p:tag name="FIELD.DATE.CONTENT" val="11/29/2016"/>
  <p:tag name="FIELD.DATE.VALUE" val="11/29/2016"/>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FIELDS.INITIALIZED" val="1"/>
  <p:tag name="FIELD.DATE.COMBOINDEX" val="-2"/>
  <p:tag name="FIELD.REM_ABL.COMBOINDEX" val="-2"/>
  <p:tag name="FIELD.CHAPTER.COMBOINDEX" val="-2"/>
  <p:tag name="FIELD.REM_ANL.COMBOINDEX" val="-2"/>
  <p:tag name="FIELD.DPT.CONTENT" val="Thangharaj J M"/>
  <p:tag name="FIELD.DPT.VALUE" val="Thangharaj J M | "/>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0"/>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Black"/>
</p:tagLst>
</file>

<file path=ppt/tags/tag12.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23.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Black"/>
</p:tagLst>
</file>

<file path=ppt/tags/tag48.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Thangharaj J M"/>
  <p:tag name="FIELD.DPT.VALUE" val="Thangharaj J M | "/>
  <p:tag name="FIELDS.INITIALIZED" val="1"/>
  <p:tag name="ML_1" val="RBEI_COB2"/>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7.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ML_1" val="RBEI_COB2"/>
  <p:tag name="ML_2" val="Bosch2.mcr"/>
  <p:tag name="ML_LAYOUT_RESOURCE" val="BOSCH2_16_9.mcr"/>
  <p:tag name="FIELD.CHAPTER.CONTENT" val="Header of section"/>
  <p:tag name="FIELD.CHAPTER.VALUE" val="Header of section"/>
  <p:tag name="FIELD.DPT.CONTENT" val="Thangharaj J M"/>
  <p:tag name="FIELD.DPT.VALUE" val="Thangharaj J M | "/>
  <p:tag name="FIELDS.INITIALIZED" val="1"/>
  <p:tag name="SHAPESETGROUPCLASSNAME" val="ShapeSetGroup1"/>
  <p:tag name="SHAPESETCLASSNAME" val="Title"/>
  <p:tag name="COLORSETGROUPCLASSNAME" val="ColorSetGroup1"/>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PICTURE 7_SHAPECLASSPROTECTIONTYPE" val="15"/>
  <p:tag name="PICTURE 8_SHAPECLASSPROTECTIONTYPE" val="15"/>
  <p:tag name="RECTANGLE 9_SHAPECLASSPROTECTIONTYPE" val="63"/>
  <p:tag name="RECTANGLE 10_SHAPECLASSPROTECTIONTYPE" val="63"/>
  <p:tag name="RECTANGLE 11_SHAPECLASSPROTECTIONTYPE" val="63"/>
  <p:tag name="TEXTBOX 12_SHAPECLASSPROTECTIONTYPE" val="25"/>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5"/>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
  <p:tag name="COLORSETGROUPCLASSNAME" val="ColorSetGroup1"/>
  <p:tag name="FONTSETGROUPCLASSNAME" val="FontSetGroup1"/>
  <p:tag name="SHAPECLASSNAME" val="FooterLine1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
  <p:tag name="COLORSETGROUPCLASSNAME" val="ColorSetGroup1"/>
  <p:tag name="FONTSETGROUPCLASSNAME" val="FontSetGroup1"/>
  <p:tag name="SHAPECLASSNAME" val="FooterLine2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PageNumber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oschLogo2016.emf"/>
  <p:tag name="MLI" val="1"/>
  <p:tag name="SHAPECLASSNAME" val="LogoOnSlides"/>
  <p:tag name="SHAPECLASSPROTECTIONTYPE" val="15"/>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ttachment"/>
  <p:tag name="SHAPECLASSPROTECTIONTYPE" val="3"/>
</p:tagLst>
</file>

<file path=ppt/tags/tag9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docProps/app.xml><?xml version="1.0" encoding="utf-8"?>
<Properties xmlns="http://schemas.openxmlformats.org/officeDocument/2006/extended-properties" xmlns:vt="http://schemas.openxmlformats.org/officeDocument/2006/docPropsVTypes">
  <Template/>
  <TotalTime>0</TotalTime>
  <Words>1200</Words>
  <Application>Microsoft Office PowerPoint</Application>
  <PresentationFormat>Custom</PresentationFormat>
  <Paragraphs>148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Batang</vt:lpstr>
      <vt:lpstr>Bodoni MT</vt:lpstr>
      <vt:lpstr>Bosch Office Sans</vt:lpstr>
      <vt:lpstr>Wingdings</vt:lpstr>
      <vt:lpstr>Wingdings 3</vt:lpstr>
      <vt:lpstr>Bosch</vt:lpstr>
      <vt:lpstr> Continuos Integration Automated work-Flow</vt:lpstr>
      <vt:lpstr>Continuous Integration?</vt:lpstr>
      <vt:lpstr>Benefits of Implementing CI</vt:lpstr>
      <vt:lpstr>Jenkins Introduction:</vt:lpstr>
      <vt:lpstr>Over-View</vt:lpstr>
      <vt:lpstr>Overall CI-Flow in JLR-NGI</vt:lpstr>
      <vt:lpstr>Job – 1: Wait for integration labels </vt:lpstr>
      <vt:lpstr>Job – 2: PDC approved label check</vt:lpstr>
      <vt:lpstr>Job – 3: Merging </vt:lpstr>
      <vt:lpstr>Job – 3: Merging and Build job</vt:lpstr>
      <vt:lpstr>Job – 4: V850_System Binary generation</vt:lpstr>
      <vt:lpstr>Job – 5: BVT @Integrators desk</vt:lpstr>
      <vt:lpstr>Job – 6: Consolidated Mail: </vt:lpstr>
      <vt:lpstr>Job – 7: Dashboard</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_ Automated Flow</dc:title>
  <dc:creator>Karthik Seenuvasan (RBEI/ECA3)</dc:creator>
  <cp:lastModifiedBy>Karthik Seenuvasan (RBEI/ECA3)</cp:lastModifiedBy>
  <cp:revision>54</cp:revision>
  <dcterms:created xsi:type="dcterms:W3CDTF">2016-11-29T13:10:34Z</dcterms:created>
  <dcterms:modified xsi:type="dcterms:W3CDTF">2017-01-18T04:41:14Z</dcterms:modified>
</cp:coreProperties>
</file>