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3.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5.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6.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8.xml" ContentType="application/vnd.openxmlformats-officedocument.presentationml.notesSlide+xml"/>
  <Override PartName="/ppt/tags/tag90.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handoutMasterIdLst>
    <p:handoutMasterId r:id="rId13"/>
  </p:handoutMasterIdLst>
  <p:sldIdLst>
    <p:sldId id="268" r:id="rId2"/>
    <p:sldId id="270" r:id="rId3"/>
    <p:sldId id="272" r:id="rId4"/>
    <p:sldId id="277" r:id="rId5"/>
    <p:sldId id="278" r:id="rId6"/>
    <p:sldId id="279" r:id="rId7"/>
    <p:sldId id="280" r:id="rId8"/>
    <p:sldId id="281" r:id="rId9"/>
    <p:sldId id="284"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8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68343C-0199-4739-8EBF-1E3B5E3A6CA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1962774-BCF4-436F-B602-59A3195338F4}">
      <dgm:prSet phldrT="[Text]"/>
      <dgm:spPr/>
      <dgm:t>
        <a:bodyPr/>
        <a:lstStyle/>
        <a:p>
          <a:r>
            <a:rPr lang="en-US" dirty="0" smtClean="0"/>
            <a:t>master</a:t>
          </a:r>
          <a:endParaRPr lang="en-US" dirty="0"/>
        </a:p>
      </dgm:t>
    </dgm:pt>
    <dgm:pt modelId="{B1BAAECC-6E41-47C6-83FC-A10144971AB0}" type="parTrans" cxnId="{F44BD6D0-D45D-456D-820D-F65A3A435530}">
      <dgm:prSet/>
      <dgm:spPr/>
      <dgm:t>
        <a:bodyPr/>
        <a:lstStyle/>
        <a:p>
          <a:endParaRPr lang="en-US"/>
        </a:p>
      </dgm:t>
    </dgm:pt>
    <dgm:pt modelId="{67DE6313-1D32-4AEB-A209-9F94EBD5A1E1}" type="sibTrans" cxnId="{F44BD6D0-D45D-456D-820D-F65A3A435530}">
      <dgm:prSet/>
      <dgm:spPr/>
      <dgm:t>
        <a:bodyPr/>
        <a:lstStyle/>
        <a:p>
          <a:endParaRPr lang="en-US"/>
        </a:p>
      </dgm:t>
    </dgm:pt>
    <dgm:pt modelId="{34F6AD62-B82B-40A1-9CB0-6CE659055B17}">
      <dgm:prSet phldrT="[Text]"/>
      <dgm:spPr/>
      <dgm:t>
        <a:bodyPr/>
        <a:lstStyle/>
        <a:p>
          <a:r>
            <a:rPr lang="en-US" dirty="0" smtClean="0"/>
            <a:t>sprint-1</a:t>
          </a:r>
          <a:endParaRPr lang="en-US" dirty="0"/>
        </a:p>
      </dgm:t>
    </dgm:pt>
    <dgm:pt modelId="{30CE475F-1826-4F9B-BC83-D85F7194F0BA}" type="parTrans" cxnId="{344810DE-FB31-4FA5-9DFB-414BAAEB98A1}">
      <dgm:prSet/>
      <dgm:spPr/>
      <dgm:t>
        <a:bodyPr/>
        <a:lstStyle/>
        <a:p>
          <a:endParaRPr lang="en-US"/>
        </a:p>
      </dgm:t>
    </dgm:pt>
    <dgm:pt modelId="{D38F8451-49D2-4B4A-8872-D721444D51C1}" type="sibTrans" cxnId="{344810DE-FB31-4FA5-9DFB-414BAAEB98A1}">
      <dgm:prSet/>
      <dgm:spPr/>
      <dgm:t>
        <a:bodyPr/>
        <a:lstStyle/>
        <a:p>
          <a:endParaRPr lang="en-US"/>
        </a:p>
      </dgm:t>
    </dgm:pt>
    <dgm:pt modelId="{6CE5DAF2-D47B-4157-81C8-A5FD92D44A92}">
      <dgm:prSet phldrT="[Text]"/>
      <dgm:spPr/>
      <dgm:t>
        <a:bodyPr/>
        <a:lstStyle/>
        <a:p>
          <a:r>
            <a:rPr lang="en-US" dirty="0" smtClean="0"/>
            <a:t>sprint-2</a:t>
          </a:r>
          <a:endParaRPr lang="en-US" dirty="0"/>
        </a:p>
      </dgm:t>
    </dgm:pt>
    <dgm:pt modelId="{00B07787-3552-404C-862B-7B3D42D892BA}" type="parTrans" cxnId="{68102371-523D-4C15-8EB2-9A8FBC9EE6B6}">
      <dgm:prSet/>
      <dgm:spPr/>
      <dgm:t>
        <a:bodyPr/>
        <a:lstStyle/>
        <a:p>
          <a:endParaRPr lang="en-US"/>
        </a:p>
      </dgm:t>
    </dgm:pt>
    <dgm:pt modelId="{1BE92336-E776-4505-89DF-E53A8145055D}" type="sibTrans" cxnId="{68102371-523D-4C15-8EB2-9A8FBC9EE6B6}">
      <dgm:prSet/>
      <dgm:spPr/>
      <dgm:t>
        <a:bodyPr/>
        <a:lstStyle/>
        <a:p>
          <a:endParaRPr lang="en-US"/>
        </a:p>
      </dgm:t>
    </dgm:pt>
    <dgm:pt modelId="{5279C4AE-313B-4687-BAFF-6279B51596B7}" type="pres">
      <dgm:prSet presAssocID="{0268343C-0199-4739-8EBF-1E3B5E3A6CAB}" presName="linear" presStyleCnt="0">
        <dgm:presLayoutVars>
          <dgm:dir/>
          <dgm:animLvl val="lvl"/>
          <dgm:resizeHandles val="exact"/>
        </dgm:presLayoutVars>
      </dgm:prSet>
      <dgm:spPr/>
    </dgm:pt>
    <dgm:pt modelId="{03AD69A4-88ED-4238-97BD-11B84F7B44F0}" type="pres">
      <dgm:prSet presAssocID="{31962774-BCF4-436F-B602-59A3195338F4}" presName="parentLin" presStyleCnt="0"/>
      <dgm:spPr/>
    </dgm:pt>
    <dgm:pt modelId="{1F5EB025-8C04-4DAD-B50C-127A40BC959C}" type="pres">
      <dgm:prSet presAssocID="{31962774-BCF4-436F-B602-59A3195338F4}" presName="parentLeftMargin" presStyleLbl="node1" presStyleIdx="0" presStyleCnt="3"/>
      <dgm:spPr/>
    </dgm:pt>
    <dgm:pt modelId="{772A9E34-9072-4707-A88B-B34D41C80EF0}" type="pres">
      <dgm:prSet presAssocID="{31962774-BCF4-436F-B602-59A3195338F4}" presName="parentText" presStyleLbl="node1" presStyleIdx="0" presStyleCnt="3">
        <dgm:presLayoutVars>
          <dgm:chMax val="0"/>
          <dgm:bulletEnabled val="1"/>
        </dgm:presLayoutVars>
      </dgm:prSet>
      <dgm:spPr/>
      <dgm:t>
        <a:bodyPr/>
        <a:lstStyle/>
        <a:p>
          <a:endParaRPr lang="en-US"/>
        </a:p>
      </dgm:t>
    </dgm:pt>
    <dgm:pt modelId="{E7D3517E-6A0C-45F1-B58A-EDE5DDFFEB7F}" type="pres">
      <dgm:prSet presAssocID="{31962774-BCF4-436F-B602-59A3195338F4}" presName="negativeSpace" presStyleCnt="0"/>
      <dgm:spPr/>
    </dgm:pt>
    <dgm:pt modelId="{4673854B-4C9F-4B71-A292-536C62B98FAA}" type="pres">
      <dgm:prSet presAssocID="{31962774-BCF4-436F-B602-59A3195338F4}" presName="childText" presStyleLbl="conFgAcc1" presStyleIdx="0" presStyleCnt="3">
        <dgm:presLayoutVars>
          <dgm:bulletEnabled val="1"/>
        </dgm:presLayoutVars>
      </dgm:prSet>
      <dgm:spPr/>
    </dgm:pt>
    <dgm:pt modelId="{46EEE622-FD87-4E58-A0D7-E7B9DFAAA14D}" type="pres">
      <dgm:prSet presAssocID="{67DE6313-1D32-4AEB-A209-9F94EBD5A1E1}" presName="spaceBetweenRectangles" presStyleCnt="0"/>
      <dgm:spPr/>
    </dgm:pt>
    <dgm:pt modelId="{5067956F-6875-4EFF-9723-62768BFA9BCA}" type="pres">
      <dgm:prSet presAssocID="{34F6AD62-B82B-40A1-9CB0-6CE659055B17}" presName="parentLin" presStyleCnt="0"/>
      <dgm:spPr/>
    </dgm:pt>
    <dgm:pt modelId="{8E416533-D9D6-40F2-A5E2-DD64572A7816}" type="pres">
      <dgm:prSet presAssocID="{34F6AD62-B82B-40A1-9CB0-6CE659055B17}" presName="parentLeftMargin" presStyleLbl="node1" presStyleIdx="0" presStyleCnt="3"/>
      <dgm:spPr/>
    </dgm:pt>
    <dgm:pt modelId="{25D62709-D7F8-42FA-A82A-555FEC3C3853}" type="pres">
      <dgm:prSet presAssocID="{34F6AD62-B82B-40A1-9CB0-6CE659055B17}" presName="parentText" presStyleLbl="node1" presStyleIdx="1" presStyleCnt="3">
        <dgm:presLayoutVars>
          <dgm:chMax val="0"/>
          <dgm:bulletEnabled val="1"/>
        </dgm:presLayoutVars>
      </dgm:prSet>
      <dgm:spPr/>
      <dgm:t>
        <a:bodyPr/>
        <a:lstStyle/>
        <a:p>
          <a:endParaRPr lang="en-US"/>
        </a:p>
      </dgm:t>
    </dgm:pt>
    <dgm:pt modelId="{892CCEFB-CFF8-41E6-A040-9E16AB328E1F}" type="pres">
      <dgm:prSet presAssocID="{34F6AD62-B82B-40A1-9CB0-6CE659055B17}" presName="negativeSpace" presStyleCnt="0"/>
      <dgm:spPr/>
    </dgm:pt>
    <dgm:pt modelId="{FFF9B171-A3B2-46FE-AB09-B709A8999A83}" type="pres">
      <dgm:prSet presAssocID="{34F6AD62-B82B-40A1-9CB0-6CE659055B17}" presName="childText" presStyleLbl="conFgAcc1" presStyleIdx="1" presStyleCnt="3">
        <dgm:presLayoutVars>
          <dgm:bulletEnabled val="1"/>
        </dgm:presLayoutVars>
      </dgm:prSet>
      <dgm:spPr/>
    </dgm:pt>
    <dgm:pt modelId="{2FCFD77F-BD35-423A-B5C6-1BC3CC57E2BC}" type="pres">
      <dgm:prSet presAssocID="{D38F8451-49D2-4B4A-8872-D721444D51C1}" presName="spaceBetweenRectangles" presStyleCnt="0"/>
      <dgm:spPr/>
    </dgm:pt>
    <dgm:pt modelId="{96C749A1-6DC9-4856-B603-0F46D2B78F8C}" type="pres">
      <dgm:prSet presAssocID="{6CE5DAF2-D47B-4157-81C8-A5FD92D44A92}" presName="parentLin" presStyleCnt="0"/>
      <dgm:spPr/>
    </dgm:pt>
    <dgm:pt modelId="{769B0D9D-C5B2-4274-B04B-A990D291B98E}" type="pres">
      <dgm:prSet presAssocID="{6CE5DAF2-D47B-4157-81C8-A5FD92D44A92}" presName="parentLeftMargin" presStyleLbl="node1" presStyleIdx="1" presStyleCnt="3"/>
      <dgm:spPr/>
    </dgm:pt>
    <dgm:pt modelId="{5D2484EC-CFE7-4C40-BDEC-BE26554DEBB6}" type="pres">
      <dgm:prSet presAssocID="{6CE5DAF2-D47B-4157-81C8-A5FD92D44A92}" presName="parentText" presStyleLbl="node1" presStyleIdx="2" presStyleCnt="3">
        <dgm:presLayoutVars>
          <dgm:chMax val="0"/>
          <dgm:bulletEnabled val="1"/>
        </dgm:presLayoutVars>
      </dgm:prSet>
      <dgm:spPr/>
      <dgm:t>
        <a:bodyPr/>
        <a:lstStyle/>
        <a:p>
          <a:endParaRPr lang="en-US"/>
        </a:p>
      </dgm:t>
    </dgm:pt>
    <dgm:pt modelId="{A3FAC9C0-919F-4AE5-B76D-C4F210897845}" type="pres">
      <dgm:prSet presAssocID="{6CE5DAF2-D47B-4157-81C8-A5FD92D44A92}" presName="negativeSpace" presStyleCnt="0"/>
      <dgm:spPr/>
    </dgm:pt>
    <dgm:pt modelId="{C149DC3D-CDF5-4CF2-8BE0-57E62B84D634}" type="pres">
      <dgm:prSet presAssocID="{6CE5DAF2-D47B-4157-81C8-A5FD92D44A92}" presName="childText" presStyleLbl="conFgAcc1" presStyleIdx="2" presStyleCnt="3">
        <dgm:presLayoutVars>
          <dgm:bulletEnabled val="1"/>
        </dgm:presLayoutVars>
      </dgm:prSet>
      <dgm:spPr/>
    </dgm:pt>
  </dgm:ptLst>
  <dgm:cxnLst>
    <dgm:cxn modelId="{11CDF4DE-8506-4015-9823-DA34AEE9837C}" type="presOf" srcId="{34F6AD62-B82B-40A1-9CB0-6CE659055B17}" destId="{25D62709-D7F8-42FA-A82A-555FEC3C3853}" srcOrd="1" destOrd="0" presId="urn:microsoft.com/office/officeart/2005/8/layout/list1"/>
    <dgm:cxn modelId="{6638D338-8F78-4D0E-ABCB-164476C9166F}" type="presOf" srcId="{34F6AD62-B82B-40A1-9CB0-6CE659055B17}" destId="{8E416533-D9D6-40F2-A5E2-DD64572A7816}" srcOrd="0" destOrd="0" presId="urn:microsoft.com/office/officeart/2005/8/layout/list1"/>
    <dgm:cxn modelId="{F44BD6D0-D45D-456D-820D-F65A3A435530}" srcId="{0268343C-0199-4739-8EBF-1E3B5E3A6CAB}" destId="{31962774-BCF4-436F-B602-59A3195338F4}" srcOrd="0" destOrd="0" parTransId="{B1BAAECC-6E41-47C6-83FC-A10144971AB0}" sibTransId="{67DE6313-1D32-4AEB-A209-9F94EBD5A1E1}"/>
    <dgm:cxn modelId="{E01E34E4-10D2-44CC-90CE-E5DA99914E99}" type="presOf" srcId="{6CE5DAF2-D47B-4157-81C8-A5FD92D44A92}" destId="{5D2484EC-CFE7-4C40-BDEC-BE26554DEBB6}" srcOrd="1" destOrd="0" presId="urn:microsoft.com/office/officeart/2005/8/layout/list1"/>
    <dgm:cxn modelId="{68102371-523D-4C15-8EB2-9A8FBC9EE6B6}" srcId="{0268343C-0199-4739-8EBF-1E3B5E3A6CAB}" destId="{6CE5DAF2-D47B-4157-81C8-A5FD92D44A92}" srcOrd="2" destOrd="0" parTransId="{00B07787-3552-404C-862B-7B3D42D892BA}" sibTransId="{1BE92336-E776-4505-89DF-E53A8145055D}"/>
    <dgm:cxn modelId="{EEE466F2-2DB5-4945-898A-2E547CD1201D}" type="presOf" srcId="{31962774-BCF4-436F-B602-59A3195338F4}" destId="{772A9E34-9072-4707-A88B-B34D41C80EF0}" srcOrd="1" destOrd="0" presId="urn:microsoft.com/office/officeart/2005/8/layout/list1"/>
    <dgm:cxn modelId="{01C86A51-5A06-48DA-9B69-7595E07244D2}" type="presOf" srcId="{31962774-BCF4-436F-B602-59A3195338F4}" destId="{1F5EB025-8C04-4DAD-B50C-127A40BC959C}" srcOrd="0" destOrd="0" presId="urn:microsoft.com/office/officeart/2005/8/layout/list1"/>
    <dgm:cxn modelId="{344810DE-FB31-4FA5-9DFB-414BAAEB98A1}" srcId="{0268343C-0199-4739-8EBF-1E3B5E3A6CAB}" destId="{34F6AD62-B82B-40A1-9CB0-6CE659055B17}" srcOrd="1" destOrd="0" parTransId="{30CE475F-1826-4F9B-BC83-D85F7194F0BA}" sibTransId="{D38F8451-49D2-4B4A-8872-D721444D51C1}"/>
    <dgm:cxn modelId="{CF1D99F6-B86A-4E4F-A666-03E75E4F560E}" type="presOf" srcId="{6CE5DAF2-D47B-4157-81C8-A5FD92D44A92}" destId="{769B0D9D-C5B2-4274-B04B-A990D291B98E}" srcOrd="0" destOrd="0" presId="urn:microsoft.com/office/officeart/2005/8/layout/list1"/>
    <dgm:cxn modelId="{071D54DB-7218-469E-9B69-9209E70EF8CF}" type="presOf" srcId="{0268343C-0199-4739-8EBF-1E3B5E3A6CAB}" destId="{5279C4AE-313B-4687-BAFF-6279B51596B7}" srcOrd="0" destOrd="0" presId="urn:microsoft.com/office/officeart/2005/8/layout/list1"/>
    <dgm:cxn modelId="{91A235AA-6434-423B-901A-F1D9DA218B96}" type="presParOf" srcId="{5279C4AE-313B-4687-BAFF-6279B51596B7}" destId="{03AD69A4-88ED-4238-97BD-11B84F7B44F0}" srcOrd="0" destOrd="0" presId="urn:microsoft.com/office/officeart/2005/8/layout/list1"/>
    <dgm:cxn modelId="{8088D910-46A1-415E-BE1B-B66B6CBBDBAD}" type="presParOf" srcId="{03AD69A4-88ED-4238-97BD-11B84F7B44F0}" destId="{1F5EB025-8C04-4DAD-B50C-127A40BC959C}" srcOrd="0" destOrd="0" presId="urn:microsoft.com/office/officeart/2005/8/layout/list1"/>
    <dgm:cxn modelId="{4AC4D457-F03C-4DB3-BD75-85078EF0781D}" type="presParOf" srcId="{03AD69A4-88ED-4238-97BD-11B84F7B44F0}" destId="{772A9E34-9072-4707-A88B-B34D41C80EF0}" srcOrd="1" destOrd="0" presId="urn:microsoft.com/office/officeart/2005/8/layout/list1"/>
    <dgm:cxn modelId="{AFE78400-691C-4D44-8E13-5763E5617447}" type="presParOf" srcId="{5279C4AE-313B-4687-BAFF-6279B51596B7}" destId="{E7D3517E-6A0C-45F1-B58A-EDE5DDFFEB7F}" srcOrd="1" destOrd="0" presId="urn:microsoft.com/office/officeart/2005/8/layout/list1"/>
    <dgm:cxn modelId="{21EAA8A7-42BE-4DD6-B2E2-6DC86BF2A8BA}" type="presParOf" srcId="{5279C4AE-313B-4687-BAFF-6279B51596B7}" destId="{4673854B-4C9F-4B71-A292-536C62B98FAA}" srcOrd="2" destOrd="0" presId="urn:microsoft.com/office/officeart/2005/8/layout/list1"/>
    <dgm:cxn modelId="{04B1AA68-7D3C-49BF-955A-04A70A8CC6F1}" type="presParOf" srcId="{5279C4AE-313B-4687-BAFF-6279B51596B7}" destId="{46EEE622-FD87-4E58-A0D7-E7B9DFAAA14D}" srcOrd="3" destOrd="0" presId="urn:microsoft.com/office/officeart/2005/8/layout/list1"/>
    <dgm:cxn modelId="{1887A478-A85B-46CD-A119-56C7232F266C}" type="presParOf" srcId="{5279C4AE-313B-4687-BAFF-6279B51596B7}" destId="{5067956F-6875-4EFF-9723-62768BFA9BCA}" srcOrd="4" destOrd="0" presId="urn:microsoft.com/office/officeart/2005/8/layout/list1"/>
    <dgm:cxn modelId="{9E640129-B179-467B-ACEE-465877E909E7}" type="presParOf" srcId="{5067956F-6875-4EFF-9723-62768BFA9BCA}" destId="{8E416533-D9D6-40F2-A5E2-DD64572A7816}" srcOrd="0" destOrd="0" presId="urn:microsoft.com/office/officeart/2005/8/layout/list1"/>
    <dgm:cxn modelId="{8AE77A70-6E37-4BE9-8CC1-3B1CAC643EF9}" type="presParOf" srcId="{5067956F-6875-4EFF-9723-62768BFA9BCA}" destId="{25D62709-D7F8-42FA-A82A-555FEC3C3853}" srcOrd="1" destOrd="0" presId="urn:microsoft.com/office/officeart/2005/8/layout/list1"/>
    <dgm:cxn modelId="{DC190A6D-9321-4F67-87D4-625F992B7F73}" type="presParOf" srcId="{5279C4AE-313B-4687-BAFF-6279B51596B7}" destId="{892CCEFB-CFF8-41E6-A040-9E16AB328E1F}" srcOrd="5" destOrd="0" presId="urn:microsoft.com/office/officeart/2005/8/layout/list1"/>
    <dgm:cxn modelId="{D6A827B0-B68A-43F3-ABE0-02A27F61763C}" type="presParOf" srcId="{5279C4AE-313B-4687-BAFF-6279B51596B7}" destId="{FFF9B171-A3B2-46FE-AB09-B709A8999A83}" srcOrd="6" destOrd="0" presId="urn:microsoft.com/office/officeart/2005/8/layout/list1"/>
    <dgm:cxn modelId="{8ADCA027-4ABC-4330-BD1B-DCC3C6611BE6}" type="presParOf" srcId="{5279C4AE-313B-4687-BAFF-6279B51596B7}" destId="{2FCFD77F-BD35-423A-B5C6-1BC3CC57E2BC}" srcOrd="7" destOrd="0" presId="urn:microsoft.com/office/officeart/2005/8/layout/list1"/>
    <dgm:cxn modelId="{20900603-DD2B-49EE-8607-225056653E2A}" type="presParOf" srcId="{5279C4AE-313B-4687-BAFF-6279B51596B7}" destId="{96C749A1-6DC9-4856-B603-0F46D2B78F8C}" srcOrd="8" destOrd="0" presId="urn:microsoft.com/office/officeart/2005/8/layout/list1"/>
    <dgm:cxn modelId="{ED8F9EC5-F2B9-457F-97C9-13167F0A9B45}" type="presParOf" srcId="{96C749A1-6DC9-4856-B603-0F46D2B78F8C}" destId="{769B0D9D-C5B2-4274-B04B-A990D291B98E}" srcOrd="0" destOrd="0" presId="urn:microsoft.com/office/officeart/2005/8/layout/list1"/>
    <dgm:cxn modelId="{3DA5E637-CBD5-4338-B4CA-EA5E6747FBAD}" type="presParOf" srcId="{96C749A1-6DC9-4856-B603-0F46D2B78F8C}" destId="{5D2484EC-CFE7-4C40-BDEC-BE26554DEBB6}" srcOrd="1" destOrd="0" presId="urn:microsoft.com/office/officeart/2005/8/layout/list1"/>
    <dgm:cxn modelId="{54B18CE9-6E5E-41A9-8119-5BA9CFCF6B90}" type="presParOf" srcId="{5279C4AE-313B-4687-BAFF-6279B51596B7}" destId="{A3FAC9C0-919F-4AE5-B76D-C4F210897845}" srcOrd="9" destOrd="0" presId="urn:microsoft.com/office/officeart/2005/8/layout/list1"/>
    <dgm:cxn modelId="{CC116E08-D6A0-4F0B-B447-1246CEFFE257}" type="presParOf" srcId="{5279C4AE-313B-4687-BAFF-6279B51596B7}" destId="{C149DC3D-CDF5-4CF2-8BE0-57E62B84D63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7892B1-06D1-4A84-9C74-65406F89F052}"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US"/>
        </a:p>
      </dgm:t>
    </dgm:pt>
    <dgm:pt modelId="{7B97500A-2C52-4117-90E6-3ABAC1D97322}">
      <dgm:prSet phldrT="[Text]"/>
      <dgm:spPr/>
      <dgm:t>
        <a:bodyPr/>
        <a:lstStyle/>
        <a:p>
          <a:r>
            <a:rPr lang="en-US" dirty="0" smtClean="0"/>
            <a:t>push</a:t>
          </a:r>
          <a:endParaRPr lang="en-US" dirty="0"/>
        </a:p>
      </dgm:t>
    </dgm:pt>
    <dgm:pt modelId="{0204A1FD-A03B-428E-AF2F-B0BE0D754DE3}" type="parTrans" cxnId="{ACF604B2-9FC9-4D21-B47D-C4561960E1F6}">
      <dgm:prSet/>
      <dgm:spPr/>
      <dgm:t>
        <a:bodyPr/>
        <a:lstStyle/>
        <a:p>
          <a:endParaRPr lang="en-US"/>
        </a:p>
      </dgm:t>
    </dgm:pt>
    <dgm:pt modelId="{B6BC9E48-5A17-43C9-A35A-29B3125122FE}" type="sibTrans" cxnId="{ACF604B2-9FC9-4D21-B47D-C4561960E1F6}">
      <dgm:prSet/>
      <dgm:spPr/>
      <dgm:t>
        <a:bodyPr/>
        <a:lstStyle/>
        <a:p>
          <a:endParaRPr lang="en-US"/>
        </a:p>
      </dgm:t>
    </dgm:pt>
    <dgm:pt modelId="{38B77086-8D79-4662-B9C6-9A6219E01AE6}">
      <dgm:prSet phldrT="[Text]"/>
      <dgm:spPr/>
      <dgm:t>
        <a:bodyPr/>
        <a:lstStyle/>
        <a:p>
          <a:r>
            <a:rPr lang="en-US" dirty="0" smtClean="0"/>
            <a:t>branch-out</a:t>
          </a:r>
          <a:endParaRPr lang="en-US" dirty="0"/>
        </a:p>
      </dgm:t>
    </dgm:pt>
    <dgm:pt modelId="{4E54D460-B429-4BF0-8AAF-C02444C41BFB}" type="parTrans" cxnId="{A1A1BBBD-4F8D-4D4E-A9BB-D3087CD03C1E}">
      <dgm:prSet/>
      <dgm:spPr/>
      <dgm:t>
        <a:bodyPr/>
        <a:lstStyle/>
        <a:p>
          <a:endParaRPr lang="en-US"/>
        </a:p>
      </dgm:t>
    </dgm:pt>
    <dgm:pt modelId="{70AD88F9-6932-49BC-AFE3-B5C5109DC2D7}" type="sibTrans" cxnId="{A1A1BBBD-4F8D-4D4E-A9BB-D3087CD03C1E}">
      <dgm:prSet/>
      <dgm:spPr/>
      <dgm:t>
        <a:bodyPr/>
        <a:lstStyle/>
        <a:p>
          <a:endParaRPr lang="en-US"/>
        </a:p>
      </dgm:t>
    </dgm:pt>
    <dgm:pt modelId="{16650CA2-4F5C-43D8-844B-A3E40C038FF3}" type="pres">
      <dgm:prSet presAssocID="{1A7892B1-06D1-4A84-9C74-65406F89F052}" presName="compositeShape" presStyleCnt="0">
        <dgm:presLayoutVars>
          <dgm:chMax val="2"/>
          <dgm:dir/>
          <dgm:resizeHandles val="exact"/>
        </dgm:presLayoutVars>
      </dgm:prSet>
      <dgm:spPr/>
    </dgm:pt>
    <dgm:pt modelId="{B1A98079-1EFA-4F73-8AB4-665D5C344078}" type="pres">
      <dgm:prSet presAssocID="{7B97500A-2C52-4117-90E6-3ABAC1D97322}" presName="upArrow" presStyleLbl="node1" presStyleIdx="0" presStyleCnt="2"/>
      <dgm:spPr/>
    </dgm:pt>
    <dgm:pt modelId="{61AD6EA1-D353-498D-BEBD-F19BAC1E53E2}" type="pres">
      <dgm:prSet presAssocID="{7B97500A-2C52-4117-90E6-3ABAC1D97322}" presName="upArrowText" presStyleLbl="revTx" presStyleIdx="0" presStyleCnt="2">
        <dgm:presLayoutVars>
          <dgm:chMax val="0"/>
          <dgm:bulletEnabled val="1"/>
        </dgm:presLayoutVars>
      </dgm:prSet>
      <dgm:spPr/>
    </dgm:pt>
    <dgm:pt modelId="{BE9B8257-5154-4918-BBBC-7E6A3E04FD32}" type="pres">
      <dgm:prSet presAssocID="{38B77086-8D79-4662-B9C6-9A6219E01AE6}" presName="downArrow" presStyleLbl="node1" presStyleIdx="1" presStyleCnt="2"/>
      <dgm:spPr/>
    </dgm:pt>
    <dgm:pt modelId="{6AE4AD68-BBAE-42AE-B63F-C71C20C3E5A7}" type="pres">
      <dgm:prSet presAssocID="{38B77086-8D79-4662-B9C6-9A6219E01AE6}" presName="downArrowText" presStyleLbl="revTx" presStyleIdx="1" presStyleCnt="2" custScaleX="102577">
        <dgm:presLayoutVars>
          <dgm:chMax val="0"/>
          <dgm:bulletEnabled val="1"/>
        </dgm:presLayoutVars>
      </dgm:prSet>
      <dgm:spPr/>
      <dgm:t>
        <a:bodyPr/>
        <a:lstStyle/>
        <a:p>
          <a:endParaRPr lang="en-US"/>
        </a:p>
      </dgm:t>
    </dgm:pt>
  </dgm:ptLst>
  <dgm:cxnLst>
    <dgm:cxn modelId="{ACF604B2-9FC9-4D21-B47D-C4561960E1F6}" srcId="{1A7892B1-06D1-4A84-9C74-65406F89F052}" destId="{7B97500A-2C52-4117-90E6-3ABAC1D97322}" srcOrd="0" destOrd="0" parTransId="{0204A1FD-A03B-428E-AF2F-B0BE0D754DE3}" sibTransId="{B6BC9E48-5A17-43C9-A35A-29B3125122FE}"/>
    <dgm:cxn modelId="{D51F17E1-336D-4D44-B3F9-59184E35B188}" type="presOf" srcId="{38B77086-8D79-4662-B9C6-9A6219E01AE6}" destId="{6AE4AD68-BBAE-42AE-B63F-C71C20C3E5A7}" srcOrd="0" destOrd="0" presId="urn:microsoft.com/office/officeart/2005/8/layout/arrow4"/>
    <dgm:cxn modelId="{30F1171B-B620-498B-9F1B-57E87E0FEAC8}" type="presOf" srcId="{7B97500A-2C52-4117-90E6-3ABAC1D97322}" destId="{61AD6EA1-D353-498D-BEBD-F19BAC1E53E2}" srcOrd="0" destOrd="0" presId="urn:microsoft.com/office/officeart/2005/8/layout/arrow4"/>
    <dgm:cxn modelId="{A1A1BBBD-4F8D-4D4E-A9BB-D3087CD03C1E}" srcId="{1A7892B1-06D1-4A84-9C74-65406F89F052}" destId="{38B77086-8D79-4662-B9C6-9A6219E01AE6}" srcOrd="1" destOrd="0" parTransId="{4E54D460-B429-4BF0-8AAF-C02444C41BFB}" sibTransId="{70AD88F9-6932-49BC-AFE3-B5C5109DC2D7}"/>
    <dgm:cxn modelId="{B4B0F4F8-DC31-4937-BB39-27E85757AAC8}" type="presOf" srcId="{1A7892B1-06D1-4A84-9C74-65406F89F052}" destId="{16650CA2-4F5C-43D8-844B-A3E40C038FF3}" srcOrd="0" destOrd="0" presId="urn:microsoft.com/office/officeart/2005/8/layout/arrow4"/>
    <dgm:cxn modelId="{70E6DE13-6B55-40FF-B93D-A31D4150F927}" type="presParOf" srcId="{16650CA2-4F5C-43D8-844B-A3E40C038FF3}" destId="{B1A98079-1EFA-4F73-8AB4-665D5C344078}" srcOrd="0" destOrd="0" presId="urn:microsoft.com/office/officeart/2005/8/layout/arrow4"/>
    <dgm:cxn modelId="{3D3BE696-5885-4D06-8A02-95DDEC24753B}" type="presParOf" srcId="{16650CA2-4F5C-43D8-844B-A3E40C038FF3}" destId="{61AD6EA1-D353-498D-BEBD-F19BAC1E53E2}" srcOrd="1" destOrd="0" presId="urn:microsoft.com/office/officeart/2005/8/layout/arrow4"/>
    <dgm:cxn modelId="{075F93C2-BE27-4DBA-9C51-9D710B72CB07}" type="presParOf" srcId="{16650CA2-4F5C-43D8-844B-A3E40C038FF3}" destId="{BE9B8257-5154-4918-BBBC-7E6A3E04FD32}" srcOrd="2" destOrd="0" presId="urn:microsoft.com/office/officeart/2005/8/layout/arrow4"/>
    <dgm:cxn modelId="{934F94F5-054C-460D-854B-5436C760DA4D}" type="presParOf" srcId="{16650CA2-4F5C-43D8-844B-A3E40C038FF3}" destId="{6AE4AD68-BBAE-42AE-B63F-C71C20C3E5A7}" srcOrd="3" destOrd="0" presId="urn:microsoft.com/office/officeart/2005/8/layout/arrow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FB4D9D-DD62-4A41-811F-49FF59E71D3B}"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FEA5BB5A-13F8-4440-A48B-FD3B350490B0}">
      <dgm:prSet phldrT="[Text]"/>
      <dgm:spPr/>
      <dgm:t>
        <a:bodyPr/>
        <a:lstStyle/>
        <a:p>
          <a:r>
            <a:rPr lang="en-US" dirty="0" err="1" smtClean="0"/>
            <a:t>bugfix</a:t>
          </a:r>
          <a:endParaRPr lang="en-US" dirty="0"/>
        </a:p>
      </dgm:t>
    </dgm:pt>
    <dgm:pt modelId="{A707ED4B-7DC3-4760-A494-C45FAAF5F18F}" type="parTrans" cxnId="{AF7E4A1B-BF78-4057-93F4-DCA720406D39}">
      <dgm:prSet/>
      <dgm:spPr/>
      <dgm:t>
        <a:bodyPr/>
        <a:lstStyle/>
        <a:p>
          <a:endParaRPr lang="en-US"/>
        </a:p>
      </dgm:t>
    </dgm:pt>
    <dgm:pt modelId="{32791400-5BD2-4E5F-A3C2-674A1DC329BB}" type="sibTrans" cxnId="{AF7E4A1B-BF78-4057-93F4-DCA720406D39}">
      <dgm:prSet/>
      <dgm:spPr/>
      <dgm:t>
        <a:bodyPr/>
        <a:lstStyle/>
        <a:p>
          <a:endParaRPr lang="en-US"/>
        </a:p>
      </dgm:t>
    </dgm:pt>
    <dgm:pt modelId="{8FABA1DE-D633-460D-9BF4-74AF1B8845A5}">
      <dgm:prSet phldrT="[Text]"/>
      <dgm:spPr/>
      <dgm:t>
        <a:bodyPr/>
        <a:lstStyle/>
        <a:p>
          <a:r>
            <a:rPr lang="en-US" dirty="0" err="1" smtClean="0"/>
            <a:t>Bugfixes</a:t>
          </a:r>
          <a:r>
            <a:rPr lang="en-US" dirty="0" smtClean="0"/>
            <a:t> happens here</a:t>
          </a:r>
          <a:endParaRPr lang="en-US" dirty="0"/>
        </a:p>
      </dgm:t>
    </dgm:pt>
    <dgm:pt modelId="{9DC62874-9318-4623-9B5E-C88EA4264C4C}" type="parTrans" cxnId="{0B5F3A90-4881-4C50-963E-0995F926C590}">
      <dgm:prSet/>
      <dgm:spPr/>
      <dgm:t>
        <a:bodyPr/>
        <a:lstStyle/>
        <a:p>
          <a:endParaRPr lang="en-US"/>
        </a:p>
      </dgm:t>
    </dgm:pt>
    <dgm:pt modelId="{8CCF5B73-A357-4BBF-8056-C4FB20FA8E1A}" type="sibTrans" cxnId="{0B5F3A90-4881-4C50-963E-0995F926C590}">
      <dgm:prSet/>
      <dgm:spPr/>
      <dgm:t>
        <a:bodyPr/>
        <a:lstStyle/>
        <a:p>
          <a:endParaRPr lang="en-US"/>
        </a:p>
      </dgm:t>
    </dgm:pt>
    <dgm:pt modelId="{5F777E32-C6F9-4F60-B891-9BBA30CE9FB1}">
      <dgm:prSet phldrT="[Text]"/>
      <dgm:spPr/>
      <dgm:t>
        <a:bodyPr/>
        <a:lstStyle/>
        <a:p>
          <a:r>
            <a:rPr lang="en-US" dirty="0" smtClean="0"/>
            <a:t>hotfix</a:t>
          </a:r>
          <a:endParaRPr lang="en-US" dirty="0"/>
        </a:p>
      </dgm:t>
    </dgm:pt>
    <dgm:pt modelId="{23E4203D-CAE5-4CCC-9964-1E5DB11761B0}" type="parTrans" cxnId="{C9CB8FF2-0194-4E7E-8905-124BFA60B9D4}">
      <dgm:prSet/>
      <dgm:spPr/>
      <dgm:t>
        <a:bodyPr/>
        <a:lstStyle/>
        <a:p>
          <a:endParaRPr lang="en-US"/>
        </a:p>
      </dgm:t>
    </dgm:pt>
    <dgm:pt modelId="{F740AD92-F60C-42D9-8C81-20FC93C835A2}" type="sibTrans" cxnId="{C9CB8FF2-0194-4E7E-8905-124BFA60B9D4}">
      <dgm:prSet/>
      <dgm:spPr/>
      <dgm:t>
        <a:bodyPr/>
        <a:lstStyle/>
        <a:p>
          <a:endParaRPr lang="en-US"/>
        </a:p>
      </dgm:t>
    </dgm:pt>
    <dgm:pt modelId="{7E0B2539-3BE8-411A-B9FC-5DA21161FE96}">
      <dgm:prSet phldrT="[Text]"/>
      <dgm:spPr/>
      <dgm:t>
        <a:bodyPr/>
        <a:lstStyle/>
        <a:p>
          <a:r>
            <a:rPr lang="en-US" dirty="0" smtClean="0"/>
            <a:t>.</a:t>
          </a:r>
          <a:endParaRPr lang="en-US" dirty="0"/>
        </a:p>
      </dgm:t>
    </dgm:pt>
    <dgm:pt modelId="{9E0B54C0-B099-452C-822E-9AA744DD846E}" type="parTrans" cxnId="{8E6C4ED6-7F73-4DE4-BDA6-B97DB2444628}">
      <dgm:prSet/>
      <dgm:spPr/>
      <dgm:t>
        <a:bodyPr/>
        <a:lstStyle/>
        <a:p>
          <a:endParaRPr lang="en-US"/>
        </a:p>
      </dgm:t>
    </dgm:pt>
    <dgm:pt modelId="{1ABBF645-2392-4CCB-B1C1-E060B502DEA3}" type="sibTrans" cxnId="{8E6C4ED6-7F73-4DE4-BDA6-B97DB2444628}">
      <dgm:prSet/>
      <dgm:spPr/>
      <dgm:t>
        <a:bodyPr/>
        <a:lstStyle/>
        <a:p>
          <a:endParaRPr lang="en-US"/>
        </a:p>
      </dgm:t>
    </dgm:pt>
    <dgm:pt modelId="{23BFE050-C9EB-4618-A1B7-5FE03FB78510}">
      <dgm:prSet phldrT="[Text]"/>
      <dgm:spPr/>
      <dgm:t>
        <a:bodyPr/>
        <a:lstStyle/>
        <a:p>
          <a:r>
            <a:rPr lang="en-US" dirty="0" smtClean="0"/>
            <a:t>Emergency hotfixes happens here</a:t>
          </a:r>
          <a:endParaRPr lang="en-US" dirty="0"/>
        </a:p>
      </dgm:t>
    </dgm:pt>
    <dgm:pt modelId="{E2D3B9CE-AEA7-44A6-894E-5301805C96DD}" type="parTrans" cxnId="{D0705AAC-AADC-47EE-AFB9-D289B4AF72EA}">
      <dgm:prSet/>
      <dgm:spPr/>
      <dgm:t>
        <a:bodyPr/>
        <a:lstStyle/>
        <a:p>
          <a:endParaRPr lang="en-US"/>
        </a:p>
      </dgm:t>
    </dgm:pt>
    <dgm:pt modelId="{624C0B69-5F5A-4C74-B9D1-D969D245FB00}" type="sibTrans" cxnId="{D0705AAC-AADC-47EE-AFB9-D289B4AF72EA}">
      <dgm:prSet/>
      <dgm:spPr/>
      <dgm:t>
        <a:bodyPr/>
        <a:lstStyle/>
        <a:p>
          <a:endParaRPr lang="en-US"/>
        </a:p>
      </dgm:t>
    </dgm:pt>
    <dgm:pt modelId="{76CCF73B-520F-4456-AD1B-A6BF5897A8B3}">
      <dgm:prSet phldrT="[Text]"/>
      <dgm:spPr/>
      <dgm:t>
        <a:bodyPr/>
        <a:lstStyle/>
        <a:p>
          <a:r>
            <a:rPr lang="en-US" dirty="0" smtClean="0"/>
            <a:t>feature</a:t>
          </a:r>
          <a:endParaRPr lang="en-US" dirty="0"/>
        </a:p>
      </dgm:t>
    </dgm:pt>
    <dgm:pt modelId="{586DC6E3-6693-4FCB-A7F9-99EEC371A68F}" type="parTrans" cxnId="{7A65B23A-29E6-4968-BEBA-CD652E2A329E}">
      <dgm:prSet/>
      <dgm:spPr/>
      <dgm:t>
        <a:bodyPr/>
        <a:lstStyle/>
        <a:p>
          <a:endParaRPr lang="en-US"/>
        </a:p>
      </dgm:t>
    </dgm:pt>
    <dgm:pt modelId="{291A3A3B-7525-4B39-AA45-642C0DD85996}" type="sibTrans" cxnId="{7A65B23A-29E6-4968-BEBA-CD652E2A329E}">
      <dgm:prSet/>
      <dgm:spPr/>
      <dgm:t>
        <a:bodyPr/>
        <a:lstStyle/>
        <a:p>
          <a:endParaRPr lang="en-US"/>
        </a:p>
      </dgm:t>
    </dgm:pt>
    <dgm:pt modelId="{EF697AD1-9BB8-4DEE-8211-C6978FD658DA}">
      <dgm:prSet phldrT="[Text]"/>
      <dgm:spPr/>
      <dgm:t>
        <a:bodyPr/>
        <a:lstStyle/>
        <a:p>
          <a:r>
            <a:rPr lang="en-US" dirty="0" smtClean="0"/>
            <a:t>.</a:t>
          </a:r>
          <a:endParaRPr lang="en-US" dirty="0"/>
        </a:p>
      </dgm:t>
    </dgm:pt>
    <dgm:pt modelId="{A92F9022-E046-41C0-9ADF-8BC2283B00C3}" type="parTrans" cxnId="{059EA6DA-096B-457B-9042-BA46C5C0E9A2}">
      <dgm:prSet/>
      <dgm:spPr/>
      <dgm:t>
        <a:bodyPr/>
        <a:lstStyle/>
        <a:p>
          <a:endParaRPr lang="en-US"/>
        </a:p>
      </dgm:t>
    </dgm:pt>
    <dgm:pt modelId="{04C5A09F-7F5D-41EF-B021-20B372C2B9E4}" type="sibTrans" cxnId="{059EA6DA-096B-457B-9042-BA46C5C0E9A2}">
      <dgm:prSet/>
      <dgm:spPr/>
      <dgm:t>
        <a:bodyPr/>
        <a:lstStyle/>
        <a:p>
          <a:endParaRPr lang="en-US"/>
        </a:p>
      </dgm:t>
    </dgm:pt>
    <dgm:pt modelId="{C34B45B5-CBDC-42B8-9D66-7AF8B092AE57}">
      <dgm:prSet phldrT="[Text]"/>
      <dgm:spPr/>
      <dgm:t>
        <a:bodyPr/>
        <a:lstStyle/>
        <a:p>
          <a:r>
            <a:rPr lang="en-US" dirty="0" smtClean="0"/>
            <a:t>A feature specific to the branch Sprint-1</a:t>
          </a:r>
          <a:endParaRPr lang="en-US" dirty="0"/>
        </a:p>
      </dgm:t>
    </dgm:pt>
    <dgm:pt modelId="{9EFDFB0A-2CD3-4A62-ACCA-B03D2DBCA3FD}" type="parTrans" cxnId="{43B10103-B5E3-4455-BB44-3C43CFC4CF65}">
      <dgm:prSet/>
      <dgm:spPr/>
      <dgm:t>
        <a:bodyPr/>
        <a:lstStyle/>
        <a:p>
          <a:endParaRPr lang="en-US"/>
        </a:p>
      </dgm:t>
    </dgm:pt>
    <dgm:pt modelId="{62E5D34D-B6F4-4142-B2F7-A7CC33D56852}" type="sibTrans" cxnId="{43B10103-B5E3-4455-BB44-3C43CFC4CF65}">
      <dgm:prSet/>
      <dgm:spPr/>
      <dgm:t>
        <a:bodyPr/>
        <a:lstStyle/>
        <a:p>
          <a:endParaRPr lang="en-US"/>
        </a:p>
      </dgm:t>
    </dgm:pt>
    <dgm:pt modelId="{43D83559-20D7-4B15-A364-34FAECC01364}">
      <dgm:prSet phldrT="[Text]"/>
      <dgm:spPr/>
      <dgm:t>
        <a:bodyPr/>
        <a:lstStyle/>
        <a:p>
          <a:r>
            <a:rPr lang="en-US" dirty="0" smtClean="0"/>
            <a:t>.</a:t>
          </a:r>
          <a:endParaRPr lang="en-US" dirty="0"/>
        </a:p>
      </dgm:t>
    </dgm:pt>
    <dgm:pt modelId="{5A1B5448-16E9-4CE9-A986-59DF210AFE05}" type="sibTrans" cxnId="{85F47606-21A7-45D6-957D-34DB927A2537}">
      <dgm:prSet/>
      <dgm:spPr/>
      <dgm:t>
        <a:bodyPr/>
        <a:lstStyle/>
        <a:p>
          <a:endParaRPr lang="en-US"/>
        </a:p>
      </dgm:t>
    </dgm:pt>
    <dgm:pt modelId="{48B6D100-B5C9-45FD-A53D-A69A24A5590F}" type="parTrans" cxnId="{85F47606-21A7-45D6-957D-34DB927A2537}">
      <dgm:prSet/>
      <dgm:spPr/>
      <dgm:t>
        <a:bodyPr/>
        <a:lstStyle/>
        <a:p>
          <a:endParaRPr lang="en-US"/>
        </a:p>
      </dgm:t>
    </dgm:pt>
    <dgm:pt modelId="{15FC3AA5-CBB1-492E-ACE4-F15B630BA9A9}" type="pres">
      <dgm:prSet presAssocID="{C8FB4D9D-DD62-4A41-811F-49FF59E71D3B}" presName="Name0" presStyleCnt="0">
        <dgm:presLayoutVars>
          <dgm:chMax/>
          <dgm:chPref val="3"/>
          <dgm:dir/>
          <dgm:animOne val="branch"/>
          <dgm:animLvl val="lvl"/>
        </dgm:presLayoutVars>
      </dgm:prSet>
      <dgm:spPr/>
    </dgm:pt>
    <dgm:pt modelId="{7FD47906-B0D6-433F-BF23-C4C0D83C5030}" type="pres">
      <dgm:prSet presAssocID="{FEA5BB5A-13F8-4440-A48B-FD3B350490B0}" presName="composite" presStyleCnt="0"/>
      <dgm:spPr/>
    </dgm:pt>
    <dgm:pt modelId="{9EB60F42-ADD8-4176-B564-22CE61B8F46C}" type="pres">
      <dgm:prSet presAssocID="{FEA5BB5A-13F8-4440-A48B-FD3B350490B0}" presName="FirstChild" presStyleLbl="revTx" presStyleIdx="0" presStyleCnt="6">
        <dgm:presLayoutVars>
          <dgm:chMax val="0"/>
          <dgm:chPref val="0"/>
          <dgm:bulletEnabled val="1"/>
        </dgm:presLayoutVars>
      </dgm:prSet>
      <dgm:spPr/>
      <dgm:t>
        <a:bodyPr/>
        <a:lstStyle/>
        <a:p>
          <a:endParaRPr lang="en-US"/>
        </a:p>
      </dgm:t>
    </dgm:pt>
    <dgm:pt modelId="{2D9E29E7-8F29-4C97-85E4-2EE21365DB98}" type="pres">
      <dgm:prSet presAssocID="{FEA5BB5A-13F8-4440-A48B-FD3B350490B0}" presName="Parent" presStyleLbl="alignNode1" presStyleIdx="0" presStyleCnt="3">
        <dgm:presLayoutVars>
          <dgm:chMax val="3"/>
          <dgm:chPref val="3"/>
          <dgm:bulletEnabled val="1"/>
        </dgm:presLayoutVars>
      </dgm:prSet>
      <dgm:spPr/>
    </dgm:pt>
    <dgm:pt modelId="{128B4F1E-C780-4E5B-AED8-B8913CF1A5C1}" type="pres">
      <dgm:prSet presAssocID="{FEA5BB5A-13F8-4440-A48B-FD3B350490B0}" presName="Accent" presStyleLbl="parChTrans1D1" presStyleIdx="0" presStyleCnt="3"/>
      <dgm:spPr/>
    </dgm:pt>
    <dgm:pt modelId="{73B39B8A-2C52-4485-8989-3C6F64BD8EE0}" type="pres">
      <dgm:prSet presAssocID="{FEA5BB5A-13F8-4440-A48B-FD3B350490B0}" presName="Child" presStyleLbl="revTx" presStyleIdx="1" presStyleCnt="6">
        <dgm:presLayoutVars>
          <dgm:chMax val="0"/>
          <dgm:chPref val="0"/>
          <dgm:bulletEnabled val="1"/>
        </dgm:presLayoutVars>
      </dgm:prSet>
      <dgm:spPr/>
      <dgm:t>
        <a:bodyPr/>
        <a:lstStyle/>
        <a:p>
          <a:endParaRPr lang="en-US"/>
        </a:p>
      </dgm:t>
    </dgm:pt>
    <dgm:pt modelId="{1644D2FE-D503-47B6-9654-6A5BD3FC7D2A}" type="pres">
      <dgm:prSet presAssocID="{32791400-5BD2-4E5F-A3C2-674A1DC329BB}" presName="sibTrans" presStyleCnt="0"/>
      <dgm:spPr/>
    </dgm:pt>
    <dgm:pt modelId="{3C6E0D1F-BF79-42D8-BE46-AB86BDD642FB}" type="pres">
      <dgm:prSet presAssocID="{5F777E32-C6F9-4F60-B891-9BBA30CE9FB1}" presName="composite" presStyleCnt="0"/>
      <dgm:spPr/>
    </dgm:pt>
    <dgm:pt modelId="{396F2703-092B-499B-81E6-EBE29B64CE8F}" type="pres">
      <dgm:prSet presAssocID="{5F777E32-C6F9-4F60-B891-9BBA30CE9FB1}" presName="FirstChild" presStyleLbl="revTx" presStyleIdx="2" presStyleCnt="6">
        <dgm:presLayoutVars>
          <dgm:chMax val="0"/>
          <dgm:chPref val="0"/>
          <dgm:bulletEnabled val="1"/>
        </dgm:presLayoutVars>
      </dgm:prSet>
      <dgm:spPr/>
    </dgm:pt>
    <dgm:pt modelId="{162B6FA8-9603-4A7A-B740-86913417527F}" type="pres">
      <dgm:prSet presAssocID="{5F777E32-C6F9-4F60-B891-9BBA30CE9FB1}" presName="Parent" presStyleLbl="alignNode1" presStyleIdx="1" presStyleCnt="3">
        <dgm:presLayoutVars>
          <dgm:chMax val="3"/>
          <dgm:chPref val="3"/>
          <dgm:bulletEnabled val="1"/>
        </dgm:presLayoutVars>
      </dgm:prSet>
      <dgm:spPr/>
    </dgm:pt>
    <dgm:pt modelId="{9BC47A15-24FB-4E99-9780-AE0638BC30FF}" type="pres">
      <dgm:prSet presAssocID="{5F777E32-C6F9-4F60-B891-9BBA30CE9FB1}" presName="Accent" presStyleLbl="parChTrans1D1" presStyleIdx="1" presStyleCnt="3"/>
      <dgm:spPr/>
    </dgm:pt>
    <dgm:pt modelId="{CCEB2855-7F8E-439F-BEEE-E6851BD3CA91}" type="pres">
      <dgm:prSet presAssocID="{5F777E32-C6F9-4F60-B891-9BBA30CE9FB1}" presName="Child" presStyleLbl="revTx" presStyleIdx="3" presStyleCnt="6">
        <dgm:presLayoutVars>
          <dgm:chMax val="0"/>
          <dgm:chPref val="0"/>
          <dgm:bulletEnabled val="1"/>
        </dgm:presLayoutVars>
      </dgm:prSet>
      <dgm:spPr/>
    </dgm:pt>
    <dgm:pt modelId="{F54BAEF3-11A9-4C2A-9CF2-926F7F5060AE}" type="pres">
      <dgm:prSet presAssocID="{F740AD92-F60C-42D9-8C81-20FC93C835A2}" presName="sibTrans" presStyleCnt="0"/>
      <dgm:spPr/>
    </dgm:pt>
    <dgm:pt modelId="{7DC52427-379F-4083-BA7F-EDFAB5A3CD20}" type="pres">
      <dgm:prSet presAssocID="{76CCF73B-520F-4456-AD1B-A6BF5897A8B3}" presName="composite" presStyleCnt="0"/>
      <dgm:spPr/>
    </dgm:pt>
    <dgm:pt modelId="{9CB65C48-F422-43FD-B9AE-75C2FE706D17}" type="pres">
      <dgm:prSet presAssocID="{76CCF73B-520F-4456-AD1B-A6BF5897A8B3}" presName="FirstChild" presStyleLbl="revTx" presStyleIdx="4" presStyleCnt="6">
        <dgm:presLayoutVars>
          <dgm:chMax val="0"/>
          <dgm:chPref val="0"/>
          <dgm:bulletEnabled val="1"/>
        </dgm:presLayoutVars>
      </dgm:prSet>
      <dgm:spPr/>
    </dgm:pt>
    <dgm:pt modelId="{26CB9C2C-1282-4F22-9BCC-C6E1A5706A46}" type="pres">
      <dgm:prSet presAssocID="{76CCF73B-520F-4456-AD1B-A6BF5897A8B3}" presName="Parent" presStyleLbl="alignNode1" presStyleIdx="2" presStyleCnt="3">
        <dgm:presLayoutVars>
          <dgm:chMax val="3"/>
          <dgm:chPref val="3"/>
          <dgm:bulletEnabled val="1"/>
        </dgm:presLayoutVars>
      </dgm:prSet>
      <dgm:spPr/>
    </dgm:pt>
    <dgm:pt modelId="{DDD805FB-E277-4901-8856-5F7213ED1D44}" type="pres">
      <dgm:prSet presAssocID="{76CCF73B-520F-4456-AD1B-A6BF5897A8B3}" presName="Accent" presStyleLbl="parChTrans1D1" presStyleIdx="2" presStyleCnt="3"/>
      <dgm:spPr/>
    </dgm:pt>
    <dgm:pt modelId="{3F8676F6-442B-43C8-B269-1F882CA87CD7}" type="pres">
      <dgm:prSet presAssocID="{76CCF73B-520F-4456-AD1B-A6BF5897A8B3}" presName="Child" presStyleLbl="revTx" presStyleIdx="5" presStyleCnt="6">
        <dgm:presLayoutVars>
          <dgm:chMax val="0"/>
          <dgm:chPref val="0"/>
          <dgm:bulletEnabled val="1"/>
        </dgm:presLayoutVars>
      </dgm:prSet>
      <dgm:spPr/>
    </dgm:pt>
  </dgm:ptLst>
  <dgm:cxnLst>
    <dgm:cxn modelId="{43B10103-B5E3-4455-BB44-3C43CFC4CF65}" srcId="{76CCF73B-520F-4456-AD1B-A6BF5897A8B3}" destId="{C34B45B5-CBDC-42B8-9D66-7AF8B092AE57}" srcOrd="1" destOrd="0" parTransId="{9EFDFB0A-2CD3-4A62-ACCA-B03D2DBCA3FD}" sibTransId="{62E5D34D-B6F4-4142-B2F7-A7CC33D56852}"/>
    <dgm:cxn modelId="{A16EA238-5801-46BF-A33F-547A1D3EC62D}" type="presOf" srcId="{8FABA1DE-D633-460D-9BF4-74AF1B8845A5}" destId="{73B39B8A-2C52-4485-8989-3C6F64BD8EE0}" srcOrd="0" destOrd="0" presId="urn:microsoft.com/office/officeart/2011/layout/TabList"/>
    <dgm:cxn modelId="{059EA6DA-096B-457B-9042-BA46C5C0E9A2}" srcId="{76CCF73B-520F-4456-AD1B-A6BF5897A8B3}" destId="{EF697AD1-9BB8-4DEE-8211-C6978FD658DA}" srcOrd="0" destOrd="0" parTransId="{A92F9022-E046-41C0-9ADF-8BC2283B00C3}" sibTransId="{04C5A09F-7F5D-41EF-B021-20B372C2B9E4}"/>
    <dgm:cxn modelId="{AADB40E9-043D-4608-9AE7-CD8EF938FC88}" type="presOf" srcId="{76CCF73B-520F-4456-AD1B-A6BF5897A8B3}" destId="{26CB9C2C-1282-4F22-9BCC-C6E1A5706A46}" srcOrd="0" destOrd="0" presId="urn:microsoft.com/office/officeart/2011/layout/TabList"/>
    <dgm:cxn modelId="{A5D5EA81-C445-4CF6-A9F0-E9C4624D12D9}" type="presOf" srcId="{7E0B2539-3BE8-411A-B9FC-5DA21161FE96}" destId="{396F2703-092B-499B-81E6-EBE29B64CE8F}" srcOrd="0" destOrd="0" presId="urn:microsoft.com/office/officeart/2011/layout/TabList"/>
    <dgm:cxn modelId="{CA703222-C328-4C3C-B70C-9D478EF2D358}" type="presOf" srcId="{FEA5BB5A-13F8-4440-A48B-FD3B350490B0}" destId="{2D9E29E7-8F29-4C97-85E4-2EE21365DB98}" srcOrd="0" destOrd="0" presId="urn:microsoft.com/office/officeart/2011/layout/TabList"/>
    <dgm:cxn modelId="{9FFC6990-9691-43AA-9F3E-B39762A15FF8}" type="presOf" srcId="{43D83559-20D7-4B15-A364-34FAECC01364}" destId="{9EB60F42-ADD8-4176-B564-22CE61B8F46C}" srcOrd="0" destOrd="0" presId="urn:microsoft.com/office/officeart/2011/layout/TabList"/>
    <dgm:cxn modelId="{AF7E4A1B-BF78-4057-93F4-DCA720406D39}" srcId="{C8FB4D9D-DD62-4A41-811F-49FF59E71D3B}" destId="{FEA5BB5A-13F8-4440-A48B-FD3B350490B0}" srcOrd="0" destOrd="0" parTransId="{A707ED4B-7DC3-4760-A494-C45FAAF5F18F}" sibTransId="{32791400-5BD2-4E5F-A3C2-674A1DC329BB}"/>
    <dgm:cxn modelId="{0B5F3A90-4881-4C50-963E-0995F926C590}" srcId="{FEA5BB5A-13F8-4440-A48B-FD3B350490B0}" destId="{8FABA1DE-D633-460D-9BF4-74AF1B8845A5}" srcOrd="1" destOrd="0" parTransId="{9DC62874-9318-4623-9B5E-C88EA4264C4C}" sibTransId="{8CCF5B73-A357-4BBF-8056-C4FB20FA8E1A}"/>
    <dgm:cxn modelId="{C9CB8FF2-0194-4E7E-8905-124BFA60B9D4}" srcId="{C8FB4D9D-DD62-4A41-811F-49FF59E71D3B}" destId="{5F777E32-C6F9-4F60-B891-9BBA30CE9FB1}" srcOrd="1" destOrd="0" parTransId="{23E4203D-CAE5-4CCC-9964-1E5DB11761B0}" sibTransId="{F740AD92-F60C-42D9-8C81-20FC93C835A2}"/>
    <dgm:cxn modelId="{D0705AAC-AADC-47EE-AFB9-D289B4AF72EA}" srcId="{5F777E32-C6F9-4F60-B891-9BBA30CE9FB1}" destId="{23BFE050-C9EB-4618-A1B7-5FE03FB78510}" srcOrd="1" destOrd="0" parTransId="{E2D3B9CE-AEA7-44A6-894E-5301805C96DD}" sibTransId="{624C0B69-5F5A-4C74-B9D1-D969D245FB00}"/>
    <dgm:cxn modelId="{C51B8FE5-4F2D-43C3-99C6-00B7C7FA934A}" type="presOf" srcId="{EF697AD1-9BB8-4DEE-8211-C6978FD658DA}" destId="{9CB65C48-F422-43FD-B9AE-75C2FE706D17}" srcOrd="0" destOrd="0" presId="urn:microsoft.com/office/officeart/2011/layout/TabList"/>
    <dgm:cxn modelId="{13853CEE-EAA1-48D0-BD85-9FEF4D280A2D}" type="presOf" srcId="{C34B45B5-CBDC-42B8-9D66-7AF8B092AE57}" destId="{3F8676F6-442B-43C8-B269-1F882CA87CD7}" srcOrd="0" destOrd="0" presId="urn:microsoft.com/office/officeart/2011/layout/TabList"/>
    <dgm:cxn modelId="{85F47606-21A7-45D6-957D-34DB927A2537}" srcId="{FEA5BB5A-13F8-4440-A48B-FD3B350490B0}" destId="{43D83559-20D7-4B15-A364-34FAECC01364}" srcOrd="0" destOrd="0" parTransId="{48B6D100-B5C9-45FD-A53D-A69A24A5590F}" sibTransId="{5A1B5448-16E9-4CE9-A986-59DF210AFE05}"/>
    <dgm:cxn modelId="{2A66C531-6FEC-4886-AB0A-276EC662C6D3}" type="presOf" srcId="{5F777E32-C6F9-4F60-B891-9BBA30CE9FB1}" destId="{162B6FA8-9603-4A7A-B740-86913417527F}" srcOrd="0" destOrd="0" presId="urn:microsoft.com/office/officeart/2011/layout/TabList"/>
    <dgm:cxn modelId="{7A65B23A-29E6-4968-BEBA-CD652E2A329E}" srcId="{C8FB4D9D-DD62-4A41-811F-49FF59E71D3B}" destId="{76CCF73B-520F-4456-AD1B-A6BF5897A8B3}" srcOrd="2" destOrd="0" parTransId="{586DC6E3-6693-4FCB-A7F9-99EEC371A68F}" sibTransId="{291A3A3B-7525-4B39-AA45-642C0DD85996}"/>
    <dgm:cxn modelId="{886109F1-7747-43F9-AE72-C74D0F89FAF7}" type="presOf" srcId="{23BFE050-C9EB-4618-A1B7-5FE03FB78510}" destId="{CCEB2855-7F8E-439F-BEEE-E6851BD3CA91}" srcOrd="0" destOrd="0" presId="urn:microsoft.com/office/officeart/2011/layout/TabList"/>
    <dgm:cxn modelId="{522B611F-4572-4ADB-8633-64E6D394BC4B}" type="presOf" srcId="{C8FB4D9D-DD62-4A41-811F-49FF59E71D3B}" destId="{15FC3AA5-CBB1-492E-ACE4-F15B630BA9A9}" srcOrd="0" destOrd="0" presId="urn:microsoft.com/office/officeart/2011/layout/TabList"/>
    <dgm:cxn modelId="{8E6C4ED6-7F73-4DE4-BDA6-B97DB2444628}" srcId="{5F777E32-C6F9-4F60-B891-9BBA30CE9FB1}" destId="{7E0B2539-3BE8-411A-B9FC-5DA21161FE96}" srcOrd="0" destOrd="0" parTransId="{9E0B54C0-B099-452C-822E-9AA744DD846E}" sibTransId="{1ABBF645-2392-4CCB-B1C1-E060B502DEA3}"/>
    <dgm:cxn modelId="{1B0A743C-9254-4DDF-B50A-CBDADC271B61}" type="presParOf" srcId="{15FC3AA5-CBB1-492E-ACE4-F15B630BA9A9}" destId="{7FD47906-B0D6-433F-BF23-C4C0D83C5030}" srcOrd="0" destOrd="0" presId="urn:microsoft.com/office/officeart/2011/layout/TabList"/>
    <dgm:cxn modelId="{0501809B-B13A-467B-A0E0-CE2FE35F9D8F}" type="presParOf" srcId="{7FD47906-B0D6-433F-BF23-C4C0D83C5030}" destId="{9EB60F42-ADD8-4176-B564-22CE61B8F46C}" srcOrd="0" destOrd="0" presId="urn:microsoft.com/office/officeart/2011/layout/TabList"/>
    <dgm:cxn modelId="{9DDC754C-E3F0-48BB-9FCC-B0539F07FB25}" type="presParOf" srcId="{7FD47906-B0D6-433F-BF23-C4C0D83C5030}" destId="{2D9E29E7-8F29-4C97-85E4-2EE21365DB98}" srcOrd="1" destOrd="0" presId="urn:microsoft.com/office/officeart/2011/layout/TabList"/>
    <dgm:cxn modelId="{9CBB0A91-1427-44B3-BC2A-DCD0DC5067E8}" type="presParOf" srcId="{7FD47906-B0D6-433F-BF23-C4C0D83C5030}" destId="{128B4F1E-C780-4E5B-AED8-B8913CF1A5C1}" srcOrd="2" destOrd="0" presId="urn:microsoft.com/office/officeart/2011/layout/TabList"/>
    <dgm:cxn modelId="{68869613-577B-489F-857E-90FF4E79D76F}" type="presParOf" srcId="{15FC3AA5-CBB1-492E-ACE4-F15B630BA9A9}" destId="{73B39B8A-2C52-4485-8989-3C6F64BD8EE0}" srcOrd="1" destOrd="0" presId="urn:microsoft.com/office/officeart/2011/layout/TabList"/>
    <dgm:cxn modelId="{29C10632-299A-4541-87EA-0A6DD7C8F5BC}" type="presParOf" srcId="{15FC3AA5-CBB1-492E-ACE4-F15B630BA9A9}" destId="{1644D2FE-D503-47B6-9654-6A5BD3FC7D2A}" srcOrd="2" destOrd="0" presId="urn:microsoft.com/office/officeart/2011/layout/TabList"/>
    <dgm:cxn modelId="{CD69533F-7EE3-42E7-89E1-FDD6C0649B8A}" type="presParOf" srcId="{15FC3AA5-CBB1-492E-ACE4-F15B630BA9A9}" destId="{3C6E0D1F-BF79-42D8-BE46-AB86BDD642FB}" srcOrd="3" destOrd="0" presId="urn:microsoft.com/office/officeart/2011/layout/TabList"/>
    <dgm:cxn modelId="{807590E3-5E58-4B0F-982B-7D0B30098A2A}" type="presParOf" srcId="{3C6E0D1F-BF79-42D8-BE46-AB86BDD642FB}" destId="{396F2703-092B-499B-81E6-EBE29B64CE8F}" srcOrd="0" destOrd="0" presId="urn:microsoft.com/office/officeart/2011/layout/TabList"/>
    <dgm:cxn modelId="{1709BAA3-223E-48D8-BBA9-8508EBDAC8C0}" type="presParOf" srcId="{3C6E0D1F-BF79-42D8-BE46-AB86BDD642FB}" destId="{162B6FA8-9603-4A7A-B740-86913417527F}" srcOrd="1" destOrd="0" presId="urn:microsoft.com/office/officeart/2011/layout/TabList"/>
    <dgm:cxn modelId="{9C23D023-B111-406C-A08A-463005A866D4}" type="presParOf" srcId="{3C6E0D1F-BF79-42D8-BE46-AB86BDD642FB}" destId="{9BC47A15-24FB-4E99-9780-AE0638BC30FF}" srcOrd="2" destOrd="0" presId="urn:microsoft.com/office/officeart/2011/layout/TabList"/>
    <dgm:cxn modelId="{C405532A-EA02-47F9-BA23-8333BA9833EA}" type="presParOf" srcId="{15FC3AA5-CBB1-492E-ACE4-F15B630BA9A9}" destId="{CCEB2855-7F8E-439F-BEEE-E6851BD3CA91}" srcOrd="4" destOrd="0" presId="urn:microsoft.com/office/officeart/2011/layout/TabList"/>
    <dgm:cxn modelId="{3421B227-C55E-4DBF-BA38-927A08DF96D8}" type="presParOf" srcId="{15FC3AA5-CBB1-492E-ACE4-F15B630BA9A9}" destId="{F54BAEF3-11A9-4C2A-9CF2-926F7F5060AE}" srcOrd="5" destOrd="0" presId="urn:microsoft.com/office/officeart/2011/layout/TabList"/>
    <dgm:cxn modelId="{C8568287-24A3-4F5F-9CD0-52BED6D0F118}" type="presParOf" srcId="{15FC3AA5-CBB1-492E-ACE4-F15B630BA9A9}" destId="{7DC52427-379F-4083-BA7F-EDFAB5A3CD20}" srcOrd="6" destOrd="0" presId="urn:microsoft.com/office/officeart/2011/layout/TabList"/>
    <dgm:cxn modelId="{FF431442-AFC9-44D7-BF17-FCF62CC68063}" type="presParOf" srcId="{7DC52427-379F-4083-BA7F-EDFAB5A3CD20}" destId="{9CB65C48-F422-43FD-B9AE-75C2FE706D17}" srcOrd="0" destOrd="0" presId="urn:microsoft.com/office/officeart/2011/layout/TabList"/>
    <dgm:cxn modelId="{E5D54F6F-65B4-4A8A-832C-12D2620E46AE}" type="presParOf" srcId="{7DC52427-379F-4083-BA7F-EDFAB5A3CD20}" destId="{26CB9C2C-1282-4F22-9BCC-C6E1A5706A46}" srcOrd="1" destOrd="0" presId="urn:microsoft.com/office/officeart/2011/layout/TabList"/>
    <dgm:cxn modelId="{CF98FEC6-E23E-42A0-9BA7-BC523A93386D}" type="presParOf" srcId="{7DC52427-379F-4083-BA7F-EDFAB5A3CD20}" destId="{DDD805FB-E277-4901-8856-5F7213ED1D44}" srcOrd="2" destOrd="0" presId="urn:microsoft.com/office/officeart/2011/layout/TabList"/>
    <dgm:cxn modelId="{029059D9-A1F4-45CC-A267-C4DE4971287E}" type="presParOf" srcId="{15FC3AA5-CBB1-492E-ACE4-F15B630BA9A9}" destId="{3F8676F6-442B-43C8-B269-1F882CA87CD7}" srcOrd="7" destOrd="0" presId="urn:microsoft.com/office/officeart/2011/layout/Tab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923EA1-6268-4847-AA26-B9CAE1D209CC}"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en-US"/>
        </a:p>
      </dgm:t>
    </dgm:pt>
    <dgm:pt modelId="{80CFEDDF-08CE-4644-B4FD-06D6A5C5C77F}">
      <dgm:prSet phldrT="[Text]"/>
      <dgm:spPr/>
      <dgm:t>
        <a:bodyPr/>
        <a:lstStyle/>
        <a:p>
          <a:r>
            <a:rPr lang="en-US" dirty="0" smtClean="0"/>
            <a:t>merge</a:t>
          </a:r>
          <a:endParaRPr lang="en-US" dirty="0"/>
        </a:p>
      </dgm:t>
    </dgm:pt>
    <dgm:pt modelId="{92CDE68E-4190-43BA-947A-F1C0632BD875}" type="parTrans" cxnId="{0128ECF6-095E-45A5-AD74-CA9404C7235D}">
      <dgm:prSet/>
      <dgm:spPr/>
      <dgm:t>
        <a:bodyPr/>
        <a:lstStyle/>
        <a:p>
          <a:endParaRPr lang="en-US"/>
        </a:p>
      </dgm:t>
    </dgm:pt>
    <dgm:pt modelId="{89BE2139-B09B-4D53-9D23-99EB3EB486A3}" type="sibTrans" cxnId="{0128ECF6-095E-45A5-AD74-CA9404C7235D}">
      <dgm:prSet/>
      <dgm:spPr/>
      <dgm:t>
        <a:bodyPr/>
        <a:lstStyle/>
        <a:p>
          <a:endParaRPr lang="en-US"/>
        </a:p>
      </dgm:t>
    </dgm:pt>
    <dgm:pt modelId="{2B0173F9-CA46-4011-B86D-FAB3C9A5DF49}">
      <dgm:prSet phldrT="[Text]"/>
      <dgm:spPr/>
      <dgm:t>
        <a:bodyPr/>
        <a:lstStyle/>
        <a:p>
          <a:r>
            <a:rPr lang="en-US" dirty="0" smtClean="0"/>
            <a:t>branch-out</a:t>
          </a:r>
          <a:endParaRPr lang="en-US" dirty="0"/>
        </a:p>
      </dgm:t>
    </dgm:pt>
    <dgm:pt modelId="{D25C6999-01AA-4FBA-AF89-F8E79AA8A70E}" type="parTrans" cxnId="{D4739B88-ABCB-4A52-BB4F-A6B54EB3F749}">
      <dgm:prSet/>
      <dgm:spPr/>
      <dgm:t>
        <a:bodyPr/>
        <a:lstStyle/>
        <a:p>
          <a:endParaRPr lang="en-US"/>
        </a:p>
      </dgm:t>
    </dgm:pt>
    <dgm:pt modelId="{B78E213A-A2D4-4E16-AA71-2DCBDE17B0F3}" type="sibTrans" cxnId="{D4739B88-ABCB-4A52-BB4F-A6B54EB3F749}">
      <dgm:prSet/>
      <dgm:spPr/>
      <dgm:t>
        <a:bodyPr/>
        <a:lstStyle/>
        <a:p>
          <a:endParaRPr lang="en-US"/>
        </a:p>
      </dgm:t>
    </dgm:pt>
    <dgm:pt modelId="{79CD4A1B-806C-4931-BE61-F7F87A182520}" type="pres">
      <dgm:prSet presAssocID="{E6923EA1-6268-4847-AA26-B9CAE1D209CC}" presName="compositeShape" presStyleCnt="0">
        <dgm:presLayoutVars>
          <dgm:chMax val="2"/>
          <dgm:dir/>
          <dgm:resizeHandles val="exact"/>
        </dgm:presLayoutVars>
      </dgm:prSet>
      <dgm:spPr/>
    </dgm:pt>
    <dgm:pt modelId="{BF9754BC-621F-4600-84FC-575839A88B72}" type="pres">
      <dgm:prSet presAssocID="{E6923EA1-6268-4847-AA26-B9CAE1D209CC}" presName="ribbon" presStyleLbl="node1" presStyleIdx="0" presStyleCnt="1"/>
      <dgm:spPr/>
    </dgm:pt>
    <dgm:pt modelId="{3727E2F9-CE4F-4150-9AD3-063AD07F4657}" type="pres">
      <dgm:prSet presAssocID="{E6923EA1-6268-4847-AA26-B9CAE1D209CC}" presName="leftArrowText" presStyleLbl="node1" presStyleIdx="0" presStyleCnt="1">
        <dgm:presLayoutVars>
          <dgm:chMax val="0"/>
          <dgm:bulletEnabled val="1"/>
        </dgm:presLayoutVars>
      </dgm:prSet>
      <dgm:spPr/>
    </dgm:pt>
    <dgm:pt modelId="{F58682A9-2D5D-41E4-A15B-9363F8BD283D}" type="pres">
      <dgm:prSet presAssocID="{E6923EA1-6268-4847-AA26-B9CAE1D209CC}" presName="rightArrowText" presStyleLbl="node1" presStyleIdx="0" presStyleCnt="1">
        <dgm:presLayoutVars>
          <dgm:chMax val="0"/>
          <dgm:bulletEnabled val="1"/>
        </dgm:presLayoutVars>
      </dgm:prSet>
      <dgm:spPr/>
      <dgm:t>
        <a:bodyPr/>
        <a:lstStyle/>
        <a:p>
          <a:endParaRPr lang="en-US"/>
        </a:p>
      </dgm:t>
    </dgm:pt>
  </dgm:ptLst>
  <dgm:cxnLst>
    <dgm:cxn modelId="{A78DF1B7-4419-45B0-8225-EB904C346655}" type="presOf" srcId="{E6923EA1-6268-4847-AA26-B9CAE1D209CC}" destId="{79CD4A1B-806C-4931-BE61-F7F87A182520}" srcOrd="0" destOrd="0" presId="urn:microsoft.com/office/officeart/2005/8/layout/arrow6"/>
    <dgm:cxn modelId="{D4739B88-ABCB-4A52-BB4F-A6B54EB3F749}" srcId="{E6923EA1-6268-4847-AA26-B9CAE1D209CC}" destId="{2B0173F9-CA46-4011-B86D-FAB3C9A5DF49}" srcOrd="1" destOrd="0" parTransId="{D25C6999-01AA-4FBA-AF89-F8E79AA8A70E}" sibTransId="{B78E213A-A2D4-4E16-AA71-2DCBDE17B0F3}"/>
    <dgm:cxn modelId="{78DA7BD5-248B-44D6-A613-D14B086AF357}" type="presOf" srcId="{2B0173F9-CA46-4011-B86D-FAB3C9A5DF49}" destId="{F58682A9-2D5D-41E4-A15B-9363F8BD283D}" srcOrd="0" destOrd="0" presId="urn:microsoft.com/office/officeart/2005/8/layout/arrow6"/>
    <dgm:cxn modelId="{0128ECF6-095E-45A5-AD74-CA9404C7235D}" srcId="{E6923EA1-6268-4847-AA26-B9CAE1D209CC}" destId="{80CFEDDF-08CE-4644-B4FD-06D6A5C5C77F}" srcOrd="0" destOrd="0" parTransId="{92CDE68E-4190-43BA-947A-F1C0632BD875}" sibTransId="{89BE2139-B09B-4D53-9D23-99EB3EB486A3}"/>
    <dgm:cxn modelId="{60864E2A-663D-4021-96FB-5CAFC21B9A42}" type="presOf" srcId="{80CFEDDF-08CE-4644-B4FD-06D6A5C5C77F}" destId="{3727E2F9-CE4F-4150-9AD3-063AD07F4657}" srcOrd="0" destOrd="0" presId="urn:microsoft.com/office/officeart/2005/8/layout/arrow6"/>
    <dgm:cxn modelId="{B0DA3FE8-C4E8-4ABA-90BE-2929CE72BC70}" type="presParOf" srcId="{79CD4A1B-806C-4931-BE61-F7F87A182520}" destId="{BF9754BC-621F-4600-84FC-575839A88B72}" srcOrd="0" destOrd="0" presId="urn:microsoft.com/office/officeart/2005/8/layout/arrow6"/>
    <dgm:cxn modelId="{3F653AA2-8EEC-47F5-9763-F159E687DD97}" type="presParOf" srcId="{79CD4A1B-806C-4931-BE61-F7F87A182520}" destId="{3727E2F9-CE4F-4150-9AD3-063AD07F4657}" srcOrd="1" destOrd="0" presId="urn:microsoft.com/office/officeart/2005/8/layout/arrow6"/>
    <dgm:cxn modelId="{3956BC06-4149-4431-93FC-8C73101886C9}" type="presParOf" srcId="{79CD4A1B-806C-4931-BE61-F7F87A182520}" destId="{F58682A9-2D5D-41E4-A15B-9363F8BD283D}" srcOrd="2" destOrd="0" presId="urn:microsoft.com/office/officeart/2005/8/layout/arrow6"/>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3854B-4C9F-4B71-A292-536C62B98FAA}">
      <dsp:nvSpPr>
        <dsp:cNvPr id="0" name=""/>
        <dsp:cNvSpPr/>
      </dsp:nvSpPr>
      <dsp:spPr>
        <a:xfrm>
          <a:off x="0" y="267570"/>
          <a:ext cx="4971534"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2A9E34-9072-4707-A88B-B34D41C80EF0}">
      <dsp:nvSpPr>
        <dsp:cNvPr id="0" name=""/>
        <dsp:cNvSpPr/>
      </dsp:nvSpPr>
      <dsp:spPr>
        <a:xfrm>
          <a:off x="248576" y="1890"/>
          <a:ext cx="3480073"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1539" tIns="0" rIns="131539" bIns="0" numCol="1" spcCol="1270" anchor="ctr" anchorCtr="0">
          <a:noAutofit/>
        </a:bodyPr>
        <a:lstStyle/>
        <a:p>
          <a:pPr lvl="0" algn="l" defTabSz="800100">
            <a:lnSpc>
              <a:spcPct val="90000"/>
            </a:lnSpc>
            <a:spcBef>
              <a:spcPct val="0"/>
            </a:spcBef>
            <a:spcAft>
              <a:spcPct val="35000"/>
            </a:spcAft>
          </a:pPr>
          <a:r>
            <a:rPr lang="en-US" sz="1800" kern="1200" dirty="0" smtClean="0"/>
            <a:t>master</a:t>
          </a:r>
          <a:endParaRPr lang="en-US" sz="1800" kern="1200" dirty="0"/>
        </a:p>
      </dsp:txBody>
      <dsp:txXfrm>
        <a:off x="274515" y="27829"/>
        <a:ext cx="3428195" cy="479482"/>
      </dsp:txXfrm>
    </dsp:sp>
    <dsp:sp modelId="{FFF9B171-A3B2-46FE-AB09-B709A8999A83}">
      <dsp:nvSpPr>
        <dsp:cNvPr id="0" name=""/>
        <dsp:cNvSpPr/>
      </dsp:nvSpPr>
      <dsp:spPr>
        <a:xfrm>
          <a:off x="0" y="1084050"/>
          <a:ext cx="4971534"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D62709-D7F8-42FA-A82A-555FEC3C3853}">
      <dsp:nvSpPr>
        <dsp:cNvPr id="0" name=""/>
        <dsp:cNvSpPr/>
      </dsp:nvSpPr>
      <dsp:spPr>
        <a:xfrm>
          <a:off x="248576" y="818370"/>
          <a:ext cx="3480073"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1539" tIns="0" rIns="131539" bIns="0" numCol="1" spcCol="1270" anchor="ctr" anchorCtr="0">
          <a:noAutofit/>
        </a:bodyPr>
        <a:lstStyle/>
        <a:p>
          <a:pPr lvl="0" algn="l" defTabSz="800100">
            <a:lnSpc>
              <a:spcPct val="90000"/>
            </a:lnSpc>
            <a:spcBef>
              <a:spcPct val="0"/>
            </a:spcBef>
            <a:spcAft>
              <a:spcPct val="35000"/>
            </a:spcAft>
          </a:pPr>
          <a:r>
            <a:rPr lang="en-US" sz="1800" kern="1200" dirty="0" smtClean="0"/>
            <a:t>sprint-1</a:t>
          </a:r>
          <a:endParaRPr lang="en-US" sz="1800" kern="1200" dirty="0"/>
        </a:p>
      </dsp:txBody>
      <dsp:txXfrm>
        <a:off x="274515" y="844309"/>
        <a:ext cx="3428195" cy="479482"/>
      </dsp:txXfrm>
    </dsp:sp>
    <dsp:sp modelId="{C149DC3D-CDF5-4CF2-8BE0-57E62B84D634}">
      <dsp:nvSpPr>
        <dsp:cNvPr id="0" name=""/>
        <dsp:cNvSpPr/>
      </dsp:nvSpPr>
      <dsp:spPr>
        <a:xfrm>
          <a:off x="0" y="1900530"/>
          <a:ext cx="4971534"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2484EC-CFE7-4C40-BDEC-BE26554DEBB6}">
      <dsp:nvSpPr>
        <dsp:cNvPr id="0" name=""/>
        <dsp:cNvSpPr/>
      </dsp:nvSpPr>
      <dsp:spPr>
        <a:xfrm>
          <a:off x="248576" y="1634850"/>
          <a:ext cx="3480073"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1539" tIns="0" rIns="131539" bIns="0" numCol="1" spcCol="1270" anchor="ctr" anchorCtr="0">
          <a:noAutofit/>
        </a:bodyPr>
        <a:lstStyle/>
        <a:p>
          <a:pPr lvl="0" algn="l" defTabSz="800100">
            <a:lnSpc>
              <a:spcPct val="90000"/>
            </a:lnSpc>
            <a:spcBef>
              <a:spcPct val="0"/>
            </a:spcBef>
            <a:spcAft>
              <a:spcPct val="35000"/>
            </a:spcAft>
          </a:pPr>
          <a:r>
            <a:rPr lang="en-US" sz="1800" kern="1200" dirty="0" smtClean="0"/>
            <a:t>sprint-2</a:t>
          </a:r>
          <a:endParaRPr lang="en-US" sz="1800" kern="1200" dirty="0"/>
        </a:p>
      </dsp:txBody>
      <dsp:txXfrm>
        <a:off x="274515" y="1660789"/>
        <a:ext cx="3428195"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A98079-1EFA-4F73-8AB4-665D5C344078}">
      <dsp:nvSpPr>
        <dsp:cNvPr id="0" name=""/>
        <dsp:cNvSpPr/>
      </dsp:nvSpPr>
      <dsp:spPr>
        <a:xfrm>
          <a:off x="-3176" y="0"/>
          <a:ext cx="342831" cy="616849"/>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AD6EA1-D353-498D-BEBD-F19BAC1E53E2}">
      <dsp:nvSpPr>
        <dsp:cNvPr id="0" name=""/>
        <dsp:cNvSpPr/>
      </dsp:nvSpPr>
      <dsp:spPr>
        <a:xfrm>
          <a:off x="349939" y="0"/>
          <a:ext cx="581775" cy="61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0" rIns="71120" bIns="71120" numCol="1" spcCol="1270" anchor="ctr" anchorCtr="0">
          <a:noAutofit/>
        </a:bodyPr>
        <a:lstStyle/>
        <a:p>
          <a:pPr lvl="0" algn="l" defTabSz="444500">
            <a:lnSpc>
              <a:spcPct val="90000"/>
            </a:lnSpc>
            <a:spcBef>
              <a:spcPct val="0"/>
            </a:spcBef>
            <a:spcAft>
              <a:spcPct val="35000"/>
            </a:spcAft>
          </a:pPr>
          <a:r>
            <a:rPr lang="en-US" sz="1000" kern="1200" dirty="0" smtClean="0"/>
            <a:t>push</a:t>
          </a:r>
          <a:endParaRPr lang="en-US" sz="1000" kern="1200" dirty="0"/>
        </a:p>
      </dsp:txBody>
      <dsp:txXfrm>
        <a:off x="349939" y="0"/>
        <a:ext cx="581775" cy="616849"/>
      </dsp:txXfrm>
    </dsp:sp>
    <dsp:sp modelId="{BE9B8257-5154-4918-BBBC-7E6A3E04FD32}">
      <dsp:nvSpPr>
        <dsp:cNvPr id="0" name=""/>
        <dsp:cNvSpPr/>
      </dsp:nvSpPr>
      <dsp:spPr>
        <a:xfrm>
          <a:off x="99672" y="668253"/>
          <a:ext cx="342831" cy="616849"/>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E4AD68-BBAE-42AE-B63F-C71C20C3E5A7}">
      <dsp:nvSpPr>
        <dsp:cNvPr id="0" name=""/>
        <dsp:cNvSpPr/>
      </dsp:nvSpPr>
      <dsp:spPr>
        <a:xfrm>
          <a:off x="445293" y="668253"/>
          <a:ext cx="596767" cy="61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0" rIns="71120" bIns="71120" numCol="1" spcCol="1270" anchor="ctr" anchorCtr="0">
          <a:noAutofit/>
        </a:bodyPr>
        <a:lstStyle/>
        <a:p>
          <a:pPr lvl="0" algn="l" defTabSz="444500">
            <a:lnSpc>
              <a:spcPct val="90000"/>
            </a:lnSpc>
            <a:spcBef>
              <a:spcPct val="0"/>
            </a:spcBef>
            <a:spcAft>
              <a:spcPct val="35000"/>
            </a:spcAft>
          </a:pPr>
          <a:r>
            <a:rPr lang="en-US" sz="1000" kern="1200" dirty="0" smtClean="0"/>
            <a:t>branch-out</a:t>
          </a:r>
          <a:endParaRPr lang="en-US" sz="1000" kern="1200" dirty="0"/>
        </a:p>
      </dsp:txBody>
      <dsp:txXfrm>
        <a:off x="445293" y="668253"/>
        <a:ext cx="596767" cy="6168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805FB-E277-4901-8856-5F7213ED1D44}">
      <dsp:nvSpPr>
        <dsp:cNvPr id="0" name=""/>
        <dsp:cNvSpPr/>
      </dsp:nvSpPr>
      <dsp:spPr>
        <a:xfrm>
          <a:off x="0" y="1186702"/>
          <a:ext cx="2543987"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C47A15-24FB-4E99-9780-AE0638BC30FF}">
      <dsp:nvSpPr>
        <dsp:cNvPr id="0" name=""/>
        <dsp:cNvSpPr/>
      </dsp:nvSpPr>
      <dsp:spPr>
        <a:xfrm>
          <a:off x="0" y="676995"/>
          <a:ext cx="2543987"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8B4F1E-C780-4E5B-AED8-B8913CF1A5C1}">
      <dsp:nvSpPr>
        <dsp:cNvPr id="0" name=""/>
        <dsp:cNvSpPr/>
      </dsp:nvSpPr>
      <dsp:spPr>
        <a:xfrm>
          <a:off x="0" y="167287"/>
          <a:ext cx="2543987"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B60F42-ADD8-4176-B564-22CE61B8F46C}">
      <dsp:nvSpPr>
        <dsp:cNvPr id="0" name=""/>
        <dsp:cNvSpPr/>
      </dsp:nvSpPr>
      <dsp:spPr>
        <a:xfrm>
          <a:off x="661436" y="186"/>
          <a:ext cx="1882551" cy="167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b" anchorCtr="0">
          <a:noAutofit/>
        </a:bodyPr>
        <a:lstStyle/>
        <a:p>
          <a:pPr lvl="0" algn="l" defTabSz="400050">
            <a:lnSpc>
              <a:spcPct val="90000"/>
            </a:lnSpc>
            <a:spcBef>
              <a:spcPct val="0"/>
            </a:spcBef>
            <a:spcAft>
              <a:spcPct val="35000"/>
            </a:spcAft>
          </a:pPr>
          <a:r>
            <a:rPr lang="en-US" sz="900" kern="1200" dirty="0" smtClean="0"/>
            <a:t>.</a:t>
          </a:r>
          <a:endParaRPr lang="en-US" sz="900" kern="1200" dirty="0"/>
        </a:p>
      </dsp:txBody>
      <dsp:txXfrm>
        <a:off x="661436" y="186"/>
        <a:ext cx="1882551" cy="167100"/>
      </dsp:txXfrm>
    </dsp:sp>
    <dsp:sp modelId="{2D9E29E7-8F29-4C97-85E4-2EE21365DB98}">
      <dsp:nvSpPr>
        <dsp:cNvPr id="0" name=""/>
        <dsp:cNvSpPr/>
      </dsp:nvSpPr>
      <dsp:spPr>
        <a:xfrm>
          <a:off x="0" y="186"/>
          <a:ext cx="661436" cy="167100"/>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400050">
            <a:lnSpc>
              <a:spcPct val="90000"/>
            </a:lnSpc>
            <a:spcBef>
              <a:spcPct val="0"/>
            </a:spcBef>
            <a:spcAft>
              <a:spcPct val="35000"/>
            </a:spcAft>
          </a:pPr>
          <a:r>
            <a:rPr lang="en-US" sz="900" kern="1200" dirty="0" err="1" smtClean="0"/>
            <a:t>bugfix</a:t>
          </a:r>
          <a:endParaRPr lang="en-US" sz="900" kern="1200" dirty="0"/>
        </a:p>
      </dsp:txBody>
      <dsp:txXfrm>
        <a:off x="8159" y="8345"/>
        <a:ext cx="645118" cy="158941"/>
      </dsp:txXfrm>
    </dsp:sp>
    <dsp:sp modelId="{73B39B8A-2C52-4485-8989-3C6F64BD8EE0}">
      <dsp:nvSpPr>
        <dsp:cNvPr id="0" name=""/>
        <dsp:cNvSpPr/>
      </dsp:nvSpPr>
      <dsp:spPr>
        <a:xfrm>
          <a:off x="0" y="167287"/>
          <a:ext cx="2543987" cy="334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311150">
            <a:lnSpc>
              <a:spcPct val="90000"/>
            </a:lnSpc>
            <a:spcBef>
              <a:spcPct val="0"/>
            </a:spcBef>
            <a:spcAft>
              <a:spcPct val="15000"/>
            </a:spcAft>
            <a:buChar char="••"/>
          </a:pPr>
          <a:r>
            <a:rPr lang="en-US" sz="700" kern="1200" dirty="0" err="1" smtClean="0"/>
            <a:t>Bugfixes</a:t>
          </a:r>
          <a:r>
            <a:rPr lang="en-US" sz="700" kern="1200" dirty="0" smtClean="0"/>
            <a:t> happens here</a:t>
          </a:r>
          <a:endParaRPr lang="en-US" sz="700" kern="1200" dirty="0"/>
        </a:p>
      </dsp:txBody>
      <dsp:txXfrm>
        <a:off x="0" y="167287"/>
        <a:ext cx="2543987" cy="334251"/>
      </dsp:txXfrm>
    </dsp:sp>
    <dsp:sp modelId="{396F2703-092B-499B-81E6-EBE29B64CE8F}">
      <dsp:nvSpPr>
        <dsp:cNvPr id="0" name=""/>
        <dsp:cNvSpPr/>
      </dsp:nvSpPr>
      <dsp:spPr>
        <a:xfrm>
          <a:off x="661436" y="509894"/>
          <a:ext cx="1882551" cy="167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b" anchorCtr="0">
          <a:noAutofit/>
        </a:bodyPr>
        <a:lstStyle/>
        <a:p>
          <a:pPr lvl="0" algn="l" defTabSz="400050">
            <a:lnSpc>
              <a:spcPct val="90000"/>
            </a:lnSpc>
            <a:spcBef>
              <a:spcPct val="0"/>
            </a:spcBef>
            <a:spcAft>
              <a:spcPct val="35000"/>
            </a:spcAft>
          </a:pPr>
          <a:r>
            <a:rPr lang="en-US" sz="900" kern="1200" dirty="0" smtClean="0"/>
            <a:t>.</a:t>
          </a:r>
          <a:endParaRPr lang="en-US" sz="900" kern="1200" dirty="0"/>
        </a:p>
      </dsp:txBody>
      <dsp:txXfrm>
        <a:off x="661436" y="509894"/>
        <a:ext cx="1882551" cy="167100"/>
      </dsp:txXfrm>
    </dsp:sp>
    <dsp:sp modelId="{162B6FA8-9603-4A7A-B740-86913417527F}">
      <dsp:nvSpPr>
        <dsp:cNvPr id="0" name=""/>
        <dsp:cNvSpPr/>
      </dsp:nvSpPr>
      <dsp:spPr>
        <a:xfrm>
          <a:off x="0" y="509894"/>
          <a:ext cx="661436" cy="167100"/>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400050">
            <a:lnSpc>
              <a:spcPct val="90000"/>
            </a:lnSpc>
            <a:spcBef>
              <a:spcPct val="0"/>
            </a:spcBef>
            <a:spcAft>
              <a:spcPct val="35000"/>
            </a:spcAft>
          </a:pPr>
          <a:r>
            <a:rPr lang="en-US" sz="900" kern="1200" dirty="0" smtClean="0"/>
            <a:t>hotfix</a:t>
          </a:r>
          <a:endParaRPr lang="en-US" sz="900" kern="1200" dirty="0"/>
        </a:p>
      </dsp:txBody>
      <dsp:txXfrm>
        <a:off x="8159" y="518053"/>
        <a:ext cx="645118" cy="158941"/>
      </dsp:txXfrm>
    </dsp:sp>
    <dsp:sp modelId="{CCEB2855-7F8E-439F-BEEE-E6851BD3CA91}">
      <dsp:nvSpPr>
        <dsp:cNvPr id="0" name=""/>
        <dsp:cNvSpPr/>
      </dsp:nvSpPr>
      <dsp:spPr>
        <a:xfrm>
          <a:off x="0" y="676995"/>
          <a:ext cx="2543987" cy="334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311150">
            <a:lnSpc>
              <a:spcPct val="90000"/>
            </a:lnSpc>
            <a:spcBef>
              <a:spcPct val="0"/>
            </a:spcBef>
            <a:spcAft>
              <a:spcPct val="15000"/>
            </a:spcAft>
            <a:buChar char="••"/>
          </a:pPr>
          <a:r>
            <a:rPr lang="en-US" sz="700" kern="1200" dirty="0" smtClean="0"/>
            <a:t>Emergency hotfixes happens here</a:t>
          </a:r>
          <a:endParaRPr lang="en-US" sz="700" kern="1200" dirty="0"/>
        </a:p>
      </dsp:txBody>
      <dsp:txXfrm>
        <a:off x="0" y="676995"/>
        <a:ext cx="2543987" cy="334251"/>
      </dsp:txXfrm>
    </dsp:sp>
    <dsp:sp modelId="{9CB65C48-F422-43FD-B9AE-75C2FE706D17}">
      <dsp:nvSpPr>
        <dsp:cNvPr id="0" name=""/>
        <dsp:cNvSpPr/>
      </dsp:nvSpPr>
      <dsp:spPr>
        <a:xfrm>
          <a:off x="661436" y="1019601"/>
          <a:ext cx="1882551" cy="167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b" anchorCtr="0">
          <a:noAutofit/>
        </a:bodyPr>
        <a:lstStyle/>
        <a:p>
          <a:pPr lvl="0" algn="l" defTabSz="400050">
            <a:lnSpc>
              <a:spcPct val="90000"/>
            </a:lnSpc>
            <a:spcBef>
              <a:spcPct val="0"/>
            </a:spcBef>
            <a:spcAft>
              <a:spcPct val="35000"/>
            </a:spcAft>
          </a:pPr>
          <a:r>
            <a:rPr lang="en-US" sz="900" kern="1200" dirty="0" smtClean="0"/>
            <a:t>.</a:t>
          </a:r>
          <a:endParaRPr lang="en-US" sz="900" kern="1200" dirty="0"/>
        </a:p>
      </dsp:txBody>
      <dsp:txXfrm>
        <a:off x="661436" y="1019601"/>
        <a:ext cx="1882551" cy="167100"/>
      </dsp:txXfrm>
    </dsp:sp>
    <dsp:sp modelId="{26CB9C2C-1282-4F22-9BCC-C6E1A5706A46}">
      <dsp:nvSpPr>
        <dsp:cNvPr id="0" name=""/>
        <dsp:cNvSpPr/>
      </dsp:nvSpPr>
      <dsp:spPr>
        <a:xfrm>
          <a:off x="0" y="1019601"/>
          <a:ext cx="661436" cy="167100"/>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400050">
            <a:lnSpc>
              <a:spcPct val="90000"/>
            </a:lnSpc>
            <a:spcBef>
              <a:spcPct val="0"/>
            </a:spcBef>
            <a:spcAft>
              <a:spcPct val="35000"/>
            </a:spcAft>
          </a:pPr>
          <a:r>
            <a:rPr lang="en-US" sz="900" kern="1200" dirty="0" smtClean="0"/>
            <a:t>feature</a:t>
          </a:r>
          <a:endParaRPr lang="en-US" sz="900" kern="1200" dirty="0"/>
        </a:p>
      </dsp:txBody>
      <dsp:txXfrm>
        <a:off x="8159" y="1027760"/>
        <a:ext cx="645118" cy="158941"/>
      </dsp:txXfrm>
    </dsp:sp>
    <dsp:sp modelId="{3F8676F6-442B-43C8-B269-1F882CA87CD7}">
      <dsp:nvSpPr>
        <dsp:cNvPr id="0" name=""/>
        <dsp:cNvSpPr/>
      </dsp:nvSpPr>
      <dsp:spPr>
        <a:xfrm>
          <a:off x="0" y="1186702"/>
          <a:ext cx="2543987" cy="334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311150">
            <a:lnSpc>
              <a:spcPct val="90000"/>
            </a:lnSpc>
            <a:spcBef>
              <a:spcPct val="0"/>
            </a:spcBef>
            <a:spcAft>
              <a:spcPct val="15000"/>
            </a:spcAft>
            <a:buChar char="••"/>
          </a:pPr>
          <a:r>
            <a:rPr lang="en-US" sz="700" kern="1200" dirty="0" smtClean="0"/>
            <a:t>A feature specific to the branch Sprint-1</a:t>
          </a:r>
          <a:endParaRPr lang="en-US" sz="700" kern="1200" dirty="0"/>
        </a:p>
      </dsp:txBody>
      <dsp:txXfrm>
        <a:off x="0" y="1186702"/>
        <a:ext cx="2543987" cy="3342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9754BC-621F-4600-84FC-575839A88B72}">
      <dsp:nvSpPr>
        <dsp:cNvPr id="0" name=""/>
        <dsp:cNvSpPr/>
      </dsp:nvSpPr>
      <dsp:spPr>
        <a:xfrm>
          <a:off x="0" y="176312"/>
          <a:ext cx="1016000" cy="406399"/>
        </a:xfrm>
        <a:prstGeom prst="leftRightRibb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27E2F9-CE4F-4150-9AD3-063AD07F4657}">
      <dsp:nvSpPr>
        <dsp:cNvPr id="0" name=""/>
        <dsp:cNvSpPr/>
      </dsp:nvSpPr>
      <dsp:spPr>
        <a:xfrm>
          <a:off x="121920" y="247432"/>
          <a:ext cx="335279" cy="19913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21336" rIns="0" bIns="22860" numCol="1" spcCol="1270" anchor="ctr" anchorCtr="0">
          <a:noAutofit/>
        </a:bodyPr>
        <a:lstStyle/>
        <a:p>
          <a:pPr lvl="0" algn="ctr" defTabSz="266700">
            <a:lnSpc>
              <a:spcPct val="90000"/>
            </a:lnSpc>
            <a:spcBef>
              <a:spcPct val="0"/>
            </a:spcBef>
            <a:spcAft>
              <a:spcPct val="35000"/>
            </a:spcAft>
          </a:pPr>
          <a:r>
            <a:rPr lang="en-US" sz="600" kern="1200" dirty="0" smtClean="0"/>
            <a:t>merge</a:t>
          </a:r>
          <a:endParaRPr lang="en-US" sz="600" kern="1200" dirty="0"/>
        </a:p>
      </dsp:txBody>
      <dsp:txXfrm>
        <a:off x="121920" y="247432"/>
        <a:ext cx="335279" cy="199136"/>
      </dsp:txXfrm>
    </dsp:sp>
    <dsp:sp modelId="{F58682A9-2D5D-41E4-A15B-9363F8BD283D}">
      <dsp:nvSpPr>
        <dsp:cNvPr id="0" name=""/>
        <dsp:cNvSpPr/>
      </dsp:nvSpPr>
      <dsp:spPr>
        <a:xfrm>
          <a:off x="508000" y="312456"/>
          <a:ext cx="396240" cy="19913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21336" rIns="0" bIns="22860" numCol="1" spcCol="1270" anchor="ctr" anchorCtr="0">
          <a:noAutofit/>
        </a:bodyPr>
        <a:lstStyle/>
        <a:p>
          <a:pPr lvl="0" algn="ctr" defTabSz="266700">
            <a:lnSpc>
              <a:spcPct val="90000"/>
            </a:lnSpc>
            <a:spcBef>
              <a:spcPct val="0"/>
            </a:spcBef>
            <a:spcAft>
              <a:spcPct val="35000"/>
            </a:spcAft>
          </a:pPr>
          <a:r>
            <a:rPr lang="en-US" sz="600" kern="1200" dirty="0" smtClean="0"/>
            <a:t>branch-out</a:t>
          </a:r>
          <a:endParaRPr lang="en-US" sz="600" kern="1200" dirty="0"/>
        </a:p>
      </dsp:txBody>
      <dsp:txXfrm>
        <a:off x="508000" y="312456"/>
        <a:ext cx="396240" cy="19913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20D76B-5E70-4C03-8031-5636942EBD37}" type="datetimeFigureOut">
              <a:rPr lang="en-US" smtClean="0"/>
              <a:t>11/18/2016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F29FFA-70F3-45A5-8354-78AA9745F1B0}" type="slidenum">
              <a:rPr lang="en-US" smtClean="0"/>
              <a:t>‹#›</a:t>
            </a:fld>
            <a:endParaRPr lang="en-US"/>
          </a:p>
        </p:txBody>
      </p:sp>
    </p:spTree>
    <p:extLst>
      <p:ext uri="{BB962C8B-B14F-4D97-AF65-F5344CB8AC3E}">
        <p14:creationId xmlns:p14="http://schemas.microsoft.com/office/powerpoint/2010/main" val="44176761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3D120-2A11-4276-83F1-CEFE073122D5}" type="datetimeFigureOut">
              <a:rPr lang="en-US" smtClean="0"/>
              <a:t>11/18/2016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16B7E-7215-40C4-A780-9E09831B1A61}" type="slidenum">
              <a:rPr lang="en-US" smtClean="0"/>
              <a:t>‹#›</a:t>
            </a:fld>
            <a:endParaRPr lang="en-US"/>
          </a:p>
        </p:txBody>
      </p:sp>
    </p:spTree>
    <p:extLst>
      <p:ext uri="{BB962C8B-B14F-4D97-AF65-F5344CB8AC3E}">
        <p14:creationId xmlns:p14="http://schemas.microsoft.com/office/powerpoint/2010/main" val="34593756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spcBef>
                <a:spcPct val="0"/>
              </a:spcBef>
            </a:pPr>
            <a:fld id="{F925EA12-DE1D-4F16-99A1-05B2906E63B7}" type="slidenum">
              <a:rPr lang="de-DE" altLang="en-US">
                <a:solidFill>
                  <a:srgbClr val="000000"/>
                </a:solidFill>
              </a:rPr>
              <a:pPr>
                <a:spcBef>
                  <a:spcPct val="0"/>
                </a:spcBef>
              </a:pPr>
              <a:t>1</a:t>
            </a:fld>
            <a:endParaRPr lang="de-DE" altLang="en-US">
              <a:solidFill>
                <a:srgbClr val="000000"/>
              </a:solidFill>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500332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spcBef>
                <a:spcPct val="0"/>
              </a:spcBef>
            </a:pPr>
            <a:fld id="{F925EA12-DE1D-4F16-99A1-05B2906E63B7}" type="slidenum">
              <a:rPr lang="de-DE" altLang="en-US">
                <a:solidFill>
                  <a:srgbClr val="000000"/>
                </a:solidFill>
              </a:rPr>
              <a:pPr>
                <a:spcBef>
                  <a:spcPct val="0"/>
                </a:spcBef>
              </a:pPr>
              <a:t>2</a:t>
            </a:fld>
            <a:endParaRPr lang="de-DE" altLang="en-US">
              <a:solidFill>
                <a:srgbClr val="000000"/>
              </a:solidFill>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12609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3</a:t>
            </a:fld>
            <a:endParaRPr lang="de-DE" altLang="en-US" smtClean="0">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3</a:t>
            </a:fld>
            <a:endParaRPr lang="en-US"/>
          </a:p>
        </p:txBody>
      </p:sp>
    </p:spTree>
    <p:extLst>
      <p:ext uri="{BB962C8B-B14F-4D97-AF65-F5344CB8AC3E}">
        <p14:creationId xmlns:p14="http://schemas.microsoft.com/office/powerpoint/2010/main" val="2883900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4</a:t>
            </a:fld>
            <a:endParaRPr lang="de-DE" altLang="en-US" smtClean="0">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4</a:t>
            </a:fld>
            <a:endParaRPr lang="en-US"/>
          </a:p>
        </p:txBody>
      </p:sp>
    </p:spTree>
    <p:extLst>
      <p:ext uri="{BB962C8B-B14F-4D97-AF65-F5344CB8AC3E}">
        <p14:creationId xmlns:p14="http://schemas.microsoft.com/office/powerpoint/2010/main" val="210402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5</a:t>
            </a:fld>
            <a:endParaRPr lang="de-DE" altLang="en-US" smtClean="0">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5</a:t>
            </a:fld>
            <a:endParaRPr lang="en-US"/>
          </a:p>
        </p:txBody>
      </p:sp>
    </p:spTree>
    <p:extLst>
      <p:ext uri="{BB962C8B-B14F-4D97-AF65-F5344CB8AC3E}">
        <p14:creationId xmlns:p14="http://schemas.microsoft.com/office/powerpoint/2010/main" val="1062207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6</a:t>
            </a:fld>
            <a:endParaRPr lang="de-DE" altLang="en-US" smtClean="0">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6</a:t>
            </a:fld>
            <a:endParaRPr lang="en-US"/>
          </a:p>
        </p:txBody>
      </p:sp>
    </p:spTree>
    <p:extLst>
      <p:ext uri="{BB962C8B-B14F-4D97-AF65-F5344CB8AC3E}">
        <p14:creationId xmlns:p14="http://schemas.microsoft.com/office/powerpoint/2010/main" val="2764518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7</a:t>
            </a:fld>
            <a:endParaRPr lang="de-DE" altLang="en-US" smtClean="0">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7</a:t>
            </a:fld>
            <a:endParaRPr lang="en-US"/>
          </a:p>
        </p:txBody>
      </p:sp>
    </p:spTree>
    <p:extLst>
      <p:ext uri="{BB962C8B-B14F-4D97-AF65-F5344CB8AC3E}">
        <p14:creationId xmlns:p14="http://schemas.microsoft.com/office/powerpoint/2010/main" val="2182453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8</a:t>
            </a:fld>
            <a:endParaRPr lang="de-DE" altLang="en-US" smtClean="0">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8</a:t>
            </a:fld>
            <a:endParaRPr lang="en-US"/>
          </a:p>
        </p:txBody>
      </p:sp>
    </p:spTree>
    <p:extLst>
      <p:ext uri="{BB962C8B-B14F-4D97-AF65-F5344CB8AC3E}">
        <p14:creationId xmlns:p14="http://schemas.microsoft.com/office/powerpoint/2010/main" val="2041462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10</a:t>
            </a:fld>
            <a:endParaRPr lang="de-DE" altLang="en-US" smtClean="0">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10</a:t>
            </a:fld>
            <a:endParaRPr lang="en-US"/>
          </a:p>
        </p:txBody>
      </p:sp>
    </p:spTree>
    <p:extLst>
      <p:ext uri="{BB962C8B-B14F-4D97-AF65-F5344CB8AC3E}">
        <p14:creationId xmlns:p14="http://schemas.microsoft.com/office/powerpoint/2010/main" val="378374654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PPTFOOTCOL"/>
          <p:cNvPicPr>
            <a:picLocks noChangeArrowheads="1"/>
          </p:cNvPicPr>
          <p:nvPr userDrawn="1">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6180667"/>
            <a:ext cx="12192000" cy="67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5" name="Rectangle 9"/>
          <p:cNvSpPr>
            <a:spLocks noChangeArrowheads="1"/>
          </p:cNvSpPr>
          <p:nvPr>
            <p:custDataLst>
              <p:tags r:id="rId2"/>
            </p:custDataLst>
          </p:nvPr>
        </p:nvSpPr>
        <p:spPr bwMode="auto">
          <a:xfrm>
            <a:off x="0" y="0"/>
            <a:ext cx="12192000" cy="592667"/>
          </a:xfrm>
          <a:prstGeom prst="rect">
            <a:avLst/>
          </a:prstGeom>
          <a:solidFill>
            <a:srgbClr val="153B63"/>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nchor="ctr"/>
          <a:lstStyle>
            <a:lvl1pPr>
              <a:defRPr>
                <a:solidFill>
                  <a:schemeClr val="tx1"/>
                </a:solidFill>
                <a:latin typeface="Bosch Office Sans" panose="020B0604020202020204" pitchFamily="34" charset="0"/>
              </a:defRPr>
            </a:lvl1pPr>
            <a:lvl2pPr marL="742950" indent="-285750">
              <a:defRPr>
                <a:solidFill>
                  <a:schemeClr val="tx1"/>
                </a:solidFill>
                <a:latin typeface="Bosch Office Sans" panose="020B0604020202020204" pitchFamily="34" charset="0"/>
              </a:defRPr>
            </a:lvl2pPr>
            <a:lvl3pPr marL="1143000" indent="-228600">
              <a:defRPr>
                <a:solidFill>
                  <a:schemeClr val="tx1"/>
                </a:solidFill>
                <a:latin typeface="Bosch Office Sans" panose="020B0604020202020204" pitchFamily="34" charset="0"/>
              </a:defRPr>
            </a:lvl3pPr>
            <a:lvl4pPr marL="1600200" indent="-228600">
              <a:defRPr>
                <a:solidFill>
                  <a:schemeClr val="tx1"/>
                </a:solidFill>
                <a:latin typeface="Bosch Office Sans" panose="020B0604020202020204" pitchFamily="34" charset="0"/>
              </a:defRPr>
            </a:lvl4pPr>
            <a:lvl5pPr marL="2057400" indent="-228600">
              <a:defRPr>
                <a:solidFill>
                  <a:schemeClr val="tx1"/>
                </a:solidFill>
                <a:latin typeface="Bosch Office Sans" panose="020B0604020202020204" pitchFamily="34" charset="0"/>
              </a:defRPr>
            </a:lvl5pPr>
            <a:lvl6pPr marL="2514600" indent="-228600" eaLnBrk="0" fontAlgn="base" hangingPunct="0">
              <a:spcBef>
                <a:spcPct val="0"/>
              </a:spcBef>
              <a:spcAft>
                <a:spcPct val="0"/>
              </a:spcAft>
              <a:defRPr>
                <a:solidFill>
                  <a:schemeClr val="tx1"/>
                </a:solidFill>
                <a:latin typeface="Bosch Office Sans" panose="020B0604020202020204" pitchFamily="34" charset="0"/>
              </a:defRPr>
            </a:lvl6pPr>
            <a:lvl7pPr marL="2971800" indent="-228600" eaLnBrk="0" fontAlgn="base" hangingPunct="0">
              <a:spcBef>
                <a:spcPct val="0"/>
              </a:spcBef>
              <a:spcAft>
                <a:spcPct val="0"/>
              </a:spcAft>
              <a:defRPr>
                <a:solidFill>
                  <a:schemeClr val="tx1"/>
                </a:solidFill>
                <a:latin typeface="Bosch Office Sans" panose="020B0604020202020204" pitchFamily="34" charset="0"/>
              </a:defRPr>
            </a:lvl7pPr>
            <a:lvl8pPr marL="3429000" indent="-228600" eaLnBrk="0" fontAlgn="base" hangingPunct="0">
              <a:spcBef>
                <a:spcPct val="0"/>
              </a:spcBef>
              <a:spcAft>
                <a:spcPct val="0"/>
              </a:spcAft>
              <a:defRPr>
                <a:solidFill>
                  <a:schemeClr val="tx1"/>
                </a:solidFill>
                <a:latin typeface="Bosch Office Sans" panose="020B0604020202020204" pitchFamily="34" charset="0"/>
              </a:defRPr>
            </a:lvl8pPr>
            <a:lvl9pPr marL="3886200" indent="-228600" eaLnBrk="0" fontAlgn="base" hangingPunct="0">
              <a:spcBef>
                <a:spcPct val="0"/>
              </a:spcBef>
              <a:spcAft>
                <a:spcPct val="0"/>
              </a:spcAft>
              <a:defRPr>
                <a:solidFill>
                  <a:schemeClr val="tx1"/>
                </a:solidFill>
                <a:latin typeface="Bosch Office Sans" panose="020B0604020202020204" pitchFamily="34" charset="0"/>
              </a:defRPr>
            </a:lvl9pPr>
          </a:lstStyle>
          <a:p>
            <a:pPr algn="ctr" fontAlgn="base">
              <a:spcBef>
                <a:spcPct val="0"/>
              </a:spcBef>
              <a:spcAft>
                <a:spcPct val="0"/>
              </a:spcAft>
            </a:pPr>
            <a:endParaRPr lang="en-US" altLang="en-US" sz="2000" smtClean="0">
              <a:solidFill>
                <a:srgbClr val="153B63"/>
              </a:solidFill>
            </a:endParaRPr>
          </a:p>
        </p:txBody>
      </p:sp>
      <p:pic>
        <p:nvPicPr>
          <p:cNvPr id="6" name="Picture 14" descr="BOCOL"/>
          <p:cNvPicPr>
            <a:picLocks noChangeArrowheads="1"/>
          </p:cNvPicPr>
          <p:nvPr userDrawn="1">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9252857" y="6279444"/>
            <a:ext cx="2612571" cy="45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7" name="Line 8"/>
          <p:cNvSpPr>
            <a:spLocks noChangeShapeType="1"/>
          </p:cNvSpPr>
          <p:nvPr>
            <p:custDataLst>
              <p:tags r:id="rId4"/>
            </p:custDataLst>
          </p:nvPr>
        </p:nvSpPr>
        <p:spPr bwMode="auto">
          <a:xfrm>
            <a:off x="0" y="592667"/>
            <a:ext cx="12192000" cy="0"/>
          </a:xfrm>
          <a:prstGeom prst="line">
            <a:avLst/>
          </a:prstGeom>
          <a:noFill/>
          <a:ln w="9017">
            <a:solidFill>
              <a:srgbClr val="153B63"/>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smtClean="0">
              <a:solidFill>
                <a:srgbClr val="000000"/>
              </a:solidFill>
            </a:endParaRPr>
          </a:p>
        </p:txBody>
      </p:sp>
      <p:sp>
        <p:nvSpPr>
          <p:cNvPr id="8" name="Line 7"/>
          <p:cNvSpPr>
            <a:spLocks noChangeShapeType="1"/>
          </p:cNvSpPr>
          <p:nvPr>
            <p:custDataLst>
              <p:tags r:id="rId5"/>
            </p:custDataLst>
          </p:nvPr>
        </p:nvSpPr>
        <p:spPr bwMode="auto">
          <a:xfrm>
            <a:off x="0" y="6180667"/>
            <a:ext cx="12192000" cy="0"/>
          </a:xfrm>
          <a:prstGeom prst="line">
            <a:avLst/>
          </a:prstGeom>
          <a:noFill/>
          <a:ln w="9017">
            <a:solidFill>
              <a:srgbClr val="DDDDE7"/>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smtClean="0">
              <a:solidFill>
                <a:srgbClr val="000000"/>
              </a:solidFill>
            </a:endParaRPr>
          </a:p>
        </p:txBody>
      </p:sp>
      <p:sp>
        <p:nvSpPr>
          <p:cNvPr id="7170" name="Rectangle 2"/>
          <p:cNvSpPr>
            <a:spLocks noGrp="1" noChangeArrowheads="1"/>
          </p:cNvSpPr>
          <p:nvPr>
            <p:ph type="ctrTitle"/>
          </p:nvPr>
        </p:nvSpPr>
        <p:spPr>
          <a:xfrm>
            <a:off x="762000" y="592667"/>
            <a:ext cx="11103429" cy="592667"/>
          </a:xfrm>
        </p:spPr>
        <p:txBody>
          <a:bodyPr/>
          <a:lstStyle>
            <a:lvl1pPr>
              <a:defRPr/>
            </a:lvl1pPr>
          </a:lstStyle>
          <a:p>
            <a:r>
              <a:rPr lang="de-DE"/>
              <a:t>Titelmasterformat durch Klicken bearbeiten</a:t>
            </a:r>
          </a:p>
        </p:txBody>
      </p:sp>
      <p:sp>
        <p:nvSpPr>
          <p:cNvPr id="7171" name="Rectangle 3" hidden="1"/>
          <p:cNvSpPr>
            <a:spLocks noGrp="1" noChangeArrowheads="1"/>
          </p:cNvSpPr>
          <p:nvPr>
            <p:ph type="subTitle" idx="1"/>
          </p:nvPr>
        </p:nvSpPr>
        <p:spPr>
          <a:xfrm>
            <a:off x="762000" y="3556000"/>
            <a:ext cx="11103429" cy="1862667"/>
          </a:xfrm>
        </p:spPr>
        <p:txBody>
          <a:bodyPr/>
          <a:lstStyle>
            <a:lvl1pPr marL="0" indent="0">
              <a:defRPr/>
            </a:lvl1pPr>
          </a:lstStyle>
          <a:p>
            <a:r>
              <a:rPr lang="de-DE"/>
              <a:t>Formatvorlage des Untertitelmasters durch Klicken bearbeiten</a:t>
            </a:r>
          </a:p>
        </p:txBody>
      </p:sp>
      <p:sp>
        <p:nvSpPr>
          <p:cNvPr id="9" name="Rectangle 6"/>
          <p:cNvSpPr>
            <a:spLocks noGrp="1" noChangeArrowheads="1"/>
          </p:cNvSpPr>
          <p:nvPr>
            <p:ph type="sldNum" sz="quarter" idx="10"/>
            <p:custDataLst>
              <p:tags r:id="rId6"/>
            </p:custDataLst>
          </p:nvPr>
        </p:nvSpPr>
        <p:spPr/>
        <p:txBody>
          <a:bodyPr/>
          <a:lstStyle>
            <a:lvl1pPr>
              <a:defRPr smtClean="0"/>
            </a:lvl1pPr>
          </a:lstStyle>
          <a:p>
            <a:pPr>
              <a:defRPr/>
            </a:pPr>
            <a:fld id="{1C3EAF2C-7112-48D5-8054-7E17D27CDAB6}" type="slidenum">
              <a:rPr lang="de-DE" altLang="en-US"/>
              <a:pPr>
                <a:defRPr/>
              </a:pPr>
              <a:t>‹#›</a:t>
            </a:fld>
            <a:endParaRPr lang="de-DE" altLang="en-US"/>
          </a:p>
        </p:txBody>
      </p:sp>
    </p:spTree>
    <p:extLst>
      <p:ext uri="{BB962C8B-B14F-4D97-AF65-F5344CB8AC3E}">
        <p14:creationId xmlns:p14="http://schemas.microsoft.com/office/powerpoint/2010/main" val="3237376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40729DF8-CB61-40E4-9FFF-F2A8D66E6E74}" type="slidenum">
              <a:rPr lang="de-DE" altLang="en-US"/>
              <a:pPr>
                <a:defRPr/>
              </a:pPr>
              <a:t>‹#›</a:t>
            </a:fld>
            <a:endParaRPr lang="de-DE" altLang="en-US"/>
          </a:p>
        </p:txBody>
      </p:sp>
    </p:spTree>
    <p:extLst>
      <p:ext uri="{BB962C8B-B14F-4D97-AF65-F5344CB8AC3E}">
        <p14:creationId xmlns:p14="http://schemas.microsoft.com/office/powerpoint/2010/main" val="76562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9715" y="592667"/>
            <a:ext cx="2612571" cy="4826000"/>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62000" y="592667"/>
            <a:ext cx="7620000" cy="482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D3FDB455-5597-4923-996A-F5A5FF5D6A76}" type="slidenum">
              <a:rPr lang="de-DE" altLang="en-US"/>
              <a:pPr>
                <a:defRPr/>
              </a:pPr>
              <a:t>‹#›</a:t>
            </a:fld>
            <a:endParaRPr lang="de-DE" altLang="en-US"/>
          </a:p>
        </p:txBody>
      </p:sp>
    </p:spTree>
    <p:extLst>
      <p:ext uri="{BB962C8B-B14F-4D97-AF65-F5344CB8AC3E}">
        <p14:creationId xmlns:p14="http://schemas.microsoft.com/office/powerpoint/2010/main" val="323157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4FAB7479-FD25-4837-9B6F-F6970BB03411}" type="slidenum">
              <a:rPr lang="de-DE" altLang="en-US"/>
              <a:pPr>
                <a:defRPr/>
              </a:pPr>
              <a:t>‹#›</a:t>
            </a:fld>
            <a:endParaRPr lang="de-DE" altLang="en-US"/>
          </a:p>
        </p:txBody>
      </p:sp>
    </p:spTree>
    <p:extLst>
      <p:ext uri="{BB962C8B-B14F-4D97-AF65-F5344CB8AC3E}">
        <p14:creationId xmlns:p14="http://schemas.microsoft.com/office/powerpoint/2010/main" val="285623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841" y="4406194"/>
            <a:ext cx="10361839" cy="1363487"/>
          </a:xfrm>
        </p:spPr>
        <p:txBody>
          <a:bodyPr/>
          <a:lstStyle>
            <a:lvl1pPr algn="l">
              <a:defRPr sz="4444" b="1" cap="all"/>
            </a:lvl1pPr>
          </a:lstStyle>
          <a:p>
            <a:r>
              <a:rPr lang="en-US" smtClean="0"/>
              <a:t>Click to edit Master title style</a:t>
            </a:r>
            <a:endParaRPr lang="de-DE"/>
          </a:p>
        </p:txBody>
      </p:sp>
      <p:sp>
        <p:nvSpPr>
          <p:cNvPr id="3" name="Text Placeholder 2"/>
          <p:cNvSpPr>
            <a:spLocks noGrp="1"/>
          </p:cNvSpPr>
          <p:nvPr>
            <p:ph type="body" idx="1"/>
          </p:nvPr>
        </p:nvSpPr>
        <p:spPr>
          <a:xfrm>
            <a:off x="963841" y="2906889"/>
            <a:ext cx="10361839" cy="1499306"/>
          </a:xfrm>
        </p:spPr>
        <p:txBody>
          <a:bodyPr anchor="b"/>
          <a:lstStyle>
            <a:lvl1pPr marL="0" indent="0">
              <a:buNone/>
              <a:defRPr sz="2222"/>
            </a:lvl1pPr>
            <a:lvl2pPr marL="507995" indent="0">
              <a:buNone/>
              <a:defRPr sz="2000"/>
            </a:lvl2pPr>
            <a:lvl3pPr marL="1015990" indent="0">
              <a:buNone/>
              <a:defRPr sz="1778"/>
            </a:lvl3pPr>
            <a:lvl4pPr marL="1523985" indent="0">
              <a:buNone/>
              <a:defRPr sz="1556"/>
            </a:lvl4pPr>
            <a:lvl5pPr marL="2031980" indent="0">
              <a:buNone/>
              <a:defRPr sz="1556"/>
            </a:lvl5pPr>
            <a:lvl6pPr marL="2539975" indent="0">
              <a:buNone/>
              <a:defRPr sz="1556"/>
            </a:lvl6pPr>
            <a:lvl7pPr marL="3047970" indent="0">
              <a:buNone/>
              <a:defRPr sz="1556"/>
            </a:lvl7pPr>
            <a:lvl8pPr marL="3555964" indent="0">
              <a:buNone/>
              <a:defRPr sz="1556"/>
            </a:lvl8pPr>
            <a:lvl9pPr marL="4063959" indent="0">
              <a:buNone/>
              <a:defRPr sz="1556"/>
            </a:lvl9pPr>
          </a:lstStyle>
          <a:p>
            <a:pPr lvl="0"/>
            <a:r>
              <a:rPr lang="en-US" smtClean="0"/>
              <a:t>Click to edit Master text styles</a:t>
            </a:r>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C6989689-80B4-466B-AA81-94FB29CDE323}" type="slidenum">
              <a:rPr lang="de-DE" altLang="en-US"/>
              <a:pPr>
                <a:defRPr/>
              </a:pPr>
              <a:t>‹#›</a:t>
            </a:fld>
            <a:endParaRPr lang="de-DE" altLang="en-US"/>
          </a:p>
        </p:txBody>
      </p:sp>
    </p:spTree>
    <p:extLst>
      <p:ext uri="{BB962C8B-B14F-4D97-AF65-F5344CB8AC3E}">
        <p14:creationId xmlns:p14="http://schemas.microsoft.com/office/powerpoint/2010/main" val="221749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762000" y="1185334"/>
            <a:ext cx="5116286" cy="4233333"/>
          </a:xfrm>
        </p:spPr>
        <p:txBody>
          <a:bodyPr/>
          <a:lstStyle>
            <a:lvl1pPr>
              <a:defRPr sz="3111"/>
            </a:lvl1pPr>
            <a:lvl2pPr>
              <a:defRPr sz="2667"/>
            </a:lvl2pPr>
            <a:lvl3pPr>
              <a:defRPr sz="2222"/>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096000" y="1185334"/>
            <a:ext cx="5116286" cy="4233333"/>
          </a:xfrm>
        </p:spPr>
        <p:txBody>
          <a:bodyPr/>
          <a:lstStyle>
            <a:lvl1pPr>
              <a:defRPr sz="3111"/>
            </a:lvl1pPr>
            <a:lvl2pPr>
              <a:defRPr sz="2667"/>
            </a:lvl2pPr>
            <a:lvl3pPr>
              <a:defRPr sz="2222"/>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6"/>
          <p:cNvSpPr>
            <a:spLocks noGrp="1" noChangeArrowheads="1"/>
          </p:cNvSpPr>
          <p:nvPr>
            <p:ph type="sldNum" sz="quarter" idx="10"/>
            <p:custDataLst>
              <p:tags r:id="rId1"/>
            </p:custDataLst>
          </p:nvPr>
        </p:nvSpPr>
        <p:spPr>
          <a:ln/>
        </p:spPr>
        <p:txBody>
          <a:bodyPr/>
          <a:lstStyle>
            <a:lvl1pPr>
              <a:defRPr/>
            </a:lvl1pPr>
          </a:lstStyle>
          <a:p>
            <a:pPr>
              <a:defRPr/>
            </a:pPr>
            <a:fld id="{730C35EA-36A1-481B-94A1-081CF7F9D4F9}" type="slidenum">
              <a:rPr lang="de-DE" altLang="en-US"/>
              <a:pPr>
                <a:defRPr/>
              </a:pPr>
              <a:t>‹#›</a:t>
            </a:fld>
            <a:endParaRPr lang="de-DE" altLang="en-US"/>
          </a:p>
        </p:txBody>
      </p:sp>
    </p:spTree>
    <p:extLst>
      <p:ext uri="{BB962C8B-B14F-4D97-AF65-F5344CB8AC3E}">
        <p14:creationId xmlns:p14="http://schemas.microsoft.com/office/powerpoint/2010/main" val="61884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055" y="275167"/>
            <a:ext cx="10971893" cy="1143000"/>
          </a:xfrm>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610054" y="1534584"/>
            <a:ext cx="5386160" cy="640292"/>
          </a:xfrm>
        </p:spPr>
        <p:txBody>
          <a:bodyPr anchor="b"/>
          <a:lstStyle>
            <a:lvl1pPr marL="0" indent="0">
              <a:buNone/>
              <a:defRPr sz="2667" b="1"/>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smtClean="0"/>
              <a:t>Click to edit Master text styles</a:t>
            </a:r>
          </a:p>
        </p:txBody>
      </p:sp>
      <p:sp>
        <p:nvSpPr>
          <p:cNvPr id="4" name="Content Placeholder 3"/>
          <p:cNvSpPr>
            <a:spLocks noGrp="1"/>
          </p:cNvSpPr>
          <p:nvPr>
            <p:ph sz="half" idx="2"/>
          </p:nvPr>
        </p:nvSpPr>
        <p:spPr>
          <a:xfrm>
            <a:off x="610054" y="2174876"/>
            <a:ext cx="5386160" cy="3951111"/>
          </a:xfrm>
        </p:spPr>
        <p:txBody>
          <a:bodyPr/>
          <a:lstStyle>
            <a:lvl1pPr>
              <a:defRPr sz="2667"/>
            </a:lvl1pPr>
            <a:lvl2pPr>
              <a:defRPr sz="2222"/>
            </a:lvl2pPr>
            <a:lvl3pPr>
              <a:defRPr sz="2000"/>
            </a:lvl3pPr>
            <a:lvl4pPr>
              <a:defRPr sz="1778"/>
            </a:lvl4pPr>
            <a:lvl5pPr>
              <a:defRPr sz="1778"/>
            </a:lvl5pPr>
            <a:lvl6pPr>
              <a:defRPr sz="1778"/>
            </a:lvl6pPr>
            <a:lvl7pPr>
              <a:defRPr sz="1778"/>
            </a:lvl7pPr>
            <a:lvl8pPr>
              <a:defRPr sz="1778"/>
            </a:lvl8pPr>
            <a:lvl9pPr>
              <a:defRPr sz="177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6193518" y="1534584"/>
            <a:ext cx="5388429" cy="640292"/>
          </a:xfrm>
        </p:spPr>
        <p:txBody>
          <a:bodyPr anchor="b"/>
          <a:lstStyle>
            <a:lvl1pPr marL="0" indent="0">
              <a:buNone/>
              <a:defRPr sz="2667" b="1"/>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smtClean="0"/>
              <a:t>Click to edit Master text styles</a:t>
            </a:r>
          </a:p>
        </p:txBody>
      </p:sp>
      <p:sp>
        <p:nvSpPr>
          <p:cNvPr id="6" name="Content Placeholder 5"/>
          <p:cNvSpPr>
            <a:spLocks noGrp="1"/>
          </p:cNvSpPr>
          <p:nvPr>
            <p:ph sz="quarter" idx="4"/>
          </p:nvPr>
        </p:nvSpPr>
        <p:spPr>
          <a:xfrm>
            <a:off x="6193518" y="2174876"/>
            <a:ext cx="5388429" cy="3951111"/>
          </a:xfrm>
        </p:spPr>
        <p:txBody>
          <a:bodyPr/>
          <a:lstStyle>
            <a:lvl1pPr>
              <a:defRPr sz="2667"/>
            </a:lvl1pPr>
            <a:lvl2pPr>
              <a:defRPr sz="2222"/>
            </a:lvl2pPr>
            <a:lvl3pPr>
              <a:defRPr sz="2000"/>
            </a:lvl3pPr>
            <a:lvl4pPr>
              <a:defRPr sz="1778"/>
            </a:lvl4pPr>
            <a:lvl5pPr>
              <a:defRPr sz="1778"/>
            </a:lvl5pPr>
            <a:lvl6pPr>
              <a:defRPr sz="1778"/>
            </a:lvl6pPr>
            <a:lvl7pPr>
              <a:defRPr sz="1778"/>
            </a:lvl7pPr>
            <a:lvl8pPr>
              <a:defRPr sz="1778"/>
            </a:lvl8pPr>
            <a:lvl9pPr>
              <a:defRPr sz="177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6"/>
          <p:cNvSpPr>
            <a:spLocks noGrp="1" noChangeArrowheads="1"/>
          </p:cNvSpPr>
          <p:nvPr>
            <p:ph type="sldNum" sz="quarter" idx="10"/>
            <p:custDataLst>
              <p:tags r:id="rId1"/>
            </p:custDataLst>
          </p:nvPr>
        </p:nvSpPr>
        <p:spPr>
          <a:ln/>
        </p:spPr>
        <p:txBody>
          <a:bodyPr/>
          <a:lstStyle>
            <a:lvl1pPr>
              <a:defRPr/>
            </a:lvl1pPr>
          </a:lstStyle>
          <a:p>
            <a:pPr>
              <a:defRPr/>
            </a:pPr>
            <a:fld id="{86082C18-56BF-42A9-A923-AC7EFC640D6A}" type="slidenum">
              <a:rPr lang="de-DE" altLang="en-US"/>
              <a:pPr>
                <a:defRPr/>
              </a:pPr>
              <a:t>‹#›</a:t>
            </a:fld>
            <a:endParaRPr lang="de-DE" altLang="en-US"/>
          </a:p>
        </p:txBody>
      </p:sp>
    </p:spTree>
    <p:extLst>
      <p:ext uri="{BB962C8B-B14F-4D97-AF65-F5344CB8AC3E}">
        <p14:creationId xmlns:p14="http://schemas.microsoft.com/office/powerpoint/2010/main" val="328565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6"/>
          <p:cNvSpPr>
            <a:spLocks noGrp="1" noChangeArrowheads="1"/>
          </p:cNvSpPr>
          <p:nvPr>
            <p:ph type="sldNum" sz="quarter" idx="10"/>
            <p:custDataLst>
              <p:tags r:id="rId1"/>
            </p:custDataLst>
          </p:nvPr>
        </p:nvSpPr>
        <p:spPr>
          <a:ln/>
        </p:spPr>
        <p:txBody>
          <a:bodyPr/>
          <a:lstStyle>
            <a:lvl1pPr>
              <a:defRPr/>
            </a:lvl1pPr>
          </a:lstStyle>
          <a:p>
            <a:pPr>
              <a:defRPr/>
            </a:pPr>
            <a:fld id="{54C7742F-D52C-4F59-9F2B-D59B89B234E2}" type="slidenum">
              <a:rPr lang="de-DE" altLang="en-US"/>
              <a:pPr>
                <a:defRPr/>
              </a:pPr>
              <a:t>‹#›</a:t>
            </a:fld>
            <a:endParaRPr lang="de-DE" altLang="en-US"/>
          </a:p>
        </p:txBody>
      </p:sp>
    </p:spTree>
    <p:extLst>
      <p:ext uri="{BB962C8B-B14F-4D97-AF65-F5344CB8AC3E}">
        <p14:creationId xmlns:p14="http://schemas.microsoft.com/office/powerpoint/2010/main" val="44431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custDataLst>
              <p:tags r:id="rId1"/>
            </p:custDataLst>
          </p:nvPr>
        </p:nvSpPr>
        <p:spPr>
          <a:ln/>
        </p:spPr>
        <p:txBody>
          <a:bodyPr/>
          <a:lstStyle>
            <a:lvl1pPr>
              <a:defRPr/>
            </a:lvl1pPr>
          </a:lstStyle>
          <a:p>
            <a:pPr>
              <a:defRPr/>
            </a:pPr>
            <a:fld id="{EF034953-8711-4DBD-A76F-51CCA594E88E}" type="slidenum">
              <a:rPr lang="de-DE" altLang="en-US"/>
              <a:pPr>
                <a:defRPr/>
              </a:pPr>
              <a:t>‹#›</a:t>
            </a:fld>
            <a:endParaRPr lang="de-DE" altLang="en-US"/>
          </a:p>
        </p:txBody>
      </p:sp>
    </p:spTree>
    <p:extLst>
      <p:ext uri="{BB962C8B-B14F-4D97-AF65-F5344CB8AC3E}">
        <p14:creationId xmlns:p14="http://schemas.microsoft.com/office/powerpoint/2010/main" val="395329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055" y="273403"/>
            <a:ext cx="4009571" cy="1162402"/>
          </a:xfrm>
        </p:spPr>
        <p:txBody>
          <a:bodyPr anchor="b"/>
          <a:lstStyle>
            <a:lvl1pPr algn="l">
              <a:defRPr sz="2222" b="1"/>
            </a:lvl1pPr>
          </a:lstStyle>
          <a:p>
            <a:r>
              <a:rPr lang="en-US" smtClean="0"/>
              <a:t>Click to edit Master title style</a:t>
            </a:r>
            <a:endParaRPr lang="de-DE"/>
          </a:p>
        </p:txBody>
      </p:sp>
      <p:sp>
        <p:nvSpPr>
          <p:cNvPr id="3" name="Content Placeholder 2"/>
          <p:cNvSpPr>
            <a:spLocks noGrp="1"/>
          </p:cNvSpPr>
          <p:nvPr>
            <p:ph idx="1"/>
          </p:nvPr>
        </p:nvSpPr>
        <p:spPr>
          <a:xfrm>
            <a:off x="4767036" y="273404"/>
            <a:ext cx="6814911" cy="5852583"/>
          </a:xfrm>
        </p:spPr>
        <p:txBody>
          <a:bodyPr/>
          <a:lstStyle>
            <a:lvl1pPr>
              <a:defRPr sz="3556"/>
            </a:lvl1pPr>
            <a:lvl2pPr>
              <a:defRPr sz="3111"/>
            </a:lvl2pPr>
            <a:lvl3pPr>
              <a:defRPr sz="2667"/>
            </a:lvl3pPr>
            <a:lvl4pPr>
              <a:defRPr sz="2222"/>
            </a:lvl4pPr>
            <a:lvl5pPr>
              <a:defRPr sz="2222"/>
            </a:lvl5pPr>
            <a:lvl6pPr>
              <a:defRPr sz="2222"/>
            </a:lvl6pPr>
            <a:lvl7pPr>
              <a:defRPr sz="2222"/>
            </a:lvl7pPr>
            <a:lvl8pPr>
              <a:defRPr sz="2222"/>
            </a:lvl8pPr>
            <a:lvl9pPr>
              <a:defRPr sz="222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10055" y="1435806"/>
            <a:ext cx="4009571" cy="4690181"/>
          </a:xfrm>
        </p:spPr>
        <p:txBody>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Rectangle 6"/>
          <p:cNvSpPr>
            <a:spLocks noGrp="1" noChangeArrowheads="1"/>
          </p:cNvSpPr>
          <p:nvPr>
            <p:ph type="sldNum" sz="quarter" idx="10"/>
            <p:custDataLst>
              <p:tags r:id="rId1"/>
            </p:custDataLst>
          </p:nvPr>
        </p:nvSpPr>
        <p:spPr>
          <a:ln/>
        </p:spPr>
        <p:txBody>
          <a:bodyPr/>
          <a:lstStyle>
            <a:lvl1pPr>
              <a:defRPr/>
            </a:lvl1pPr>
          </a:lstStyle>
          <a:p>
            <a:pPr>
              <a:defRPr/>
            </a:pPr>
            <a:fld id="{09DA692F-56D0-4C58-9052-CB7F05A2DB86}" type="slidenum">
              <a:rPr lang="de-DE" altLang="en-US"/>
              <a:pPr>
                <a:defRPr/>
              </a:pPr>
              <a:t>‹#›</a:t>
            </a:fld>
            <a:endParaRPr lang="de-DE" altLang="en-US"/>
          </a:p>
        </p:txBody>
      </p:sp>
    </p:spTree>
    <p:extLst>
      <p:ext uri="{BB962C8B-B14F-4D97-AF65-F5344CB8AC3E}">
        <p14:creationId xmlns:p14="http://schemas.microsoft.com/office/powerpoint/2010/main" val="187992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321" y="4801306"/>
            <a:ext cx="7313840" cy="566209"/>
          </a:xfrm>
        </p:spPr>
        <p:txBody>
          <a:bodyPr anchor="b"/>
          <a:lstStyle>
            <a:lvl1pPr algn="l">
              <a:defRPr sz="2222" b="1"/>
            </a:lvl1pPr>
          </a:lstStyle>
          <a:p>
            <a:r>
              <a:rPr lang="en-US" smtClean="0"/>
              <a:t>Click to edit Master title style</a:t>
            </a:r>
            <a:endParaRPr lang="de-DE"/>
          </a:p>
        </p:txBody>
      </p:sp>
      <p:sp>
        <p:nvSpPr>
          <p:cNvPr id="3" name="Picture Placeholder 2"/>
          <p:cNvSpPr>
            <a:spLocks noGrp="1"/>
          </p:cNvSpPr>
          <p:nvPr>
            <p:ph type="pic" idx="1"/>
          </p:nvPr>
        </p:nvSpPr>
        <p:spPr>
          <a:xfrm>
            <a:off x="2390321" y="612071"/>
            <a:ext cx="7313840" cy="4115152"/>
          </a:xfrm>
        </p:spPr>
        <p:txBody>
          <a:bodyPr/>
          <a:lstStyle>
            <a:lvl1pPr marL="0" indent="0">
              <a:buNone/>
              <a:defRPr sz="3556"/>
            </a:lvl1pPr>
            <a:lvl2pPr marL="507995" indent="0">
              <a:buNone/>
              <a:defRPr sz="3111"/>
            </a:lvl2pPr>
            <a:lvl3pPr marL="1015990" indent="0">
              <a:buNone/>
              <a:defRPr sz="2667"/>
            </a:lvl3pPr>
            <a:lvl4pPr marL="1523985" indent="0">
              <a:buNone/>
              <a:defRPr sz="2222"/>
            </a:lvl4pPr>
            <a:lvl5pPr marL="2031980" indent="0">
              <a:buNone/>
              <a:defRPr sz="2222"/>
            </a:lvl5pPr>
            <a:lvl6pPr marL="2539975" indent="0">
              <a:buNone/>
              <a:defRPr sz="2222"/>
            </a:lvl6pPr>
            <a:lvl7pPr marL="3047970" indent="0">
              <a:buNone/>
              <a:defRPr sz="2222"/>
            </a:lvl7pPr>
            <a:lvl8pPr marL="3555964" indent="0">
              <a:buNone/>
              <a:defRPr sz="2222"/>
            </a:lvl8pPr>
            <a:lvl9pPr marL="4063959" indent="0">
              <a:buNone/>
              <a:defRPr sz="2222"/>
            </a:lvl9pPr>
          </a:lstStyle>
          <a:p>
            <a:pPr lvl="0"/>
            <a:endParaRPr lang="de-DE" noProof="0" smtClean="0"/>
          </a:p>
        </p:txBody>
      </p:sp>
      <p:sp>
        <p:nvSpPr>
          <p:cNvPr id="4" name="Text Placeholder 3"/>
          <p:cNvSpPr>
            <a:spLocks noGrp="1"/>
          </p:cNvSpPr>
          <p:nvPr>
            <p:ph type="body" sz="half" idx="2"/>
          </p:nvPr>
        </p:nvSpPr>
        <p:spPr>
          <a:xfrm>
            <a:off x="2390321" y="5367515"/>
            <a:ext cx="7313840" cy="804333"/>
          </a:xfrm>
        </p:spPr>
        <p:txBody>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Rectangle 6"/>
          <p:cNvSpPr>
            <a:spLocks noGrp="1" noChangeArrowheads="1"/>
          </p:cNvSpPr>
          <p:nvPr>
            <p:ph type="sldNum" sz="quarter" idx="10"/>
            <p:custDataLst>
              <p:tags r:id="rId1"/>
            </p:custDataLst>
          </p:nvPr>
        </p:nvSpPr>
        <p:spPr>
          <a:ln/>
        </p:spPr>
        <p:txBody>
          <a:bodyPr/>
          <a:lstStyle>
            <a:lvl1pPr>
              <a:defRPr/>
            </a:lvl1pPr>
          </a:lstStyle>
          <a:p>
            <a:pPr>
              <a:defRPr/>
            </a:pPr>
            <a:fld id="{C271BBEC-3AAD-4BD8-BF96-B9B36EB9868C}" type="slidenum">
              <a:rPr lang="de-DE" altLang="en-US"/>
              <a:pPr>
                <a:defRPr/>
              </a:pPr>
              <a:t>‹#›</a:t>
            </a:fld>
            <a:endParaRPr lang="de-DE" altLang="en-US"/>
          </a:p>
        </p:txBody>
      </p:sp>
    </p:spTree>
    <p:extLst>
      <p:ext uri="{BB962C8B-B14F-4D97-AF65-F5344CB8AC3E}">
        <p14:creationId xmlns:p14="http://schemas.microsoft.com/office/powerpoint/2010/main" val="122454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1" descr="PPTFOOTCOL"/>
          <p:cNvPicPr>
            <a:picLocks noChangeArrowheads="1"/>
          </p:cNvPicPr>
          <p:nvPr>
            <p:custDataLst>
              <p:tags r:id="rId13"/>
            </p:custDataLst>
          </p:nvPr>
        </p:nvPicPr>
        <p:blipFill>
          <a:blip r:embed="rId20">
            <a:extLst>
              <a:ext uri="{28A0092B-C50C-407E-A947-70E740481C1C}">
                <a14:useLocalDpi xmlns:a14="http://schemas.microsoft.com/office/drawing/2010/main" val="0"/>
              </a:ext>
            </a:extLst>
          </a:blip>
          <a:srcRect/>
          <a:stretch>
            <a:fillRect/>
          </a:stretch>
        </p:blipFill>
        <p:spPr bwMode="auto">
          <a:xfrm>
            <a:off x="0" y="6180667"/>
            <a:ext cx="12192000" cy="67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1027" name="Rectangle 9"/>
          <p:cNvSpPr>
            <a:spLocks noChangeArrowheads="1"/>
          </p:cNvSpPr>
          <p:nvPr>
            <p:custDataLst>
              <p:tags r:id="rId14"/>
            </p:custDataLst>
          </p:nvPr>
        </p:nvSpPr>
        <p:spPr bwMode="auto">
          <a:xfrm>
            <a:off x="0" y="0"/>
            <a:ext cx="12192000" cy="592667"/>
          </a:xfrm>
          <a:prstGeom prst="rect">
            <a:avLst/>
          </a:prstGeom>
          <a:solidFill>
            <a:srgbClr val="153B63"/>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nchor="ctr"/>
          <a:lstStyle>
            <a:lvl1pPr>
              <a:defRPr>
                <a:solidFill>
                  <a:schemeClr val="tx1"/>
                </a:solidFill>
                <a:latin typeface="Bosch Office Sans" panose="020B0604020202020204" pitchFamily="34" charset="0"/>
              </a:defRPr>
            </a:lvl1pPr>
            <a:lvl2pPr marL="742950" indent="-285750">
              <a:defRPr>
                <a:solidFill>
                  <a:schemeClr val="tx1"/>
                </a:solidFill>
                <a:latin typeface="Bosch Office Sans" panose="020B0604020202020204" pitchFamily="34" charset="0"/>
              </a:defRPr>
            </a:lvl2pPr>
            <a:lvl3pPr marL="1143000" indent="-228600">
              <a:defRPr>
                <a:solidFill>
                  <a:schemeClr val="tx1"/>
                </a:solidFill>
                <a:latin typeface="Bosch Office Sans" panose="020B0604020202020204" pitchFamily="34" charset="0"/>
              </a:defRPr>
            </a:lvl3pPr>
            <a:lvl4pPr marL="1600200" indent="-228600">
              <a:defRPr>
                <a:solidFill>
                  <a:schemeClr val="tx1"/>
                </a:solidFill>
                <a:latin typeface="Bosch Office Sans" panose="020B0604020202020204" pitchFamily="34" charset="0"/>
              </a:defRPr>
            </a:lvl4pPr>
            <a:lvl5pPr marL="2057400" indent="-228600">
              <a:defRPr>
                <a:solidFill>
                  <a:schemeClr val="tx1"/>
                </a:solidFill>
                <a:latin typeface="Bosch Office Sans" panose="020B0604020202020204" pitchFamily="34" charset="0"/>
              </a:defRPr>
            </a:lvl5pPr>
            <a:lvl6pPr marL="2514600" indent="-228600" eaLnBrk="0" fontAlgn="base" hangingPunct="0">
              <a:spcBef>
                <a:spcPct val="0"/>
              </a:spcBef>
              <a:spcAft>
                <a:spcPct val="0"/>
              </a:spcAft>
              <a:defRPr>
                <a:solidFill>
                  <a:schemeClr val="tx1"/>
                </a:solidFill>
                <a:latin typeface="Bosch Office Sans" panose="020B0604020202020204" pitchFamily="34" charset="0"/>
              </a:defRPr>
            </a:lvl6pPr>
            <a:lvl7pPr marL="2971800" indent="-228600" eaLnBrk="0" fontAlgn="base" hangingPunct="0">
              <a:spcBef>
                <a:spcPct val="0"/>
              </a:spcBef>
              <a:spcAft>
                <a:spcPct val="0"/>
              </a:spcAft>
              <a:defRPr>
                <a:solidFill>
                  <a:schemeClr val="tx1"/>
                </a:solidFill>
                <a:latin typeface="Bosch Office Sans" panose="020B0604020202020204" pitchFamily="34" charset="0"/>
              </a:defRPr>
            </a:lvl7pPr>
            <a:lvl8pPr marL="3429000" indent="-228600" eaLnBrk="0" fontAlgn="base" hangingPunct="0">
              <a:spcBef>
                <a:spcPct val="0"/>
              </a:spcBef>
              <a:spcAft>
                <a:spcPct val="0"/>
              </a:spcAft>
              <a:defRPr>
                <a:solidFill>
                  <a:schemeClr val="tx1"/>
                </a:solidFill>
                <a:latin typeface="Bosch Office Sans" panose="020B0604020202020204" pitchFamily="34" charset="0"/>
              </a:defRPr>
            </a:lvl8pPr>
            <a:lvl9pPr marL="3886200" indent="-228600" eaLnBrk="0" fontAlgn="base" hangingPunct="0">
              <a:spcBef>
                <a:spcPct val="0"/>
              </a:spcBef>
              <a:spcAft>
                <a:spcPct val="0"/>
              </a:spcAft>
              <a:defRPr>
                <a:solidFill>
                  <a:schemeClr val="tx1"/>
                </a:solidFill>
                <a:latin typeface="Bosch Office Sans" panose="020B0604020202020204" pitchFamily="34" charset="0"/>
              </a:defRPr>
            </a:lvl9pPr>
          </a:lstStyle>
          <a:p>
            <a:pPr algn="ctr" fontAlgn="base">
              <a:spcBef>
                <a:spcPct val="0"/>
              </a:spcBef>
              <a:spcAft>
                <a:spcPct val="0"/>
              </a:spcAft>
            </a:pPr>
            <a:endParaRPr lang="en-US" altLang="en-US" sz="2000" smtClean="0">
              <a:solidFill>
                <a:srgbClr val="153B63"/>
              </a:solidFill>
            </a:endParaRPr>
          </a:p>
        </p:txBody>
      </p:sp>
      <p:sp>
        <p:nvSpPr>
          <p:cNvPr id="1028" name="Line 8"/>
          <p:cNvSpPr>
            <a:spLocks noChangeShapeType="1"/>
          </p:cNvSpPr>
          <p:nvPr>
            <p:custDataLst>
              <p:tags r:id="rId15"/>
            </p:custDataLst>
          </p:nvPr>
        </p:nvSpPr>
        <p:spPr bwMode="auto">
          <a:xfrm>
            <a:off x="0" y="592667"/>
            <a:ext cx="12192000" cy="0"/>
          </a:xfrm>
          <a:prstGeom prst="line">
            <a:avLst/>
          </a:prstGeom>
          <a:noFill/>
          <a:ln w="9017">
            <a:solidFill>
              <a:srgbClr val="153B63"/>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smtClean="0">
              <a:solidFill>
                <a:srgbClr val="000000"/>
              </a:solidFill>
            </a:endParaRPr>
          </a:p>
        </p:txBody>
      </p:sp>
      <p:sp>
        <p:nvSpPr>
          <p:cNvPr id="1029" name="Line 7"/>
          <p:cNvSpPr>
            <a:spLocks noChangeShapeType="1"/>
          </p:cNvSpPr>
          <p:nvPr>
            <p:custDataLst>
              <p:tags r:id="rId16"/>
            </p:custDataLst>
          </p:nvPr>
        </p:nvSpPr>
        <p:spPr bwMode="auto">
          <a:xfrm>
            <a:off x="0" y="6180667"/>
            <a:ext cx="12192000" cy="0"/>
          </a:xfrm>
          <a:prstGeom prst="line">
            <a:avLst/>
          </a:prstGeom>
          <a:noFill/>
          <a:ln w="9017">
            <a:solidFill>
              <a:srgbClr val="DDDDE7"/>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smtClean="0">
              <a:solidFill>
                <a:srgbClr val="000000"/>
              </a:solidFill>
            </a:endParaRPr>
          </a:p>
        </p:txBody>
      </p:sp>
      <p:sp>
        <p:nvSpPr>
          <p:cNvPr id="1030" name="Rectangle 2"/>
          <p:cNvSpPr>
            <a:spLocks noGrp="1" noChangeArrowheads="1"/>
          </p:cNvSpPr>
          <p:nvPr>
            <p:ph type="title"/>
            <p:custDataLst>
              <p:tags r:id="rId17"/>
            </p:custDataLst>
          </p:nvPr>
        </p:nvSpPr>
        <p:spPr bwMode="auto">
          <a:xfrm>
            <a:off x="762000" y="592667"/>
            <a:ext cx="10450286" cy="59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12700" rIns="0" bIns="0" numCol="1" anchor="t" anchorCtr="0" compatLnSpc="1">
            <a:prstTxWarp prst="textNoShape">
              <a:avLst/>
            </a:prstTxWarp>
          </a:bodyPr>
          <a:lstStyle/>
          <a:p>
            <a:pPr lvl="0"/>
            <a:r>
              <a:rPr lang="de-DE" altLang="en-US" smtClean="0"/>
              <a:t>Titelmasterformat durch Klicken bearbeiten</a:t>
            </a:r>
          </a:p>
        </p:txBody>
      </p:sp>
      <p:sp>
        <p:nvSpPr>
          <p:cNvPr id="1031" name="Rectangle 3"/>
          <p:cNvSpPr>
            <a:spLocks noGrp="1" noChangeArrowheads="1"/>
          </p:cNvSpPr>
          <p:nvPr>
            <p:ph type="body" idx="1"/>
            <p:custDataLst>
              <p:tags r:id="rId18"/>
            </p:custDataLst>
          </p:nvPr>
        </p:nvSpPr>
        <p:spPr bwMode="auto">
          <a:xfrm>
            <a:off x="762000" y="1185334"/>
            <a:ext cx="10450286" cy="423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63500" rIns="0" bIns="0" numCol="1" anchor="t" anchorCtr="0" compatLnSpc="1">
            <a:prstTxWarp prst="textNoShape">
              <a:avLst/>
            </a:prstTxWarp>
          </a:bodyPr>
          <a:lstStyle/>
          <a:p>
            <a:pPr lvl="0"/>
            <a:r>
              <a:rPr lang="de-DE" altLang="en-US" smtClean="0"/>
              <a:t>Textmasterformate durch Klicken bearbeiten</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
        <p:nvSpPr>
          <p:cNvPr id="3" name="Rectangle 6"/>
          <p:cNvSpPr>
            <a:spLocks noGrp="1" noChangeArrowheads="1"/>
          </p:cNvSpPr>
          <p:nvPr>
            <p:ph type="sldNum" sz="quarter" idx="4"/>
            <p:custDataLst>
              <p:tags r:id="rId19"/>
            </p:custDataLst>
          </p:nvPr>
        </p:nvSpPr>
        <p:spPr bwMode="auto">
          <a:xfrm>
            <a:off x="108857" y="6501694"/>
            <a:ext cx="544286" cy="211667"/>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11000"/>
              </a:lnSpc>
              <a:defRPr sz="1667" smtClean="0">
                <a:solidFill>
                  <a:srgbClr val="707070"/>
                </a:solidFill>
              </a:defRPr>
            </a:lvl1pPr>
          </a:lstStyle>
          <a:p>
            <a:pPr fontAlgn="base">
              <a:spcBef>
                <a:spcPct val="0"/>
              </a:spcBef>
              <a:spcAft>
                <a:spcPct val="0"/>
              </a:spcAft>
              <a:defRPr/>
            </a:pPr>
            <a:fld id="{D2D4A10F-8FC5-4517-AB9B-CC27CEA364C2}" type="slidenum">
              <a:rPr lang="de-DE" altLang="en-US"/>
              <a:pPr fontAlgn="base">
                <a:spcBef>
                  <a:spcPct val="0"/>
                </a:spcBef>
                <a:spcAft>
                  <a:spcPct val="0"/>
                </a:spcAft>
                <a:defRPr/>
              </a:pPr>
              <a:t>‹#›</a:t>
            </a:fld>
            <a:endParaRPr lang="de-DE" altLang="en-US"/>
          </a:p>
        </p:txBody>
      </p:sp>
    </p:spTree>
    <p:extLst>
      <p:ext uri="{BB962C8B-B14F-4D97-AF65-F5344CB8AC3E}">
        <p14:creationId xmlns:p14="http://schemas.microsoft.com/office/powerpoint/2010/main" val="4198338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0" fontAlgn="base" hangingPunct="0">
        <a:lnSpc>
          <a:spcPct val="111000"/>
        </a:lnSpc>
        <a:spcBef>
          <a:spcPct val="0"/>
        </a:spcBef>
        <a:spcAft>
          <a:spcPct val="0"/>
        </a:spcAft>
        <a:defRPr sz="3000">
          <a:solidFill>
            <a:srgbClr val="000000"/>
          </a:solidFill>
          <a:latin typeface="+mj-lt"/>
          <a:ea typeface="+mj-ea"/>
          <a:cs typeface="+mj-cs"/>
        </a:defRPr>
      </a:lvl1pPr>
      <a:lvl2pPr algn="l" rtl="0" eaLnBrk="0" fontAlgn="base" hangingPunct="0">
        <a:lnSpc>
          <a:spcPct val="111000"/>
        </a:lnSpc>
        <a:spcBef>
          <a:spcPct val="0"/>
        </a:spcBef>
        <a:spcAft>
          <a:spcPct val="0"/>
        </a:spcAft>
        <a:defRPr sz="3000">
          <a:solidFill>
            <a:srgbClr val="000000"/>
          </a:solidFill>
          <a:latin typeface="Bosch Office Sans" pitchFamily="34" charset="0"/>
        </a:defRPr>
      </a:lvl2pPr>
      <a:lvl3pPr algn="l" rtl="0" eaLnBrk="0" fontAlgn="base" hangingPunct="0">
        <a:lnSpc>
          <a:spcPct val="111000"/>
        </a:lnSpc>
        <a:spcBef>
          <a:spcPct val="0"/>
        </a:spcBef>
        <a:spcAft>
          <a:spcPct val="0"/>
        </a:spcAft>
        <a:defRPr sz="3000">
          <a:solidFill>
            <a:srgbClr val="000000"/>
          </a:solidFill>
          <a:latin typeface="Bosch Office Sans" pitchFamily="34" charset="0"/>
        </a:defRPr>
      </a:lvl3pPr>
      <a:lvl4pPr algn="l" rtl="0" eaLnBrk="0" fontAlgn="base" hangingPunct="0">
        <a:lnSpc>
          <a:spcPct val="111000"/>
        </a:lnSpc>
        <a:spcBef>
          <a:spcPct val="0"/>
        </a:spcBef>
        <a:spcAft>
          <a:spcPct val="0"/>
        </a:spcAft>
        <a:defRPr sz="3000">
          <a:solidFill>
            <a:srgbClr val="000000"/>
          </a:solidFill>
          <a:latin typeface="Bosch Office Sans" pitchFamily="34" charset="0"/>
        </a:defRPr>
      </a:lvl4pPr>
      <a:lvl5pPr algn="l" rtl="0" eaLnBrk="0" fontAlgn="base" hangingPunct="0">
        <a:lnSpc>
          <a:spcPct val="111000"/>
        </a:lnSpc>
        <a:spcBef>
          <a:spcPct val="0"/>
        </a:spcBef>
        <a:spcAft>
          <a:spcPct val="0"/>
        </a:spcAft>
        <a:defRPr sz="3000">
          <a:solidFill>
            <a:srgbClr val="000000"/>
          </a:solidFill>
          <a:latin typeface="Bosch Office Sans" pitchFamily="34" charset="0"/>
        </a:defRPr>
      </a:lvl5pPr>
      <a:lvl6pPr marL="507995" algn="l" rtl="0" fontAlgn="base">
        <a:lnSpc>
          <a:spcPct val="111000"/>
        </a:lnSpc>
        <a:spcBef>
          <a:spcPct val="0"/>
        </a:spcBef>
        <a:spcAft>
          <a:spcPct val="0"/>
        </a:spcAft>
        <a:defRPr sz="3000">
          <a:solidFill>
            <a:srgbClr val="000000"/>
          </a:solidFill>
          <a:latin typeface="Bosch Office Sans" pitchFamily="34" charset="0"/>
        </a:defRPr>
      </a:lvl6pPr>
      <a:lvl7pPr marL="1015990" algn="l" rtl="0" fontAlgn="base">
        <a:lnSpc>
          <a:spcPct val="111000"/>
        </a:lnSpc>
        <a:spcBef>
          <a:spcPct val="0"/>
        </a:spcBef>
        <a:spcAft>
          <a:spcPct val="0"/>
        </a:spcAft>
        <a:defRPr sz="3000">
          <a:solidFill>
            <a:srgbClr val="000000"/>
          </a:solidFill>
          <a:latin typeface="Bosch Office Sans" pitchFamily="34" charset="0"/>
        </a:defRPr>
      </a:lvl7pPr>
      <a:lvl8pPr marL="1523985" algn="l" rtl="0" fontAlgn="base">
        <a:lnSpc>
          <a:spcPct val="111000"/>
        </a:lnSpc>
        <a:spcBef>
          <a:spcPct val="0"/>
        </a:spcBef>
        <a:spcAft>
          <a:spcPct val="0"/>
        </a:spcAft>
        <a:defRPr sz="3000">
          <a:solidFill>
            <a:srgbClr val="000000"/>
          </a:solidFill>
          <a:latin typeface="Bosch Office Sans" pitchFamily="34" charset="0"/>
        </a:defRPr>
      </a:lvl8pPr>
      <a:lvl9pPr marL="2031980" algn="l" rtl="0" fontAlgn="base">
        <a:lnSpc>
          <a:spcPct val="111000"/>
        </a:lnSpc>
        <a:spcBef>
          <a:spcPct val="0"/>
        </a:spcBef>
        <a:spcAft>
          <a:spcPct val="0"/>
        </a:spcAft>
        <a:defRPr sz="3000">
          <a:solidFill>
            <a:srgbClr val="000000"/>
          </a:solidFill>
          <a:latin typeface="Bosch Office Sans" pitchFamily="34" charset="0"/>
        </a:defRPr>
      </a:lvl9pPr>
    </p:titleStyle>
    <p:bodyStyle>
      <a:lvl1pPr marL="338663" indent="-338663" algn="l" rtl="0" eaLnBrk="0" fontAlgn="base" hangingPunct="0">
        <a:lnSpc>
          <a:spcPct val="111000"/>
        </a:lnSpc>
        <a:spcBef>
          <a:spcPct val="0"/>
        </a:spcBef>
        <a:spcAft>
          <a:spcPct val="0"/>
        </a:spcAft>
        <a:buClr>
          <a:srgbClr val="425C8F"/>
        </a:buClr>
        <a:buSzPct val="65000"/>
        <a:buFont typeface="Wingdings" pitchFamily="2" charset="2"/>
        <a:buChar char="è"/>
        <a:defRPr>
          <a:solidFill>
            <a:schemeClr val="tx1"/>
          </a:solidFill>
          <a:latin typeface="+mn-lt"/>
          <a:ea typeface="+mn-ea"/>
          <a:cs typeface="+mn-cs"/>
        </a:defRPr>
      </a:lvl1pPr>
      <a:lvl2pPr marL="677327"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2pPr>
      <a:lvl3pPr marL="1015990"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3pPr>
      <a:lvl4pPr marL="1354653"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4pPr>
      <a:lvl5pPr marL="1693316"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5pPr>
      <a:lvl6pPr marL="2201311"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2709306"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3217301"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3725296"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p:bodyStyle>
    <p:otherStyle>
      <a:defPPr>
        <a:defRPr lang="de-DE"/>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notesSlide" Target="../notesSlides/notesSlide1.xml"/><Relationship Id="rId5" Type="http://schemas.openxmlformats.org/officeDocument/2006/relationships/tags" Target="../tags/tag28.xml"/><Relationship Id="rId10" Type="http://schemas.openxmlformats.org/officeDocument/2006/relationships/slideLayout" Target="../slideLayouts/slideLayout1.xml"/><Relationship Id="rId4" Type="http://schemas.openxmlformats.org/officeDocument/2006/relationships/tags" Target="../tags/tag27.xml"/><Relationship Id="rId9" Type="http://schemas.openxmlformats.org/officeDocument/2006/relationships/tags" Target="../tags/tag32.xml"/></Relationships>
</file>

<file path=ppt/slides/_rels/slide10.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hyperlink" Target="https://git.wiki.kernel.org/index.php/Main_Page" TargetMode="Externa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hyperlink" Target="https://www.kernel.org/pub/software/scm/git/docs/giteveryday.html" TargetMode="Externa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hyperlink" Target="https://try.github.io/levels/1/challenges/1" TargetMode="External"/><Relationship Id="rId5" Type="http://schemas.openxmlformats.org/officeDocument/2006/relationships/tags" Target="../tags/tag95.xml"/><Relationship Id="rId10" Type="http://schemas.openxmlformats.org/officeDocument/2006/relationships/notesSlide" Target="../notesSlides/notesSlide9.xml"/><Relationship Id="rId4" Type="http://schemas.openxmlformats.org/officeDocument/2006/relationships/tags" Target="../tags/tag94.xml"/><Relationship Id="rId9"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notesSlide" Target="../notesSlides/notesSlide2.xml"/><Relationship Id="rId5" Type="http://schemas.openxmlformats.org/officeDocument/2006/relationships/tags" Target="../tags/tag37.xml"/><Relationship Id="rId10" Type="http://schemas.openxmlformats.org/officeDocument/2006/relationships/slideLayout" Target="../slideLayouts/slideLayout1.xml"/><Relationship Id="rId4" Type="http://schemas.openxmlformats.org/officeDocument/2006/relationships/tags" Target="../tags/tag36.xml"/><Relationship Id="rId9" Type="http://schemas.openxmlformats.org/officeDocument/2006/relationships/tags" Target="../tags/tag41.xml"/></Relationships>
</file>

<file path=ppt/slides/_rels/slide3.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10" Type="http://schemas.openxmlformats.org/officeDocument/2006/relationships/notesSlide" Target="../notesSlides/notesSlide3.xml"/><Relationship Id="rId4" Type="http://schemas.openxmlformats.org/officeDocument/2006/relationships/tags" Target="../tags/tag45.xml"/><Relationship Id="rId9"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10" Type="http://schemas.openxmlformats.org/officeDocument/2006/relationships/notesSlide" Target="../notesSlides/notesSlide4.xml"/><Relationship Id="rId4" Type="http://schemas.openxmlformats.org/officeDocument/2006/relationships/tags" Target="../tags/tag53.xml"/><Relationship Id="rId9"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3.png"/><Relationship Id="rId5" Type="http://schemas.openxmlformats.org/officeDocument/2006/relationships/tags" Target="../tags/tag62.xml"/><Relationship Id="rId10" Type="http://schemas.openxmlformats.org/officeDocument/2006/relationships/notesSlide" Target="../notesSlides/notesSlide5.xml"/><Relationship Id="rId4" Type="http://schemas.openxmlformats.org/officeDocument/2006/relationships/tags" Target="../tags/tag61.xml"/><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10" Type="http://schemas.openxmlformats.org/officeDocument/2006/relationships/notesSlide" Target="../notesSlides/notesSlide6.xml"/><Relationship Id="rId4" Type="http://schemas.openxmlformats.org/officeDocument/2006/relationships/tags" Target="../tags/tag69.xml"/><Relationship Id="rId9"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4.png"/><Relationship Id="rId5" Type="http://schemas.openxmlformats.org/officeDocument/2006/relationships/tags" Target="../tags/tag78.xml"/><Relationship Id="rId10" Type="http://schemas.openxmlformats.org/officeDocument/2006/relationships/notesSlide" Target="../notesSlides/notesSlide7.xml"/><Relationship Id="rId4" Type="http://schemas.openxmlformats.org/officeDocument/2006/relationships/tags" Target="../tags/tag77.xml"/><Relationship Id="rId9"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5.png"/><Relationship Id="rId5" Type="http://schemas.openxmlformats.org/officeDocument/2006/relationships/tags" Target="../tags/tag86.xml"/><Relationship Id="rId10" Type="http://schemas.openxmlformats.org/officeDocument/2006/relationships/notesSlide" Target="../notesSlides/notesSlide8.xml"/><Relationship Id="rId4" Type="http://schemas.openxmlformats.org/officeDocument/2006/relationships/tags" Target="../tags/tag85.xml"/><Relationship Id="rId9"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slideLayout" Target="../slideLayouts/slideLayout2.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tags" Target="../tags/tag90.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800C0378-EB7E-4947-8998-BB91C394BCAF}" type="slidenum">
              <a:rPr lang="de-DE" altLang="en-US">
                <a:solidFill>
                  <a:srgbClr val="707070"/>
                </a:solidFill>
              </a:rPr>
              <a:pPr>
                <a:buClrTx/>
                <a:buSzTx/>
                <a:buFontTx/>
                <a:buNone/>
              </a:pPr>
              <a:t>1</a:t>
            </a:fld>
            <a:endParaRPr lang="de-DE" altLang="en-US">
              <a:solidFill>
                <a:srgbClr val="707070"/>
              </a:solidFill>
            </a:endParaRPr>
          </a:p>
        </p:txBody>
      </p:sp>
      <p:sp>
        <p:nvSpPr>
          <p:cNvPr id="5123" name="Rectangle 10"/>
          <p:cNvSpPr>
            <a:spLocks noChangeArrowheads="1"/>
          </p:cNvSpPr>
          <p:nvPr>
            <p:custDataLst>
              <p:tags r:id="rId3"/>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
        <p:nvSpPr>
          <p:cNvPr id="5124" name="Text Box 9"/>
          <p:cNvSpPr txBox="1">
            <a:spLocks noChangeArrowheads="1"/>
          </p:cNvSpPr>
          <p:nvPr>
            <p:custDataLst>
              <p:tags r:id="rId4"/>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GB" altLang="en-US" sz="2000" b="1">
              <a:solidFill>
                <a:srgbClr val="EECC44"/>
              </a:solidFill>
              <a:latin typeface="Arial" panose="020B0604020202020204" pitchFamily="34" charset="0"/>
              <a:cs typeface="Arial" panose="020B0604020202020204" pitchFamily="34" charset="0"/>
            </a:endParaRPr>
          </a:p>
        </p:txBody>
      </p:sp>
      <p:sp>
        <p:nvSpPr>
          <p:cNvPr id="5125" name="Rectangle 7"/>
          <p:cNvSpPr>
            <a:spLocks noChangeArrowheads="1"/>
          </p:cNvSpPr>
          <p:nvPr>
            <p:custDataLst>
              <p:tags r:id="rId5"/>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5126" name="Rectangle 6_"/>
          <p:cNvSpPr>
            <a:spLocks noChangeArrowheads="1"/>
          </p:cNvSpPr>
          <p:nvPr>
            <p:custDataLst>
              <p:tags r:id="rId6"/>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5127" name="Rectangle 5"/>
          <p:cNvSpPr>
            <a:spLocks noChangeArrowheads="1"/>
          </p:cNvSpPr>
          <p:nvPr>
            <p:custDataLst>
              <p:tags r:id="rId7"/>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5128" name="Text Box 4" hidden="1"/>
          <p:cNvSpPr txBox="1">
            <a:spLocks noChangeArrowheads="1"/>
          </p:cNvSpPr>
          <p:nvPr>
            <p:custDataLst>
              <p:tags r:id="rId8"/>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5129" name="Slide Number Placeholder 26"/>
          <p:cNvSpPr txBox="1">
            <a:spLocks noGrp="1"/>
          </p:cNvSpPr>
          <p:nvPr/>
        </p:nvSpPr>
        <p:spPr bwMode="auto">
          <a:xfrm>
            <a:off x="1439334" y="6501694"/>
            <a:ext cx="423333"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spcBef>
                <a:spcPct val="0"/>
              </a:spcBef>
              <a:spcAft>
                <a:spcPct val="0"/>
              </a:spcAft>
              <a:buClrTx/>
              <a:buSzTx/>
              <a:buFontTx/>
              <a:buNone/>
            </a:pPr>
            <a:fld id="{C051176E-34EF-4860-B18B-92414B0B342E}" type="slidenum">
              <a:rPr lang="de-DE" altLang="en-US" sz="1667">
                <a:solidFill>
                  <a:srgbClr val="707070"/>
                </a:solidFill>
              </a:rPr>
              <a:pPr fontAlgn="base">
                <a:spcBef>
                  <a:spcPct val="0"/>
                </a:spcBef>
                <a:spcAft>
                  <a:spcPct val="0"/>
                </a:spcAft>
                <a:buClrTx/>
                <a:buSzTx/>
                <a:buFontTx/>
                <a:buNone/>
              </a:pPr>
              <a:t>1</a:t>
            </a:fld>
            <a:endParaRPr lang="de-DE" altLang="en-US" sz="1667">
              <a:solidFill>
                <a:srgbClr val="707070"/>
              </a:solidFill>
            </a:endParaRPr>
          </a:p>
        </p:txBody>
      </p:sp>
      <p:sp>
        <p:nvSpPr>
          <p:cNvPr id="5130" name="Subtitle 25" hidden="1"/>
          <p:cNvSpPr>
            <a:spLocks noGrp="1"/>
          </p:cNvSpPr>
          <p:nvPr>
            <p:ph type="subTitle" idx="1"/>
            <p:custDataLst>
              <p:tags r:id="rId9"/>
            </p:custDataLst>
          </p:nvPr>
        </p:nvSpPr>
        <p:spPr/>
        <p:txBody>
          <a:bodyPr/>
          <a:lstStyle/>
          <a:p>
            <a:endParaRPr lang="en-GB" altLang="en-US" smtClean="0"/>
          </a:p>
        </p:txBody>
      </p:sp>
      <p:sp>
        <p:nvSpPr>
          <p:cNvPr id="5131" name="Text Box 14"/>
          <p:cNvSpPr txBox="1">
            <a:spLocks noChangeArrowheads="1"/>
          </p:cNvSpPr>
          <p:nvPr/>
        </p:nvSpPr>
        <p:spPr bwMode="auto">
          <a:xfrm>
            <a:off x="1085850" y="2544782"/>
            <a:ext cx="103441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50000"/>
              </a:spcBef>
              <a:spcAft>
                <a:spcPct val="0"/>
              </a:spcAft>
              <a:buClrTx/>
              <a:buSzTx/>
              <a:buFontTx/>
              <a:buNone/>
            </a:pPr>
            <a:r>
              <a:rPr lang="de-DE" altLang="en-US" sz="3111" dirty="0" smtClean="0">
                <a:solidFill>
                  <a:srgbClr val="000000"/>
                </a:solidFill>
              </a:rPr>
              <a:t>					</a:t>
            </a:r>
            <a:r>
              <a:rPr lang="en-US" sz="3200" b="1" dirty="0" smtClean="0">
                <a:solidFill>
                  <a:srgbClr val="000000"/>
                </a:solidFill>
              </a:rPr>
              <a:t>GIT</a:t>
            </a:r>
            <a:endParaRPr lang="de-DE" altLang="en-US" sz="3200" b="1" dirty="0">
              <a:solidFill>
                <a:srgbClr val="000000"/>
              </a:solidFill>
            </a:endParaRPr>
          </a:p>
        </p:txBody>
      </p:sp>
    </p:spTree>
    <p:custDataLst>
      <p:tags r:id="rId1"/>
    </p:custDataLst>
    <p:extLst>
      <p:ext uri="{BB962C8B-B14F-4D97-AF65-F5344CB8AC3E}">
        <p14:creationId xmlns:p14="http://schemas.microsoft.com/office/powerpoint/2010/main" val="1410825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10</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532238" y="0"/>
            <a:ext cx="6765095"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de-DE" altLang="en-US" sz="2000" dirty="0" smtClean="0">
                <a:solidFill>
                  <a:srgbClr val="FFFFFF"/>
                </a:solidFill>
              </a:rPr>
              <a:t>Learn GIT - References</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947333" y="1185334"/>
            <a:ext cx="8149167" cy="4804833"/>
          </a:xfrm>
        </p:spPr>
        <p:txBody>
          <a:bodyPr/>
          <a:lstStyle/>
          <a:p>
            <a:pPr marL="342900" lvl="1" indent="0">
              <a:lnSpc>
                <a:spcPct val="70000"/>
              </a:lnSpc>
              <a:buNone/>
            </a:pPr>
            <a:endParaRPr lang="en-US" sz="1400" b="1" dirty="0" smtClean="0">
              <a:solidFill>
                <a:srgbClr val="098BDB"/>
              </a:solidFill>
            </a:endParaRPr>
          </a:p>
          <a:p>
            <a:pPr marL="342900" lvl="1" indent="0">
              <a:lnSpc>
                <a:spcPct val="70000"/>
              </a:lnSpc>
              <a:buNone/>
            </a:pPr>
            <a:endParaRPr lang="en-US" sz="1400" b="1" dirty="0">
              <a:solidFill>
                <a:srgbClr val="098BDB"/>
              </a:solidFill>
            </a:endParaRPr>
          </a:p>
          <a:p>
            <a:pPr>
              <a:buFont typeface="Wingdings" pitchFamily="2" charset="2"/>
              <a:buNone/>
            </a:pPr>
            <a:endParaRPr lang="en-GB" altLang="en-US" sz="889" b="1" dirty="0" smtClean="0"/>
          </a:p>
          <a:p>
            <a:pPr>
              <a:buFont typeface="Wingdings" pitchFamily="2" charset="2"/>
              <a:buNone/>
            </a:pPr>
            <a:endParaRPr lang="en-GB" altLang="en-US" sz="1600" kern="1200" dirty="0">
              <a:latin typeface="Bosch Office Sans" panose="020B0604020202020204" pitchFamily="34" charset="0"/>
            </a:endParaRPr>
          </a:p>
          <a:p>
            <a:pPr>
              <a:buFont typeface="Wingdings" pitchFamily="2" charset="2"/>
              <a:buNone/>
            </a:pPr>
            <a:endParaRPr lang="de-DE" altLang="en-US" sz="889" b="1" dirty="0"/>
          </a:p>
        </p:txBody>
      </p:sp>
      <p:sp>
        <p:nvSpPr>
          <p:cNvPr id="15"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
        <p:nvSpPr>
          <p:cNvPr id="16" name="Rectangle 13_"/>
          <p:cNvSpPr txBox="1">
            <a:spLocks noChangeArrowheads="1"/>
          </p:cNvSpPr>
          <p:nvPr/>
        </p:nvSpPr>
        <p:spPr bwMode="auto">
          <a:xfrm>
            <a:off x="1439334" y="982133"/>
            <a:ext cx="8572500" cy="4867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63500" rIns="0" bIns="0" numCol="1" anchor="t" anchorCtr="0" compatLnSpc="1">
            <a:prstTxWarp prst="textNoShape">
              <a:avLst/>
            </a:prstTxWarp>
          </a:bodyPr>
          <a:lstStyle>
            <a:lvl1pPr marL="338663" indent="-338663" algn="l" rtl="0" eaLnBrk="0" fontAlgn="base" hangingPunct="0">
              <a:lnSpc>
                <a:spcPct val="111000"/>
              </a:lnSpc>
              <a:spcBef>
                <a:spcPct val="0"/>
              </a:spcBef>
              <a:spcAft>
                <a:spcPct val="0"/>
              </a:spcAft>
              <a:buClr>
                <a:srgbClr val="425C8F"/>
              </a:buClr>
              <a:buSzPct val="65000"/>
              <a:buFont typeface="Wingdings" pitchFamily="2" charset="2"/>
              <a:buChar char="è"/>
              <a:defRPr>
                <a:solidFill>
                  <a:schemeClr val="tx1"/>
                </a:solidFill>
                <a:latin typeface="+mn-lt"/>
                <a:ea typeface="+mn-ea"/>
                <a:cs typeface="+mn-cs"/>
              </a:defRPr>
            </a:lvl1pPr>
            <a:lvl2pPr marL="677327"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2pPr>
            <a:lvl3pPr marL="1015990"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3pPr>
            <a:lvl4pPr marL="1354653"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4pPr>
            <a:lvl5pPr marL="1693316"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5pPr>
            <a:lvl6pPr marL="2201311"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2709306"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3217301"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3725296"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a:lstStyle>
          <a:p>
            <a:pPr marL="342900" lvl="1" indent="0">
              <a:lnSpc>
                <a:spcPct val="70000"/>
              </a:lnSpc>
              <a:buFont typeface="Wingdings" pitchFamily="2" charset="2"/>
              <a:buNone/>
            </a:pPr>
            <a:endParaRPr lang="en-US" sz="1400" b="1" kern="0" dirty="0" smtClean="0">
              <a:solidFill>
                <a:srgbClr val="098BDB"/>
              </a:solidFill>
            </a:endParaRPr>
          </a:p>
          <a:p>
            <a:pPr marL="342900" lvl="1" indent="0">
              <a:lnSpc>
                <a:spcPct val="70000"/>
              </a:lnSpc>
              <a:buFont typeface="Wingdings" pitchFamily="2" charset="2"/>
              <a:buNone/>
            </a:pPr>
            <a:endParaRPr lang="en-US" sz="1400" b="1" kern="0" dirty="0">
              <a:solidFill>
                <a:srgbClr val="098BDB"/>
              </a:solidFill>
            </a:endParaRPr>
          </a:p>
          <a:p>
            <a:pPr marL="342900" lvl="1" indent="0">
              <a:lnSpc>
                <a:spcPct val="70000"/>
              </a:lnSpc>
              <a:buFont typeface="Wingdings" pitchFamily="2" charset="2"/>
              <a:buNone/>
            </a:pPr>
            <a:endParaRPr lang="en-US" sz="1400" b="1" kern="0" dirty="0" smtClean="0">
              <a:solidFill>
                <a:srgbClr val="098BDB"/>
              </a:solidFill>
            </a:endParaRPr>
          </a:p>
          <a:p>
            <a:pPr marL="0" indent="0">
              <a:lnSpc>
                <a:spcPct val="150000"/>
              </a:lnSpc>
              <a:buNone/>
            </a:pPr>
            <a:r>
              <a:rPr lang="en-US" sz="1600" b="1" dirty="0" smtClean="0">
                <a:solidFill>
                  <a:srgbClr val="000000"/>
                </a:solidFill>
                <a:latin typeface="Bosch Office Sans" panose="020B0604020202020204" pitchFamily="34" charset="0"/>
              </a:rPr>
              <a:t>Tutorials</a:t>
            </a:r>
            <a:endParaRPr lang="en-US" sz="1600" dirty="0" smtClean="0">
              <a:latin typeface="Bosch Office Sans" panose="020B0604020202020204" pitchFamily="34" charset="0"/>
            </a:endParaRPr>
          </a:p>
          <a:p>
            <a:pPr marL="645585" lvl="1" indent="-285750">
              <a:lnSpc>
                <a:spcPct val="150000"/>
              </a:lnSpc>
            </a:pPr>
            <a:r>
              <a:rPr lang="en-US" sz="1600" dirty="0" smtClean="0">
                <a:solidFill>
                  <a:srgbClr val="000000"/>
                </a:solidFill>
                <a:latin typeface="Bosch Office Sans" panose="020B0604020202020204" pitchFamily="34" charset="0"/>
              </a:rPr>
              <a:t>Code </a:t>
            </a:r>
            <a:r>
              <a:rPr lang="en-US" sz="1600" dirty="0">
                <a:solidFill>
                  <a:srgbClr val="000000"/>
                </a:solidFill>
                <a:latin typeface="Bosch Office Sans" panose="020B0604020202020204" pitchFamily="34" charset="0"/>
              </a:rPr>
              <a:t>School </a:t>
            </a:r>
            <a:r>
              <a:rPr lang="en-US" sz="1600" dirty="0">
                <a:solidFill>
                  <a:srgbClr val="000000"/>
                </a:solidFill>
                <a:latin typeface="Bosch Office Sans" panose="020B0604020202020204" pitchFamily="34" charset="0"/>
                <a:hlinkClick r:id="rId11"/>
              </a:rPr>
              <a:t>https://try.github.io/levels/1/challenges/1</a:t>
            </a:r>
            <a:endParaRPr lang="en-US" sz="1600" dirty="0">
              <a:solidFill>
                <a:srgbClr val="000000"/>
              </a:solidFill>
              <a:latin typeface="Bosch Office Sans" panose="020B0604020202020204" pitchFamily="34" charset="0"/>
            </a:endParaRPr>
          </a:p>
          <a:p>
            <a:pPr marL="645585" lvl="1" indent="-285750">
              <a:lnSpc>
                <a:spcPct val="150000"/>
              </a:lnSpc>
            </a:pPr>
            <a:r>
              <a:rPr lang="en-GB" sz="1600" dirty="0" smtClean="0">
                <a:solidFill>
                  <a:srgbClr val="000000"/>
                </a:solidFill>
                <a:latin typeface="Bosch Office Sans" panose="020B0604020202020204" pitchFamily="34" charset="0"/>
              </a:rPr>
              <a:t>Everyday </a:t>
            </a:r>
            <a:r>
              <a:rPr lang="en-GB" sz="1600" dirty="0">
                <a:solidFill>
                  <a:srgbClr val="000000"/>
                </a:solidFill>
                <a:latin typeface="Bosch Office Sans" panose="020B0604020202020204" pitchFamily="34" charset="0"/>
              </a:rPr>
              <a:t>Git </a:t>
            </a:r>
            <a:r>
              <a:rPr lang="en-GB" sz="1600" dirty="0" smtClean="0">
                <a:solidFill>
                  <a:srgbClr val="000000"/>
                </a:solidFill>
                <a:latin typeface="Bosch Office Sans" panose="020B0604020202020204" pitchFamily="34" charset="0"/>
                <a:hlinkClick r:id="rId12"/>
              </a:rPr>
              <a:t>https</a:t>
            </a:r>
            <a:r>
              <a:rPr lang="en-GB" sz="1600" dirty="0">
                <a:solidFill>
                  <a:srgbClr val="000000"/>
                </a:solidFill>
                <a:latin typeface="Bosch Office Sans" panose="020B0604020202020204" pitchFamily="34" charset="0"/>
                <a:hlinkClick r:id="rId12"/>
              </a:rPr>
              <a:t>://</a:t>
            </a:r>
            <a:r>
              <a:rPr lang="en-GB" sz="1600" dirty="0" smtClean="0">
                <a:solidFill>
                  <a:srgbClr val="000000"/>
                </a:solidFill>
                <a:latin typeface="Bosch Office Sans" panose="020B0604020202020204" pitchFamily="34" charset="0"/>
                <a:hlinkClick r:id="rId12"/>
              </a:rPr>
              <a:t>www.kernel.org/pub/software/scm/git/docs/giteveryday.html</a:t>
            </a:r>
            <a:endParaRPr lang="en-GB" sz="1600" dirty="0">
              <a:solidFill>
                <a:srgbClr val="000000"/>
              </a:solidFill>
              <a:latin typeface="Bosch Office Sans" panose="020B0604020202020204" pitchFamily="34" charset="0"/>
            </a:endParaRPr>
          </a:p>
          <a:p>
            <a:pPr marL="0" indent="0">
              <a:lnSpc>
                <a:spcPct val="150000"/>
              </a:lnSpc>
              <a:buNone/>
            </a:pPr>
            <a:endParaRPr lang="en-US" sz="1600" b="1" dirty="0" smtClean="0">
              <a:solidFill>
                <a:srgbClr val="000000"/>
              </a:solidFill>
              <a:latin typeface="Bosch Office Sans" panose="020B0604020202020204" pitchFamily="34" charset="0"/>
            </a:endParaRPr>
          </a:p>
          <a:p>
            <a:pPr marL="0" indent="0">
              <a:lnSpc>
                <a:spcPct val="150000"/>
              </a:lnSpc>
              <a:buNone/>
            </a:pPr>
            <a:r>
              <a:rPr lang="en-US" sz="1600" b="1" dirty="0" smtClean="0">
                <a:solidFill>
                  <a:srgbClr val="000000"/>
                </a:solidFill>
                <a:latin typeface="Bosch Office Sans" panose="020B0604020202020204" pitchFamily="34" charset="0"/>
              </a:rPr>
              <a:t>Wiki</a:t>
            </a:r>
            <a:endParaRPr lang="en-US" sz="1600" b="1" dirty="0">
              <a:solidFill>
                <a:srgbClr val="000000"/>
              </a:solidFill>
              <a:latin typeface="Bosch Office Sans" panose="020B0604020202020204" pitchFamily="34" charset="0"/>
            </a:endParaRPr>
          </a:p>
          <a:p>
            <a:pPr marL="645585" lvl="1" indent="-285750">
              <a:lnSpc>
                <a:spcPct val="150000"/>
              </a:lnSpc>
            </a:pPr>
            <a:r>
              <a:rPr lang="en-US" sz="1600" dirty="0">
                <a:solidFill>
                  <a:srgbClr val="000000"/>
                </a:solidFill>
                <a:latin typeface="Bosch Office Sans" panose="020B0604020202020204" pitchFamily="34" charset="0"/>
                <a:hlinkClick r:id="rId13"/>
              </a:rPr>
              <a:t>https://</a:t>
            </a:r>
            <a:r>
              <a:rPr lang="en-US" sz="1600" dirty="0" smtClean="0">
                <a:solidFill>
                  <a:srgbClr val="000000"/>
                </a:solidFill>
                <a:latin typeface="Bosch Office Sans" panose="020B0604020202020204" pitchFamily="34" charset="0"/>
                <a:hlinkClick r:id="rId13"/>
              </a:rPr>
              <a:t>git.wiki.kernel.org/index.php/Main_Page</a:t>
            </a:r>
            <a:endParaRPr lang="en-US" sz="1600" dirty="0">
              <a:solidFill>
                <a:srgbClr val="000000"/>
              </a:solidFill>
              <a:latin typeface="Bosch Office Sans" panose="020B0604020202020204" pitchFamily="34" charset="0"/>
            </a:endParaRPr>
          </a:p>
        </p:txBody>
      </p:sp>
    </p:spTree>
    <p:custDataLst>
      <p:tags r:id="rId1"/>
    </p:custDataLst>
    <p:extLst>
      <p:ext uri="{BB962C8B-B14F-4D97-AF65-F5344CB8AC3E}">
        <p14:creationId xmlns:p14="http://schemas.microsoft.com/office/powerpoint/2010/main" val="2222833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800C0378-EB7E-4947-8998-BB91C394BCAF}" type="slidenum">
              <a:rPr lang="de-DE" altLang="en-US">
                <a:solidFill>
                  <a:srgbClr val="707070"/>
                </a:solidFill>
              </a:rPr>
              <a:pPr>
                <a:buClrTx/>
                <a:buSzTx/>
                <a:buFontTx/>
                <a:buNone/>
              </a:pPr>
              <a:t>2</a:t>
            </a:fld>
            <a:endParaRPr lang="de-DE" altLang="en-US">
              <a:solidFill>
                <a:srgbClr val="707070"/>
              </a:solidFill>
            </a:endParaRPr>
          </a:p>
        </p:txBody>
      </p:sp>
      <p:sp>
        <p:nvSpPr>
          <p:cNvPr id="5124" name="Text Box 9"/>
          <p:cNvSpPr txBox="1">
            <a:spLocks noChangeArrowheads="1"/>
          </p:cNvSpPr>
          <p:nvPr>
            <p:custDataLst>
              <p:tags r:id="rId3"/>
            </p:custDataLst>
          </p:nvPr>
        </p:nvSpPr>
        <p:spPr bwMode="auto">
          <a:xfrm>
            <a:off x="1322631" y="7055"/>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50000"/>
              </a:spcBef>
              <a:spcAft>
                <a:spcPct val="0"/>
              </a:spcAft>
              <a:buClrTx/>
              <a:buSzTx/>
              <a:buFontTx/>
              <a:buNone/>
            </a:pPr>
            <a:r>
              <a:rPr lang="en-US" sz="2000" dirty="0">
                <a:solidFill>
                  <a:srgbClr val="FFFFFF"/>
                </a:solidFill>
              </a:rPr>
              <a:t>Getting</a:t>
            </a:r>
            <a:r>
              <a:rPr lang="en-US" sz="2000" dirty="0"/>
              <a:t> </a:t>
            </a:r>
            <a:r>
              <a:rPr lang="en-US" sz="2000" dirty="0">
                <a:solidFill>
                  <a:srgbClr val="FFFFFF"/>
                </a:solidFill>
              </a:rPr>
              <a:t>Started</a:t>
            </a:r>
          </a:p>
        </p:txBody>
      </p:sp>
      <p:sp>
        <p:nvSpPr>
          <p:cNvPr id="5125"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5126"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5127"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5128"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5129" name="Slide Number Placeholder 26"/>
          <p:cNvSpPr txBox="1">
            <a:spLocks noGrp="1"/>
          </p:cNvSpPr>
          <p:nvPr/>
        </p:nvSpPr>
        <p:spPr bwMode="auto">
          <a:xfrm>
            <a:off x="1439334" y="6501694"/>
            <a:ext cx="423333"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spcBef>
                <a:spcPct val="0"/>
              </a:spcBef>
              <a:spcAft>
                <a:spcPct val="0"/>
              </a:spcAft>
              <a:buClrTx/>
              <a:buSzTx/>
              <a:buFontTx/>
              <a:buNone/>
            </a:pPr>
            <a:fld id="{C051176E-34EF-4860-B18B-92414B0B342E}" type="slidenum">
              <a:rPr lang="de-DE" altLang="en-US" sz="1667">
                <a:solidFill>
                  <a:srgbClr val="707070"/>
                </a:solidFill>
              </a:rPr>
              <a:pPr fontAlgn="base">
                <a:spcBef>
                  <a:spcPct val="0"/>
                </a:spcBef>
                <a:spcAft>
                  <a:spcPct val="0"/>
                </a:spcAft>
                <a:buClrTx/>
                <a:buSzTx/>
                <a:buFontTx/>
                <a:buNone/>
              </a:pPr>
              <a:t>2</a:t>
            </a:fld>
            <a:endParaRPr lang="de-DE" altLang="en-US" sz="1667">
              <a:solidFill>
                <a:srgbClr val="707070"/>
              </a:solidFill>
            </a:endParaRPr>
          </a:p>
        </p:txBody>
      </p:sp>
      <p:sp>
        <p:nvSpPr>
          <p:cNvPr id="5130" name="Subtitle 25" hidden="1"/>
          <p:cNvSpPr>
            <a:spLocks noGrp="1"/>
          </p:cNvSpPr>
          <p:nvPr>
            <p:ph type="subTitle" idx="1"/>
            <p:custDataLst>
              <p:tags r:id="rId8"/>
            </p:custDataLst>
          </p:nvPr>
        </p:nvSpPr>
        <p:spPr/>
        <p:txBody>
          <a:bodyPr/>
          <a:lstStyle/>
          <a:p>
            <a:endParaRPr lang="en-GB" altLang="en-US" smtClean="0"/>
          </a:p>
        </p:txBody>
      </p:sp>
      <p:sp>
        <p:nvSpPr>
          <p:cNvPr id="5131" name="Text Box 14"/>
          <p:cNvSpPr txBox="1">
            <a:spLocks noChangeArrowheads="1"/>
          </p:cNvSpPr>
          <p:nvPr/>
        </p:nvSpPr>
        <p:spPr bwMode="auto">
          <a:xfrm>
            <a:off x="1322631" y="1543406"/>
            <a:ext cx="9514702"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50000"/>
              </a:spcBef>
              <a:spcAft>
                <a:spcPct val="0"/>
              </a:spcAft>
              <a:buClrTx/>
              <a:buSzTx/>
              <a:buFontTx/>
              <a:buNone/>
            </a:pPr>
            <a:endParaRPr lang="en-US" sz="1600" dirty="0"/>
          </a:p>
          <a:p>
            <a:pPr fontAlgn="base">
              <a:lnSpc>
                <a:spcPct val="100000"/>
              </a:lnSpc>
              <a:spcBef>
                <a:spcPct val="50000"/>
              </a:spcBef>
              <a:spcAft>
                <a:spcPct val="0"/>
              </a:spcAft>
              <a:buClrTx/>
              <a:buSzTx/>
              <a:buFontTx/>
              <a:buNone/>
            </a:pPr>
            <a:r>
              <a:rPr lang="en-US" sz="1600" dirty="0" smtClean="0"/>
              <a:t>Under My IT services Order for the Bosch available </a:t>
            </a:r>
            <a:r>
              <a:rPr lang="en-US" sz="1600" dirty="0" err="1" smtClean="0"/>
              <a:t>Git</a:t>
            </a:r>
            <a:r>
              <a:rPr lang="en-US" sz="1600" dirty="0" smtClean="0"/>
              <a:t> version - </a:t>
            </a:r>
            <a:r>
              <a:rPr lang="en-US" sz="1600" b="1" dirty="0" smtClean="0">
                <a:solidFill>
                  <a:schemeClr val="bg2">
                    <a:lumMod val="75000"/>
                  </a:schemeClr>
                </a:solidFill>
              </a:rPr>
              <a:t>Git-1.8.5.2-preview20131230</a:t>
            </a:r>
            <a:endParaRPr lang="en-US" sz="1600" dirty="0" smtClean="0"/>
          </a:p>
          <a:p>
            <a:pPr fontAlgn="base">
              <a:lnSpc>
                <a:spcPct val="100000"/>
              </a:lnSpc>
              <a:spcBef>
                <a:spcPct val="50000"/>
              </a:spcBef>
              <a:spcAft>
                <a:spcPct val="0"/>
              </a:spcAft>
              <a:buClrTx/>
              <a:buSzTx/>
              <a:buFontTx/>
              <a:buNone/>
            </a:pPr>
            <a:endParaRPr lang="en-US" sz="1600" dirty="0" smtClean="0"/>
          </a:p>
          <a:p>
            <a:pPr fontAlgn="base">
              <a:lnSpc>
                <a:spcPct val="100000"/>
              </a:lnSpc>
              <a:spcBef>
                <a:spcPct val="50000"/>
              </a:spcBef>
              <a:spcAft>
                <a:spcPct val="0"/>
              </a:spcAft>
              <a:buClrTx/>
              <a:buSzTx/>
              <a:buFontTx/>
              <a:buNone/>
            </a:pPr>
            <a:r>
              <a:rPr lang="en-US" sz="1600" dirty="0">
                <a:solidFill>
                  <a:srgbClr val="000000"/>
                </a:solidFill>
              </a:rPr>
              <a:t>	</a:t>
            </a:r>
            <a:r>
              <a:rPr lang="en-US" sz="1600" dirty="0" smtClean="0">
                <a:solidFill>
                  <a:srgbClr val="000000"/>
                </a:solidFill>
              </a:rPr>
              <a:t>Home -&gt;  </a:t>
            </a:r>
            <a:r>
              <a:rPr lang="en-US" sz="1600" dirty="0">
                <a:solidFill>
                  <a:srgbClr val="000000"/>
                </a:solidFill>
              </a:rPr>
              <a:t>Standard Desktop Software </a:t>
            </a:r>
            <a:r>
              <a:rPr lang="en-US" sz="1600" dirty="0" smtClean="0">
                <a:solidFill>
                  <a:srgbClr val="000000"/>
                </a:solidFill>
              </a:rPr>
              <a:t>-&gt;  </a:t>
            </a:r>
            <a:r>
              <a:rPr lang="en-US" sz="1600" dirty="0">
                <a:solidFill>
                  <a:srgbClr val="000000"/>
                </a:solidFill>
              </a:rPr>
              <a:t>Approved Client Software </a:t>
            </a:r>
            <a:r>
              <a:rPr lang="en-US" sz="1600" dirty="0" smtClean="0">
                <a:solidFill>
                  <a:srgbClr val="000000"/>
                </a:solidFill>
              </a:rPr>
              <a:t>-&gt;  </a:t>
            </a:r>
          </a:p>
          <a:p>
            <a:pPr fontAlgn="base">
              <a:lnSpc>
                <a:spcPct val="100000"/>
              </a:lnSpc>
              <a:spcBef>
                <a:spcPct val="50000"/>
              </a:spcBef>
              <a:spcAft>
                <a:spcPct val="0"/>
              </a:spcAft>
              <a:buClrTx/>
              <a:buSzTx/>
              <a:buFontTx/>
              <a:buNone/>
            </a:pPr>
            <a:r>
              <a:rPr lang="en-US" sz="1600" dirty="0" smtClean="0">
                <a:solidFill>
                  <a:srgbClr val="000000"/>
                </a:solidFill>
              </a:rPr>
              <a:t>		Order </a:t>
            </a:r>
            <a:r>
              <a:rPr lang="en-US" sz="1600" dirty="0">
                <a:solidFill>
                  <a:srgbClr val="000000"/>
                </a:solidFill>
              </a:rPr>
              <a:t>Non-</a:t>
            </a:r>
            <a:r>
              <a:rPr lang="en-US" sz="1600" dirty="0" err="1">
                <a:solidFill>
                  <a:srgbClr val="000000"/>
                </a:solidFill>
              </a:rPr>
              <a:t>Peacy</a:t>
            </a:r>
            <a:r>
              <a:rPr lang="en-US" sz="1600" dirty="0">
                <a:solidFill>
                  <a:srgbClr val="000000"/>
                </a:solidFill>
              </a:rPr>
              <a:t> software install/Uninstall </a:t>
            </a:r>
            <a:endParaRPr lang="en-US" sz="1600" dirty="0" smtClean="0">
              <a:solidFill>
                <a:srgbClr val="000000"/>
              </a:solidFill>
            </a:endParaRPr>
          </a:p>
          <a:p>
            <a:pPr fontAlgn="base">
              <a:lnSpc>
                <a:spcPct val="100000"/>
              </a:lnSpc>
              <a:spcBef>
                <a:spcPct val="50000"/>
              </a:spcBef>
              <a:spcAft>
                <a:spcPct val="0"/>
              </a:spcAft>
              <a:buClrTx/>
              <a:buSzTx/>
              <a:buFontTx/>
              <a:buNone/>
            </a:pPr>
            <a:endParaRPr lang="en-US" sz="1600" dirty="0" smtClean="0">
              <a:solidFill>
                <a:srgbClr val="000000"/>
              </a:solidFill>
            </a:endParaRPr>
          </a:p>
          <a:p>
            <a:pPr fontAlgn="base">
              <a:lnSpc>
                <a:spcPct val="100000"/>
              </a:lnSpc>
              <a:spcBef>
                <a:spcPct val="50000"/>
              </a:spcBef>
              <a:spcAft>
                <a:spcPct val="0"/>
              </a:spcAft>
              <a:buClrTx/>
              <a:buSzTx/>
              <a:buFontTx/>
              <a:buNone/>
            </a:pPr>
            <a:endParaRPr lang="en-US" sz="1600" dirty="0">
              <a:solidFill>
                <a:srgbClr val="000000"/>
              </a:solidFill>
            </a:endParaRPr>
          </a:p>
          <a:p>
            <a:pPr fontAlgn="base">
              <a:lnSpc>
                <a:spcPct val="100000"/>
              </a:lnSpc>
              <a:spcBef>
                <a:spcPct val="50000"/>
              </a:spcBef>
              <a:spcAft>
                <a:spcPct val="0"/>
              </a:spcAft>
              <a:buClrTx/>
              <a:buSzTx/>
              <a:buFontTx/>
              <a:buNone/>
            </a:pPr>
            <a:endParaRPr lang="en-US" sz="1600" dirty="0" smtClean="0">
              <a:solidFill>
                <a:srgbClr val="000000"/>
              </a:solidFill>
            </a:endParaRPr>
          </a:p>
          <a:p>
            <a:pPr fontAlgn="base">
              <a:lnSpc>
                <a:spcPct val="100000"/>
              </a:lnSpc>
              <a:spcBef>
                <a:spcPct val="50000"/>
              </a:spcBef>
              <a:spcAft>
                <a:spcPct val="0"/>
              </a:spcAft>
              <a:buClrTx/>
              <a:buSzTx/>
              <a:buFontTx/>
              <a:buNone/>
            </a:pPr>
            <a:endParaRPr lang="en-US" sz="1600" dirty="0">
              <a:solidFill>
                <a:srgbClr val="000000"/>
              </a:solidFill>
            </a:endParaRPr>
          </a:p>
          <a:p>
            <a:pPr fontAlgn="base">
              <a:lnSpc>
                <a:spcPct val="100000"/>
              </a:lnSpc>
              <a:spcBef>
                <a:spcPct val="50000"/>
              </a:spcBef>
              <a:spcAft>
                <a:spcPct val="0"/>
              </a:spcAft>
              <a:buClrTx/>
              <a:buSzTx/>
              <a:buFontTx/>
              <a:buNone/>
            </a:pPr>
            <a:r>
              <a:rPr lang="en-US" sz="1600" dirty="0" smtClean="0">
                <a:solidFill>
                  <a:srgbClr val="000000"/>
                </a:solidFill>
              </a:rPr>
              <a:t>Recommended GUI tool from Bosch is </a:t>
            </a:r>
            <a:r>
              <a:rPr lang="en-US" sz="1600" dirty="0" err="1" smtClean="0">
                <a:solidFill>
                  <a:srgbClr val="000000"/>
                </a:solidFill>
              </a:rPr>
              <a:t>SourceTree</a:t>
            </a:r>
            <a:r>
              <a:rPr lang="en-US" sz="1600" dirty="0" smtClean="0">
                <a:solidFill>
                  <a:srgbClr val="000000"/>
                </a:solidFill>
              </a:rPr>
              <a:t>, which is fast and friendly.</a:t>
            </a:r>
            <a:endParaRPr lang="de-DE" altLang="en-US" sz="3111" b="1" dirty="0">
              <a:solidFill>
                <a:srgbClr val="000000"/>
              </a:solidFill>
            </a:endParaRPr>
          </a:p>
        </p:txBody>
      </p:sp>
      <p:sp>
        <p:nvSpPr>
          <p:cNvPr id="12" name="Rectangle 10"/>
          <p:cNvSpPr>
            <a:spLocks noChangeArrowheads="1"/>
          </p:cNvSpPr>
          <p:nvPr>
            <p:custDataLst>
              <p:tags r:id="rId9"/>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2577838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3</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smtClean="0">
                <a:solidFill>
                  <a:srgbClr val="FFFFFF"/>
                </a:solidFill>
              </a:rPr>
              <a:t>Obstacles</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651000" y="1092906"/>
            <a:ext cx="8149167" cy="4804833"/>
          </a:xfrm>
        </p:spPr>
        <p:txBody>
          <a:bodyPr/>
          <a:lstStyle/>
          <a:p>
            <a:pPr marL="342900" lvl="1" indent="0">
              <a:lnSpc>
                <a:spcPct val="70000"/>
              </a:lnSpc>
              <a:buNone/>
            </a:pPr>
            <a:endParaRPr lang="en-US" sz="1400" b="1" dirty="0" smtClean="0">
              <a:solidFill>
                <a:srgbClr val="098BDB"/>
              </a:solidFill>
            </a:endParaRPr>
          </a:p>
          <a:p>
            <a:pPr marL="645585" lvl="1" indent="-285750">
              <a:lnSpc>
                <a:spcPct val="150000"/>
              </a:lnSpc>
            </a:pPr>
            <a:r>
              <a:rPr lang="en-US" sz="1600" kern="1200" dirty="0" smtClean="0">
                <a:solidFill>
                  <a:srgbClr val="000000"/>
                </a:solidFill>
                <a:latin typeface="Bosch Office Sans" panose="020B0604020202020204" pitchFamily="34" charset="0"/>
              </a:rPr>
              <a:t>When </a:t>
            </a:r>
            <a:r>
              <a:rPr lang="en-US" sz="1600" kern="1200" dirty="0">
                <a:solidFill>
                  <a:srgbClr val="000000"/>
                </a:solidFill>
                <a:latin typeface="Bosch Office Sans" panose="020B0604020202020204" pitchFamily="34" charset="0"/>
              </a:rPr>
              <a:t>coming from another SCM system to </a:t>
            </a:r>
            <a:r>
              <a:rPr lang="en-US" sz="1600" kern="1200" dirty="0" err="1">
                <a:solidFill>
                  <a:srgbClr val="000000"/>
                </a:solidFill>
                <a:latin typeface="Bosch Office Sans" panose="020B0604020202020204" pitchFamily="34" charset="0"/>
              </a:rPr>
              <a:t>Git</a:t>
            </a:r>
            <a:r>
              <a:rPr lang="en-US" sz="1600" kern="1200" dirty="0">
                <a:solidFill>
                  <a:srgbClr val="000000"/>
                </a:solidFill>
                <a:latin typeface="Bosch Office Sans" panose="020B0604020202020204" pitchFamily="34" charset="0"/>
              </a:rPr>
              <a:t> you need to shift how you think about how version control works</a:t>
            </a:r>
            <a:r>
              <a:rPr lang="en-US" sz="1600" kern="1200" dirty="0" smtClean="0">
                <a:solidFill>
                  <a:srgbClr val="000000"/>
                </a:solidFill>
                <a:latin typeface="Bosch Office Sans" panose="020B0604020202020204" pitchFamily="34" charset="0"/>
              </a:rPr>
              <a:t>.</a:t>
            </a:r>
            <a:r>
              <a:rPr lang="en-US" sz="1600" kern="1200" dirty="0">
                <a:solidFill>
                  <a:srgbClr val="000000"/>
                </a:solidFill>
                <a:latin typeface="Bosch Office Sans" panose="020B0604020202020204" pitchFamily="34" charset="0"/>
              </a:rPr>
              <a:t> </a:t>
            </a:r>
            <a:endParaRPr lang="en-US" sz="1600" kern="1200" dirty="0" smtClean="0">
              <a:solidFill>
                <a:srgbClr val="000000"/>
              </a:solidFill>
              <a:latin typeface="Bosch Office Sans" panose="020B0604020202020204" pitchFamily="34" charset="0"/>
            </a:endParaRPr>
          </a:p>
          <a:p>
            <a:pPr marL="645585" lvl="1" indent="-285750">
              <a:lnSpc>
                <a:spcPct val="150000"/>
              </a:lnSpc>
            </a:pPr>
            <a:endParaRPr lang="en-US" sz="1600" kern="1200" dirty="0" smtClean="0">
              <a:solidFill>
                <a:srgbClr val="000000"/>
              </a:solidFill>
              <a:latin typeface="Bosch Office Sans" panose="020B0604020202020204" pitchFamily="34" charset="0"/>
            </a:endParaRPr>
          </a:p>
          <a:p>
            <a:pPr marL="645585" lvl="1" indent="-285750">
              <a:lnSpc>
                <a:spcPct val="150000"/>
              </a:lnSpc>
            </a:pPr>
            <a:r>
              <a:rPr lang="en-US" sz="1600" kern="1200" dirty="0" smtClean="0">
                <a:solidFill>
                  <a:srgbClr val="000000"/>
                </a:solidFill>
                <a:latin typeface="Bosch Office Sans" panose="020B0604020202020204" pitchFamily="34" charset="0"/>
              </a:rPr>
              <a:t>In </a:t>
            </a:r>
            <a:r>
              <a:rPr lang="en-US" sz="1600" kern="1200" dirty="0">
                <a:solidFill>
                  <a:srgbClr val="000000"/>
                </a:solidFill>
                <a:latin typeface="Bosch Office Sans" panose="020B0604020202020204" pitchFamily="34" charset="0"/>
              </a:rPr>
              <a:t>a more classic SCM you think of it as a system that versions files in a tree or directory structure. </a:t>
            </a:r>
            <a:endParaRPr lang="en-US" sz="1600" kern="1200" dirty="0" smtClean="0">
              <a:solidFill>
                <a:srgbClr val="000000"/>
              </a:solidFill>
              <a:latin typeface="Bosch Office Sans" panose="020B0604020202020204" pitchFamily="34" charset="0"/>
            </a:endParaRPr>
          </a:p>
          <a:p>
            <a:pPr marL="645585" lvl="1" indent="-285750">
              <a:lnSpc>
                <a:spcPct val="150000"/>
              </a:lnSpc>
            </a:pPr>
            <a:endParaRPr lang="en-US" sz="1600" kern="1200" dirty="0" smtClean="0">
              <a:solidFill>
                <a:srgbClr val="000000"/>
              </a:solidFill>
              <a:latin typeface="Bosch Office Sans" panose="020B0604020202020204" pitchFamily="34" charset="0"/>
            </a:endParaRPr>
          </a:p>
          <a:p>
            <a:pPr marL="645585" lvl="1" indent="-285750">
              <a:lnSpc>
                <a:spcPct val="150000"/>
              </a:lnSpc>
            </a:pPr>
            <a:r>
              <a:rPr lang="en-US" sz="1600" kern="1200" dirty="0" err="1" smtClean="0">
                <a:solidFill>
                  <a:srgbClr val="000000"/>
                </a:solidFill>
                <a:latin typeface="Bosch Office Sans" panose="020B0604020202020204" pitchFamily="34" charset="0"/>
              </a:rPr>
              <a:t>Git</a:t>
            </a:r>
            <a:r>
              <a:rPr lang="en-US" sz="1600" kern="1200" dirty="0" smtClean="0">
                <a:solidFill>
                  <a:srgbClr val="000000"/>
                </a:solidFill>
                <a:latin typeface="Bosch Office Sans" panose="020B0604020202020204" pitchFamily="34" charset="0"/>
              </a:rPr>
              <a:t> </a:t>
            </a:r>
            <a:r>
              <a:rPr lang="en-US" sz="1600" kern="1200" dirty="0">
                <a:solidFill>
                  <a:srgbClr val="000000"/>
                </a:solidFill>
                <a:latin typeface="Bosch Office Sans" panose="020B0604020202020204" pitchFamily="34" charset="0"/>
              </a:rPr>
              <a:t>is better thought of as a system that versions trees of files.</a:t>
            </a:r>
          </a:p>
          <a:p>
            <a:pPr marL="645585" lvl="1" indent="-285750">
              <a:lnSpc>
                <a:spcPct val="150000"/>
              </a:lnSpc>
            </a:pPr>
            <a:endParaRPr lang="en-US" sz="1600" kern="1200" dirty="0">
              <a:solidFill>
                <a:srgbClr val="000000"/>
              </a:solidFill>
              <a:latin typeface="Bosch Office Sans" panose="020B0604020202020204" pitchFamily="34" charset="0"/>
            </a:endParaRPr>
          </a:p>
          <a:p>
            <a:pPr marL="645585" lvl="1" indent="-285750">
              <a:lnSpc>
                <a:spcPct val="150000"/>
              </a:lnSpc>
            </a:pPr>
            <a:endParaRPr lang="en-US" sz="1600" kern="1200" dirty="0">
              <a:solidFill>
                <a:srgbClr val="000000"/>
              </a:solidFill>
              <a:latin typeface="Bosch Office Sans" panose="020B0604020202020204" pitchFamily="34" charset="0"/>
            </a:endParaRPr>
          </a:p>
          <a:p>
            <a:endParaRPr lang="en-US" sz="1600" kern="1200" dirty="0">
              <a:solidFill>
                <a:srgbClr val="000000"/>
              </a:solidFill>
              <a:latin typeface="Bosch Office Sans" panose="020B0604020202020204" pitchFamily="34" charset="0"/>
            </a:endParaRPr>
          </a:p>
          <a:p>
            <a:endParaRPr lang="en-US" sz="1600" kern="1200" dirty="0">
              <a:solidFill>
                <a:srgbClr val="000000"/>
              </a:solidFill>
              <a:latin typeface="Bosch Office Sans" panose="020B0604020202020204" pitchFamily="34" charset="0"/>
            </a:endParaRPr>
          </a:p>
          <a:p>
            <a:pPr marL="645585" lvl="1" indent="-285750">
              <a:lnSpc>
                <a:spcPct val="150000"/>
              </a:lnSpc>
            </a:pPr>
            <a:endParaRPr lang="en-US" sz="1600" kern="1200" dirty="0">
              <a:solidFill>
                <a:srgbClr val="000000"/>
              </a:solidFill>
              <a:latin typeface="Bosch Office Sans" panose="020B0604020202020204" pitchFamily="34" charset="0"/>
              <a:ea typeface="+mn-ea"/>
              <a:cs typeface="+mn-cs"/>
            </a:endParaRPr>
          </a:p>
          <a:p>
            <a:pPr>
              <a:buFont typeface="Wingdings" pitchFamily="2" charset="2"/>
              <a:buNone/>
            </a:pPr>
            <a:endParaRPr lang="en-GB" altLang="en-US" sz="889" dirty="0" smtClean="0">
              <a:solidFill>
                <a:srgbClr val="0000CC"/>
              </a:solidFill>
            </a:endParaRPr>
          </a:p>
          <a:p>
            <a:pPr>
              <a:buFont typeface="Wingdings" pitchFamily="2" charset="2"/>
              <a:buNone/>
            </a:pPr>
            <a:endParaRPr lang="de-DE" altLang="en-US" sz="889" b="1" dirty="0"/>
          </a:p>
        </p:txBody>
      </p:sp>
      <p:sp>
        <p:nvSpPr>
          <p:cNvPr id="15"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1360546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4</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smtClean="0">
                <a:solidFill>
                  <a:srgbClr val="FFFFFF"/>
                </a:solidFill>
              </a:rPr>
              <a:t>GIT, A different Clearcase</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862667" y="1283768"/>
            <a:ext cx="8149167" cy="4276352"/>
          </a:xfrm>
        </p:spPr>
        <p:txBody>
          <a:bodyPr/>
          <a:lstStyle/>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smtClean="0">
                <a:solidFill>
                  <a:srgbClr val="000000"/>
                </a:solidFill>
                <a:latin typeface="Bosch Office Sans" panose="020B0604020202020204" pitchFamily="34" charset="0"/>
                <a:ea typeface="+mn-ea"/>
                <a:cs typeface="+mn-cs"/>
              </a:rPr>
              <a:t>Create and go to a folder for Git repository initialization.</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smtClean="0">
                <a:solidFill>
                  <a:srgbClr val="000000"/>
                </a:solidFill>
                <a:latin typeface="Bosch Office Sans" panose="020B0604020202020204" pitchFamily="34" charset="0"/>
              </a:rPr>
              <a:t>There </a:t>
            </a:r>
            <a:r>
              <a:rPr lang="en-US" sz="1600" kern="1200" dirty="0">
                <a:solidFill>
                  <a:srgbClr val="000000"/>
                </a:solidFill>
                <a:latin typeface="Bosch Office Sans" panose="020B0604020202020204" pitchFamily="34" charset="0"/>
              </a:rPr>
              <a:t>are No Check-in and Check-out commands in Git</a:t>
            </a:r>
            <a:r>
              <a:rPr lang="en-US" sz="1600" kern="1200" dirty="0" smtClean="0">
                <a:solidFill>
                  <a:srgbClr val="000000"/>
                </a:solidFill>
                <a:latin typeface="Bosch Office Sans" panose="020B0604020202020204" pitchFamily="34" charset="0"/>
              </a:rPr>
              <a:t>.</a:t>
            </a:r>
          </a:p>
          <a:p>
            <a:pPr marL="359835"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rPr>
              <a:t>There are No Views and Configuration specifications in Git.</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smtClean="0">
                <a:solidFill>
                  <a:srgbClr val="000000"/>
                </a:solidFill>
                <a:latin typeface="Bosch Office Sans" panose="020B0604020202020204" pitchFamily="34" charset="0"/>
              </a:rPr>
              <a:t>There </a:t>
            </a:r>
            <a:r>
              <a:rPr lang="en-US" sz="1600" kern="1200" dirty="0">
                <a:solidFill>
                  <a:srgbClr val="000000"/>
                </a:solidFill>
                <a:latin typeface="Bosch Office Sans" panose="020B0604020202020204" pitchFamily="34" charset="0"/>
              </a:rPr>
              <a:t>is No file based access control in </a:t>
            </a:r>
            <a:r>
              <a:rPr lang="en-US" sz="1600" kern="1200" dirty="0" err="1">
                <a:solidFill>
                  <a:srgbClr val="000000"/>
                </a:solidFill>
                <a:latin typeface="Bosch Office Sans" panose="020B0604020202020204" pitchFamily="34" charset="0"/>
              </a:rPr>
              <a:t>Git</a:t>
            </a:r>
            <a:r>
              <a:rPr lang="en-US" sz="1600" kern="1200" dirty="0" smtClean="0">
                <a:solidFill>
                  <a:srgbClr val="000000"/>
                </a:solidFill>
                <a:latin typeface="Bosch Office Sans" panose="020B0604020202020204" pitchFamily="34" charset="0"/>
              </a:rPr>
              <a:t>.</a:t>
            </a:r>
          </a:p>
          <a:p>
            <a:pPr marL="571500" lvl="1">
              <a:lnSpc>
                <a:spcPct val="70000"/>
              </a:lnSpc>
            </a:pPr>
            <a:endParaRPr lang="en-US" sz="1600" kern="1200" dirty="0">
              <a:solidFill>
                <a:srgbClr val="000000"/>
              </a:solidFill>
              <a:latin typeface="Bosch Office Sans" panose="020B0604020202020204" pitchFamily="34" charset="0"/>
            </a:endParaRPr>
          </a:p>
          <a:p>
            <a:pPr marL="571500" lvl="1">
              <a:lnSpc>
                <a:spcPct val="70000"/>
              </a:lnSpc>
            </a:pPr>
            <a:endParaRPr lang="en-US" sz="1600" kern="1200" dirty="0" smtClean="0">
              <a:solidFill>
                <a:srgbClr val="000000"/>
              </a:solidFill>
              <a:latin typeface="Bosch Office Sans" panose="020B0604020202020204" pitchFamily="34" charset="0"/>
            </a:endParaRPr>
          </a:p>
          <a:p>
            <a:pPr marL="571500" lvl="1">
              <a:lnSpc>
                <a:spcPct val="70000"/>
              </a:lnSpc>
            </a:pPr>
            <a:endParaRPr lang="en-US" sz="1600" kern="1200" dirty="0">
              <a:solidFill>
                <a:srgbClr val="000000"/>
              </a:solidFill>
              <a:latin typeface="Bosch Office Sans" panose="020B0604020202020204" pitchFamily="34" charset="0"/>
            </a:endParaRPr>
          </a:p>
          <a:p>
            <a:pPr marL="571500" lvl="1">
              <a:lnSpc>
                <a:spcPct val="70000"/>
              </a:lnSpc>
            </a:pPr>
            <a:endParaRPr lang="en-US" sz="1600" kern="1200" dirty="0">
              <a:solidFill>
                <a:srgbClr val="000000"/>
              </a:solidFill>
              <a:latin typeface="Bosch Office Sans" panose="020B0604020202020204" pitchFamily="34" charset="0"/>
            </a:endParaRPr>
          </a:p>
          <a:p>
            <a:pPr marL="359835" lvl="1" indent="0">
              <a:lnSpc>
                <a:spcPct val="70000"/>
              </a:lnSpc>
              <a:buNone/>
            </a:pPr>
            <a:endParaRPr lang="en-GB" altLang="en-US" sz="889" dirty="0" smtClean="0">
              <a:solidFill>
                <a:srgbClr val="0000CC"/>
              </a:solidFill>
            </a:endParaRPr>
          </a:p>
          <a:p>
            <a:pPr>
              <a:buFont typeface="Wingdings" pitchFamily="2" charset="2"/>
              <a:buNone/>
            </a:pPr>
            <a:endParaRPr lang="de-DE" altLang="en-US" sz="889" b="1" dirty="0"/>
          </a:p>
        </p:txBody>
      </p:sp>
      <p:sp>
        <p:nvSpPr>
          <p:cNvPr id="10"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3042582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5</a:t>
            </a:fld>
            <a:endParaRPr lang="de-DE" altLang="en-US">
              <a:solidFill>
                <a:srgbClr val="707070"/>
              </a:solidFill>
            </a:endParaRPr>
          </a:p>
        </p:txBody>
      </p:sp>
      <p:sp>
        <p:nvSpPr>
          <p:cNvPr id="9221" name="Rectangle 7"/>
          <p:cNvSpPr>
            <a:spLocks noChangeArrowheads="1"/>
          </p:cNvSpPr>
          <p:nvPr>
            <p:custDataLst>
              <p:tags r:id="rId3"/>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4"/>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5"/>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6"/>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862667" y="1283768"/>
            <a:ext cx="8149167" cy="4276352"/>
          </a:xfrm>
        </p:spPr>
        <p:txBody>
          <a:bodyPr/>
          <a:lstStyle/>
          <a:p>
            <a:pPr marL="359835" lvl="1" indent="0">
              <a:lnSpc>
                <a:spcPct val="70000"/>
              </a:lnSpc>
              <a:buNone/>
            </a:pPr>
            <a:endParaRPr lang="en-GB" altLang="en-US" sz="889" dirty="0" smtClean="0">
              <a:solidFill>
                <a:srgbClr val="0000CC"/>
              </a:solidFill>
            </a:endParaRPr>
          </a:p>
          <a:p>
            <a:pPr>
              <a:buFont typeface="Wingdings" pitchFamily="2" charset="2"/>
              <a:buNone/>
            </a:pPr>
            <a:endParaRPr lang="de-DE" altLang="en-US" sz="889" b="1" dirty="0"/>
          </a:p>
        </p:txBody>
      </p:sp>
      <p:sp>
        <p:nvSpPr>
          <p:cNvPr id="10" name="Rectangle 10"/>
          <p:cNvSpPr>
            <a:spLocks noChangeArrowheads="1"/>
          </p:cNvSpPr>
          <p:nvPr>
            <p:custDataLst>
              <p:tags r:id="rId7"/>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pic>
        <p:nvPicPr>
          <p:cNvPr id="2" name="Picture 1"/>
          <p:cNvPicPr>
            <a:picLocks noChangeAspect="1"/>
          </p:cNvPicPr>
          <p:nvPr/>
        </p:nvPicPr>
        <p:blipFill>
          <a:blip r:embed="rId11"/>
          <a:stretch>
            <a:fillRect/>
          </a:stretch>
        </p:blipFill>
        <p:spPr>
          <a:xfrm>
            <a:off x="846889" y="1197670"/>
            <a:ext cx="10498222" cy="4462659"/>
          </a:xfrm>
          <a:prstGeom prst="rect">
            <a:avLst/>
          </a:prstGeom>
        </p:spPr>
      </p:pic>
      <p:sp>
        <p:nvSpPr>
          <p:cNvPr id="11" name="Text Box 9"/>
          <p:cNvSpPr txBox="1">
            <a:spLocks noChangeArrowheads="1"/>
          </p:cNvSpPr>
          <p:nvPr>
            <p:custDataLst>
              <p:tags r:id="rId8"/>
            </p:custDataLst>
          </p:nvPr>
        </p:nvSpPr>
        <p:spPr bwMode="auto">
          <a:xfrm>
            <a:off x="1947333" y="-38100"/>
            <a:ext cx="6350000" cy="61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smtClean="0">
                <a:solidFill>
                  <a:srgbClr val="FFFFFF"/>
                </a:solidFill>
              </a:rPr>
              <a:t>Clearcase Vs </a:t>
            </a:r>
            <a:r>
              <a:rPr lang="en-US" sz="2000" dirty="0">
                <a:solidFill>
                  <a:srgbClr val="FFFFFF"/>
                </a:solidFill>
              </a:rPr>
              <a:t>GIT</a:t>
            </a:r>
            <a:endParaRPr lang="en-GB" altLang="en-US" sz="2000" dirty="0">
              <a:solidFill>
                <a:srgbClr val="FFFFFF"/>
              </a:solidFill>
            </a:endParaRPr>
          </a:p>
        </p:txBody>
      </p:sp>
    </p:spTree>
    <p:custDataLst>
      <p:tags r:id="rId1"/>
    </p:custDataLst>
    <p:extLst>
      <p:ext uri="{BB962C8B-B14F-4D97-AF65-F5344CB8AC3E}">
        <p14:creationId xmlns:p14="http://schemas.microsoft.com/office/powerpoint/2010/main" val="867437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6</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smtClean="0">
                <a:solidFill>
                  <a:srgbClr val="FFFFFF"/>
                </a:solidFill>
              </a:rPr>
              <a:t>How </a:t>
            </a:r>
            <a:r>
              <a:rPr lang="en-US" sz="2000" dirty="0" err="1" smtClean="0">
                <a:solidFill>
                  <a:srgbClr val="FFFFFF"/>
                </a:solidFill>
              </a:rPr>
              <a:t>Git</a:t>
            </a:r>
            <a:r>
              <a:rPr lang="en-US" sz="2000" dirty="0" smtClean="0">
                <a:solidFill>
                  <a:srgbClr val="FFFFFF"/>
                </a:solidFill>
              </a:rPr>
              <a:t> Works?</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724911" y="1092906"/>
            <a:ext cx="8149167" cy="4804833"/>
          </a:xfrm>
        </p:spPr>
        <p:txBody>
          <a:bodyPr/>
          <a:lstStyle/>
          <a:p>
            <a:pPr marL="359835" lvl="1" indent="0">
              <a:lnSpc>
                <a:spcPct val="70000"/>
              </a:lnSpc>
              <a:buNone/>
            </a:pPr>
            <a:endParaRPr lang="en-US" sz="1600" kern="1200" dirty="0" smtClean="0">
              <a:solidFill>
                <a:srgbClr val="000000"/>
              </a:solidFill>
              <a:latin typeface="Bosch Office Sans" panose="020B0604020202020204" pitchFamily="34" charset="0"/>
              <a:ea typeface="+mn-ea"/>
              <a:cs typeface="+mn-cs"/>
            </a:endParaRPr>
          </a:p>
          <a:p>
            <a:pPr marL="359835"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0" indent="0">
              <a:buNone/>
            </a:pPr>
            <a:r>
              <a:rPr lang="en-US" sz="1600" b="1" kern="1200" dirty="0">
                <a:solidFill>
                  <a:srgbClr val="000000"/>
                </a:solidFill>
                <a:latin typeface="Bosch Office Sans" panose="020B0604020202020204" pitchFamily="34" charset="0"/>
              </a:rPr>
              <a:t>Stores whole copies of the repo</a:t>
            </a:r>
          </a:p>
          <a:p>
            <a:pPr lvl="1"/>
            <a:r>
              <a:rPr lang="en-US" sz="1600" kern="1200" dirty="0">
                <a:solidFill>
                  <a:srgbClr val="000000"/>
                </a:solidFill>
                <a:latin typeface="Bosch Office Sans" panose="020B0604020202020204" pitchFamily="34" charset="0"/>
                <a:ea typeface="+mn-ea"/>
                <a:cs typeface="+mn-cs"/>
              </a:rPr>
              <a:t>No file deltas</a:t>
            </a:r>
          </a:p>
          <a:p>
            <a:pPr lvl="1"/>
            <a:r>
              <a:rPr lang="en-US" sz="1600" kern="1200" dirty="0">
                <a:solidFill>
                  <a:srgbClr val="000000"/>
                </a:solidFill>
                <a:latin typeface="Bosch Office Sans" panose="020B0604020202020204" pitchFamily="34" charset="0"/>
                <a:ea typeface="+mn-ea"/>
                <a:cs typeface="+mn-cs"/>
              </a:rPr>
              <a:t>Entire tree is captured at each commit not just the files that changed, a snapshot of the </a:t>
            </a:r>
            <a:r>
              <a:rPr lang="en-US" sz="1600" kern="1200" dirty="0" smtClean="0">
                <a:solidFill>
                  <a:srgbClr val="000000"/>
                </a:solidFill>
                <a:latin typeface="Bosch Office Sans" panose="020B0604020202020204" pitchFamily="34" charset="0"/>
                <a:ea typeface="+mn-ea"/>
                <a:cs typeface="+mn-cs"/>
              </a:rPr>
              <a:t>repo</a:t>
            </a:r>
          </a:p>
          <a:p>
            <a:pPr lvl="1"/>
            <a:endParaRPr lang="en-US" sz="1600" kern="1200" dirty="0">
              <a:solidFill>
                <a:srgbClr val="000000"/>
              </a:solidFill>
              <a:latin typeface="Bosch Office Sans" panose="020B0604020202020204" pitchFamily="34" charset="0"/>
              <a:ea typeface="+mn-ea"/>
              <a:cs typeface="+mn-cs"/>
            </a:endParaRPr>
          </a:p>
          <a:p>
            <a:pPr marL="0" indent="0">
              <a:buNone/>
            </a:pPr>
            <a:r>
              <a:rPr lang="en-US" sz="1600" b="1" kern="1200" dirty="0">
                <a:solidFill>
                  <a:srgbClr val="000000"/>
                </a:solidFill>
                <a:latin typeface="Bosch Office Sans" panose="020B0604020202020204" pitchFamily="34" charset="0"/>
              </a:rPr>
              <a:t>Branches and tags</a:t>
            </a:r>
          </a:p>
          <a:p>
            <a:pPr lvl="1"/>
            <a:r>
              <a:rPr lang="en-US" sz="1600" kern="1200" dirty="0">
                <a:solidFill>
                  <a:srgbClr val="000000"/>
                </a:solidFill>
                <a:latin typeface="Bosch Office Sans" panose="020B0604020202020204" pitchFamily="34" charset="0"/>
                <a:ea typeface="+mn-ea"/>
                <a:cs typeface="+mn-cs"/>
              </a:rPr>
              <a:t>Are pointers to commits</a:t>
            </a:r>
          </a:p>
          <a:p>
            <a:pPr lvl="1"/>
            <a:r>
              <a:rPr lang="en-US" sz="1600" kern="1200" dirty="0">
                <a:solidFill>
                  <a:srgbClr val="000000"/>
                </a:solidFill>
                <a:latin typeface="Bosch Office Sans" panose="020B0604020202020204" pitchFamily="34" charset="0"/>
                <a:ea typeface="+mn-ea"/>
                <a:cs typeface="+mn-cs"/>
              </a:rPr>
              <a:t>Very fast and light </a:t>
            </a:r>
            <a:r>
              <a:rPr lang="en-US" sz="1600" kern="1200" dirty="0" smtClean="0">
                <a:solidFill>
                  <a:srgbClr val="000000"/>
                </a:solidFill>
                <a:latin typeface="Bosch Office Sans" panose="020B0604020202020204" pitchFamily="34" charset="0"/>
                <a:ea typeface="+mn-ea"/>
                <a:cs typeface="+mn-cs"/>
              </a:rPr>
              <a:t>weight</a:t>
            </a:r>
          </a:p>
          <a:p>
            <a:pPr marL="465662" lvl="1" indent="0">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359835" lvl="1" indent="0">
              <a:lnSpc>
                <a:spcPct val="150000"/>
              </a:lnSpc>
              <a:buNone/>
            </a:pPr>
            <a:endParaRPr lang="en-US" sz="1600" kern="1200" dirty="0">
              <a:solidFill>
                <a:srgbClr val="000000"/>
              </a:solidFill>
              <a:latin typeface="Bosch Office Sans" panose="020B0604020202020204" pitchFamily="34" charset="0"/>
              <a:ea typeface="+mn-ea"/>
              <a:cs typeface="+mn-cs"/>
            </a:endParaRPr>
          </a:p>
          <a:p>
            <a:pPr>
              <a:buFont typeface="Wingdings" pitchFamily="2" charset="2"/>
              <a:buNone/>
            </a:pPr>
            <a:endParaRPr lang="en-GB" altLang="en-US" sz="889" dirty="0" smtClean="0">
              <a:solidFill>
                <a:srgbClr val="0000CC"/>
              </a:solidFill>
            </a:endParaRPr>
          </a:p>
          <a:p>
            <a:pPr>
              <a:buFont typeface="Wingdings" pitchFamily="2" charset="2"/>
              <a:buNone/>
            </a:pPr>
            <a:endParaRPr lang="de-DE" altLang="en-US" sz="889" b="1" dirty="0"/>
          </a:p>
        </p:txBody>
      </p:sp>
      <p:sp>
        <p:nvSpPr>
          <p:cNvPr id="10"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231449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7</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smtClean="0">
                <a:solidFill>
                  <a:srgbClr val="FFFFFF"/>
                </a:solidFill>
              </a:rPr>
              <a:t>GIT Cheat Sheet</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947333" y="1185334"/>
            <a:ext cx="8149167" cy="4804833"/>
          </a:xfrm>
        </p:spPr>
        <p:txBody>
          <a:bodyPr/>
          <a:lstStyle/>
          <a:p>
            <a:pPr>
              <a:buFont typeface="Wingdings" pitchFamily="2" charset="2"/>
              <a:buNone/>
            </a:pPr>
            <a:endParaRPr lang="de-DE" altLang="en-US" sz="889" b="1" dirty="0"/>
          </a:p>
        </p:txBody>
      </p:sp>
      <p:sp>
        <p:nvSpPr>
          <p:cNvPr id="10"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0831" y="602494"/>
            <a:ext cx="9666716" cy="5442931"/>
          </a:xfrm>
          <a:prstGeom prst="rect">
            <a:avLst/>
          </a:prstGeom>
        </p:spPr>
      </p:pic>
    </p:spTree>
    <p:custDataLst>
      <p:tags r:id="rId1"/>
    </p:custDataLst>
    <p:extLst>
      <p:ext uri="{BB962C8B-B14F-4D97-AF65-F5344CB8AC3E}">
        <p14:creationId xmlns:p14="http://schemas.microsoft.com/office/powerpoint/2010/main" val="1589939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8</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smtClean="0">
                <a:solidFill>
                  <a:srgbClr val="FFFFFF"/>
                </a:solidFill>
              </a:rPr>
              <a:t>GIT Cheat Sheet</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947333" y="1185334"/>
            <a:ext cx="8149167" cy="4804833"/>
          </a:xfrm>
        </p:spPr>
        <p:txBody>
          <a:bodyPr/>
          <a:lstStyle/>
          <a:p>
            <a:pPr>
              <a:buFont typeface="Wingdings" pitchFamily="2" charset="2"/>
              <a:buNone/>
            </a:pPr>
            <a:endParaRPr lang="de-DE" altLang="en-US" sz="889" b="1" dirty="0"/>
          </a:p>
        </p:txBody>
      </p:sp>
      <p:sp>
        <p:nvSpPr>
          <p:cNvPr id="10"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2043" y="590495"/>
            <a:ext cx="10319746" cy="5374272"/>
          </a:xfrm>
          <a:prstGeom prst="rect">
            <a:avLst/>
          </a:prstGeom>
        </p:spPr>
      </p:pic>
    </p:spTree>
    <p:custDataLst>
      <p:tags r:id="rId1"/>
    </p:custDataLst>
    <p:extLst>
      <p:ext uri="{BB962C8B-B14F-4D97-AF65-F5344CB8AC3E}">
        <p14:creationId xmlns:p14="http://schemas.microsoft.com/office/powerpoint/2010/main" val="4135141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FAB7479-FD25-4837-9B6F-F6970BB03411}" type="slidenum">
              <a:rPr lang="de-DE" altLang="en-US" smtClean="0"/>
              <a:pPr>
                <a:defRPr/>
              </a:pPr>
              <a:t>9</a:t>
            </a:fld>
            <a:endParaRPr lang="de-DE" altLang="en-US"/>
          </a:p>
        </p:txBody>
      </p:sp>
      <p:sp>
        <p:nvSpPr>
          <p:cNvPr id="5" name="Text Box 9"/>
          <p:cNvSpPr txBox="1">
            <a:spLocks noChangeArrowheads="1"/>
          </p:cNvSpPr>
          <p:nvPr>
            <p:custDataLst>
              <p:tags r:id="rId1"/>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smtClean="0">
                <a:solidFill>
                  <a:srgbClr val="FFFFFF"/>
                </a:solidFill>
              </a:rPr>
              <a:t>GIT </a:t>
            </a:r>
            <a:r>
              <a:rPr lang="en-US" sz="2000" dirty="0" smtClean="0">
                <a:solidFill>
                  <a:srgbClr val="FFFFFF"/>
                </a:solidFill>
              </a:rPr>
              <a:t>Branching Approach</a:t>
            </a:r>
            <a:endParaRPr lang="en-GB" altLang="en-US" sz="2000" dirty="0">
              <a:solidFill>
                <a:srgbClr val="FFFFFF"/>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165025757"/>
              </p:ext>
            </p:extLst>
          </p:nvPr>
        </p:nvGraphicFramePr>
        <p:xfrm>
          <a:off x="1147414" y="1482811"/>
          <a:ext cx="4971534" cy="23560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extLst>
              <p:ext uri="{D42A27DB-BD31-4B8C-83A1-F6EECF244321}">
                <p14:modId xmlns:p14="http://schemas.microsoft.com/office/powerpoint/2010/main" val="566636589"/>
              </p:ext>
            </p:extLst>
          </p:nvPr>
        </p:nvGraphicFramePr>
        <p:xfrm>
          <a:off x="313300" y="2281308"/>
          <a:ext cx="1038884" cy="128510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2" name="Diagram 11"/>
          <p:cNvGraphicFramePr/>
          <p:nvPr>
            <p:extLst>
              <p:ext uri="{D42A27DB-BD31-4B8C-83A1-F6EECF244321}">
                <p14:modId xmlns:p14="http://schemas.microsoft.com/office/powerpoint/2010/main" val="3023446515"/>
              </p:ext>
            </p:extLst>
          </p:nvPr>
        </p:nvGraphicFramePr>
        <p:xfrm>
          <a:off x="6674479" y="2045270"/>
          <a:ext cx="2543988" cy="152114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4" name="Diagram 13"/>
          <p:cNvGraphicFramePr/>
          <p:nvPr>
            <p:extLst>
              <p:ext uri="{D42A27DB-BD31-4B8C-83A1-F6EECF244321}">
                <p14:modId xmlns:p14="http://schemas.microsoft.com/office/powerpoint/2010/main" val="947945864"/>
              </p:ext>
            </p:extLst>
          </p:nvPr>
        </p:nvGraphicFramePr>
        <p:xfrm>
          <a:off x="5610948" y="2281308"/>
          <a:ext cx="1016000" cy="759025"/>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5" name="Curved Left Arrow 14"/>
          <p:cNvSpPr/>
          <p:nvPr/>
        </p:nvSpPr>
        <p:spPr>
          <a:xfrm>
            <a:off x="9205686" y="1693446"/>
            <a:ext cx="921134" cy="269377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9218467" y="3654166"/>
            <a:ext cx="395090" cy="246221"/>
          </a:xfrm>
          <a:prstGeom prst="rect">
            <a:avLst/>
          </a:prstGeom>
          <a:noFill/>
        </p:spPr>
        <p:txBody>
          <a:bodyPr wrap="square" rtlCol="0">
            <a:spAutoFit/>
          </a:bodyPr>
          <a:lstStyle/>
          <a:p>
            <a:r>
              <a:rPr lang="en-US" sz="1000" dirty="0" smtClean="0"/>
              <a:t>pull</a:t>
            </a:r>
            <a:endParaRPr lang="en-US" sz="1000" dirty="0"/>
          </a:p>
        </p:txBody>
      </p:sp>
    </p:spTree>
    <p:extLst>
      <p:ext uri="{BB962C8B-B14F-4D97-AF65-F5344CB8AC3E}">
        <p14:creationId xmlns:p14="http://schemas.microsoft.com/office/powerpoint/2010/main" val="13745490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Holder"/>
  <p:tag name="SHAPECLASSFILE" val="PPTFootCol.png"/>
  <p:tag name="SHAPECLASSPROTECTIONTYPE" val="15"/>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
  <p:tag name="SHAPECLASSFILE" val="BOCOL.png"/>
  <p:tag name="SHAPECLASSPROTECTIONTYPE" val="15"/>
</p:tagLst>
</file>

<file path=ppt/tags/tag11.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12.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13.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14.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5.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6.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7.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8.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1.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2.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3.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4.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25.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2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2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3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3.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34.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3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3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3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4.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Slide"/>
  <p:tag name="COLORSETGROUPCLASSNAME" val="ColorSetGroup1"/>
  <p:tag name="FONTSETGROUPCLASSNAME" val="FontSetGroup1"/>
  <p:tag name="SHAPECLASSNAME" val="FooterLine"/>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4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43.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4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4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4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4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4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50.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51.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5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5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5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5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5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58.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59.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6.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6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6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6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67.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6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7.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7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7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72.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7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74.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75.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7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7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7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Holder"/>
  <p:tag name="SHAPECLASSFILE" val="PPTFootCol.png"/>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8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82.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83.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8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8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8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8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8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8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91.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92.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9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9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9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9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9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9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fontScheme name="Standarddesign">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646</Words>
  <Application>Microsoft Office PowerPoint</Application>
  <PresentationFormat>Widescreen</PresentationFormat>
  <Paragraphs>130</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Bosch Office Sans</vt:lpstr>
      <vt:lpstr>Calibri</vt:lpstr>
      <vt:lpstr>Wingdings</vt:lpstr>
      <vt:lpstr>Standarddesign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Sabareesh Salakava Sathiyamoorthi (RBEI/ECA36)</dc:creator>
  <cp:lastModifiedBy>Sabareesh SS</cp:lastModifiedBy>
  <cp:revision>60</cp:revision>
  <dcterms:created xsi:type="dcterms:W3CDTF">2016-08-19T09:36:28Z</dcterms:created>
  <dcterms:modified xsi:type="dcterms:W3CDTF">2016-11-18T06:22:28Z</dcterms:modified>
</cp:coreProperties>
</file>