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68" r:id="rId2"/>
    <p:sldId id="270" r:id="rId3"/>
    <p:sldId id="272" r:id="rId4"/>
    <p:sldId id="277" r:id="rId5"/>
    <p:sldId id="278" r:id="rId6"/>
    <p:sldId id="279" r:id="rId7"/>
    <p:sldId id="280" r:id="rId8"/>
    <p:sldId id="281"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8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20D76B-5E70-4C03-8031-5636942EBD37}" type="datetimeFigureOut">
              <a:rPr lang="en-US" smtClean="0"/>
              <a:t>10/18/2016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F29FFA-70F3-45A5-8354-78AA9745F1B0}" type="slidenum">
              <a:rPr lang="en-US" smtClean="0"/>
              <a:t>‹#›</a:t>
            </a:fld>
            <a:endParaRPr lang="en-US"/>
          </a:p>
        </p:txBody>
      </p:sp>
    </p:spTree>
    <p:extLst>
      <p:ext uri="{BB962C8B-B14F-4D97-AF65-F5344CB8AC3E}">
        <p14:creationId xmlns:p14="http://schemas.microsoft.com/office/powerpoint/2010/main" val="441767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D120-2A11-4276-83F1-CEFE073122D5}" type="datetimeFigureOut">
              <a:rPr lang="en-US" smtClean="0"/>
              <a:t>10/18/2016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16B7E-7215-40C4-A780-9E09831B1A61}" type="slidenum">
              <a:rPr lang="en-US" smtClean="0"/>
              <a:t>‹#›</a:t>
            </a:fld>
            <a:endParaRPr lang="en-US"/>
          </a:p>
        </p:txBody>
      </p:sp>
    </p:spTree>
    <p:extLst>
      <p:ext uri="{BB962C8B-B14F-4D97-AF65-F5344CB8AC3E}">
        <p14:creationId xmlns:p14="http://schemas.microsoft.com/office/powerpoint/2010/main" val="3459375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1</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033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2</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60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3</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3</a:t>
            </a:fld>
            <a:endParaRPr lang="en-US"/>
          </a:p>
        </p:txBody>
      </p:sp>
    </p:spTree>
    <p:extLst>
      <p:ext uri="{BB962C8B-B14F-4D97-AF65-F5344CB8AC3E}">
        <p14:creationId xmlns:p14="http://schemas.microsoft.com/office/powerpoint/2010/main" val="288390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4</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4</a:t>
            </a:fld>
            <a:endParaRPr lang="en-US"/>
          </a:p>
        </p:txBody>
      </p:sp>
    </p:spTree>
    <p:extLst>
      <p:ext uri="{BB962C8B-B14F-4D97-AF65-F5344CB8AC3E}">
        <p14:creationId xmlns:p14="http://schemas.microsoft.com/office/powerpoint/2010/main" val="21040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5</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5</a:t>
            </a:fld>
            <a:endParaRPr lang="en-US"/>
          </a:p>
        </p:txBody>
      </p:sp>
    </p:spTree>
    <p:extLst>
      <p:ext uri="{BB962C8B-B14F-4D97-AF65-F5344CB8AC3E}">
        <p14:creationId xmlns:p14="http://schemas.microsoft.com/office/powerpoint/2010/main" val="106220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6</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6</a:t>
            </a:fld>
            <a:endParaRPr lang="en-US"/>
          </a:p>
        </p:txBody>
      </p:sp>
    </p:spTree>
    <p:extLst>
      <p:ext uri="{BB962C8B-B14F-4D97-AF65-F5344CB8AC3E}">
        <p14:creationId xmlns:p14="http://schemas.microsoft.com/office/powerpoint/2010/main" val="2764518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7</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7</a:t>
            </a:fld>
            <a:endParaRPr lang="en-US"/>
          </a:p>
        </p:txBody>
      </p:sp>
    </p:spTree>
    <p:extLst>
      <p:ext uri="{BB962C8B-B14F-4D97-AF65-F5344CB8AC3E}">
        <p14:creationId xmlns:p14="http://schemas.microsoft.com/office/powerpoint/2010/main" val="218245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8</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8</a:t>
            </a:fld>
            <a:endParaRPr lang="en-US"/>
          </a:p>
        </p:txBody>
      </p:sp>
    </p:spTree>
    <p:extLst>
      <p:ext uri="{BB962C8B-B14F-4D97-AF65-F5344CB8AC3E}">
        <p14:creationId xmlns:p14="http://schemas.microsoft.com/office/powerpoint/2010/main" val="204146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9</a:t>
            </a:fld>
            <a:endParaRPr lang="de-DE" altLang="en-US" smtClean="0">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9</a:t>
            </a:fld>
            <a:endParaRPr lang="en-US"/>
          </a:p>
        </p:txBody>
      </p:sp>
    </p:spTree>
    <p:extLst>
      <p:ext uri="{BB962C8B-B14F-4D97-AF65-F5344CB8AC3E}">
        <p14:creationId xmlns:p14="http://schemas.microsoft.com/office/powerpoint/2010/main" val="37837465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FOOTCOL"/>
          <p:cNvPicPr>
            <a:picLocks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 name="Rectangle 9"/>
          <p:cNvSpPr>
            <a:spLocks noChangeArrowheads="1"/>
          </p:cNvSpPr>
          <p:nvPr>
            <p:custDataLst>
              <p:tags r:id="rId2"/>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pic>
        <p:nvPicPr>
          <p:cNvPr id="6" name="Picture 14" descr="BOCOL"/>
          <p:cNvPicPr>
            <a:picLocks noChangeArrowheads="1"/>
          </p:cNvPicPr>
          <p:nvPr userDrawn="1">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9252857" y="6279444"/>
            <a:ext cx="2612571" cy="4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7" name="Line 8"/>
          <p:cNvSpPr>
            <a:spLocks noChangeShapeType="1"/>
          </p:cNvSpPr>
          <p:nvPr>
            <p:custDataLst>
              <p:tags r:id="rId4"/>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8" name="Line 7"/>
          <p:cNvSpPr>
            <a:spLocks noChangeShapeType="1"/>
          </p:cNvSpPr>
          <p:nvPr>
            <p:custDataLst>
              <p:tags r:id="rId5"/>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7170" name="Rectangle 2"/>
          <p:cNvSpPr>
            <a:spLocks noGrp="1" noChangeArrowheads="1"/>
          </p:cNvSpPr>
          <p:nvPr>
            <p:ph type="ctrTitle"/>
          </p:nvPr>
        </p:nvSpPr>
        <p:spPr>
          <a:xfrm>
            <a:off x="762000" y="592667"/>
            <a:ext cx="11103429" cy="592667"/>
          </a:xfrm>
        </p:spPr>
        <p:txBody>
          <a:bodyPr/>
          <a:lstStyle>
            <a:lvl1pPr>
              <a:defRPr/>
            </a:lvl1pPr>
          </a:lstStyle>
          <a:p>
            <a:r>
              <a:rPr lang="de-DE"/>
              <a:t>Titelmasterformat durch Klicken bearbeiten</a:t>
            </a:r>
          </a:p>
        </p:txBody>
      </p:sp>
      <p:sp>
        <p:nvSpPr>
          <p:cNvPr id="7171" name="Rectangle 3" hidden="1"/>
          <p:cNvSpPr>
            <a:spLocks noGrp="1" noChangeArrowheads="1"/>
          </p:cNvSpPr>
          <p:nvPr>
            <p:ph type="subTitle" idx="1"/>
          </p:nvPr>
        </p:nvSpPr>
        <p:spPr>
          <a:xfrm>
            <a:off x="762000" y="3556000"/>
            <a:ext cx="11103429" cy="1862667"/>
          </a:xfrm>
        </p:spPr>
        <p:txBody>
          <a:bodyPr/>
          <a:lstStyle>
            <a:lvl1pPr marL="0" indent="0">
              <a:defRPr/>
            </a:lvl1pPr>
          </a:lstStyle>
          <a:p>
            <a:r>
              <a:rPr lang="de-DE"/>
              <a:t>Formatvorlage des Untertitelmasters durch Klicken bearbeiten</a:t>
            </a:r>
          </a:p>
        </p:txBody>
      </p:sp>
      <p:sp>
        <p:nvSpPr>
          <p:cNvPr id="9" name="Rectangle 6"/>
          <p:cNvSpPr>
            <a:spLocks noGrp="1" noChangeArrowheads="1"/>
          </p:cNvSpPr>
          <p:nvPr>
            <p:ph type="sldNum" sz="quarter" idx="10"/>
            <p:custDataLst>
              <p:tags r:id="rId6"/>
            </p:custDataLst>
          </p:nvPr>
        </p:nvSpPr>
        <p:spPr/>
        <p:txBody>
          <a:bodyPr/>
          <a:lstStyle>
            <a:lvl1pPr>
              <a:defRPr smtClean="0"/>
            </a:lvl1pPr>
          </a:lstStyle>
          <a:p>
            <a:pPr>
              <a:defRPr/>
            </a:pPr>
            <a:fld id="{1C3EAF2C-7112-48D5-8054-7E17D27CDAB6}" type="slidenum">
              <a:rPr lang="de-DE" altLang="en-US"/>
              <a:pPr>
                <a:defRPr/>
              </a:pPr>
              <a:t>‹#›</a:t>
            </a:fld>
            <a:endParaRPr lang="de-DE" altLang="en-US"/>
          </a:p>
        </p:txBody>
      </p:sp>
    </p:spTree>
    <p:extLst>
      <p:ext uri="{BB962C8B-B14F-4D97-AF65-F5344CB8AC3E}">
        <p14:creationId xmlns:p14="http://schemas.microsoft.com/office/powerpoint/2010/main" val="323737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0729DF8-CB61-40E4-9FFF-F2A8D66E6E74}" type="slidenum">
              <a:rPr lang="de-DE" altLang="en-US"/>
              <a:pPr>
                <a:defRPr/>
              </a:pPr>
              <a:t>‹#›</a:t>
            </a:fld>
            <a:endParaRPr lang="de-DE" altLang="en-US"/>
          </a:p>
        </p:txBody>
      </p:sp>
    </p:spTree>
    <p:extLst>
      <p:ext uri="{BB962C8B-B14F-4D97-AF65-F5344CB8AC3E}">
        <p14:creationId xmlns:p14="http://schemas.microsoft.com/office/powerpoint/2010/main" val="76562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9715" y="592667"/>
            <a:ext cx="2612571" cy="48260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62000" y="592667"/>
            <a:ext cx="7620000" cy="482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D3FDB455-5597-4923-996A-F5A5FF5D6A76}" type="slidenum">
              <a:rPr lang="de-DE" altLang="en-US"/>
              <a:pPr>
                <a:defRPr/>
              </a:pPr>
              <a:t>‹#›</a:t>
            </a:fld>
            <a:endParaRPr lang="de-DE" altLang="en-US"/>
          </a:p>
        </p:txBody>
      </p:sp>
    </p:spTree>
    <p:extLst>
      <p:ext uri="{BB962C8B-B14F-4D97-AF65-F5344CB8AC3E}">
        <p14:creationId xmlns:p14="http://schemas.microsoft.com/office/powerpoint/2010/main" val="32315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FAB7479-FD25-4837-9B6F-F6970BB03411}" type="slidenum">
              <a:rPr lang="de-DE" altLang="en-US"/>
              <a:pPr>
                <a:defRPr/>
              </a:pPr>
              <a:t>‹#›</a:t>
            </a:fld>
            <a:endParaRPr lang="de-DE" altLang="en-US"/>
          </a:p>
        </p:txBody>
      </p:sp>
    </p:spTree>
    <p:extLst>
      <p:ext uri="{BB962C8B-B14F-4D97-AF65-F5344CB8AC3E}">
        <p14:creationId xmlns:p14="http://schemas.microsoft.com/office/powerpoint/2010/main" val="28562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1" y="4406194"/>
            <a:ext cx="10361839" cy="1363487"/>
          </a:xfrm>
        </p:spPr>
        <p:txBody>
          <a:bodyPr/>
          <a:lstStyle>
            <a:lvl1pPr algn="l">
              <a:defRPr sz="4444" b="1" cap="all"/>
            </a:lvl1pPr>
          </a:lstStyle>
          <a:p>
            <a:r>
              <a:rPr lang="en-US" smtClean="0"/>
              <a:t>Click to edit Master title style</a:t>
            </a:r>
            <a:endParaRPr lang="de-DE"/>
          </a:p>
        </p:txBody>
      </p:sp>
      <p:sp>
        <p:nvSpPr>
          <p:cNvPr id="3" name="Text Placeholder 2"/>
          <p:cNvSpPr>
            <a:spLocks noGrp="1"/>
          </p:cNvSpPr>
          <p:nvPr>
            <p:ph type="body" idx="1"/>
          </p:nvPr>
        </p:nvSpPr>
        <p:spPr>
          <a:xfrm>
            <a:off x="963841" y="2906889"/>
            <a:ext cx="10361839" cy="1499306"/>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en-US" smtClean="0"/>
              <a:t>Click to edit Master text styles</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C6989689-80B4-466B-AA81-94FB29CDE323}" type="slidenum">
              <a:rPr lang="de-DE" altLang="en-US"/>
              <a:pPr>
                <a:defRPr/>
              </a:pPr>
              <a:t>‹#›</a:t>
            </a:fld>
            <a:endParaRPr lang="de-DE" altLang="en-US"/>
          </a:p>
        </p:txBody>
      </p:sp>
    </p:spTree>
    <p:extLst>
      <p:ext uri="{BB962C8B-B14F-4D97-AF65-F5344CB8AC3E}">
        <p14:creationId xmlns:p14="http://schemas.microsoft.com/office/powerpoint/2010/main" val="221749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762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096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730C35EA-36A1-481B-94A1-081CF7F9D4F9}" type="slidenum">
              <a:rPr lang="de-DE" altLang="en-US"/>
              <a:pPr>
                <a:defRPr/>
              </a:pPr>
              <a:t>‹#›</a:t>
            </a:fld>
            <a:endParaRPr lang="de-DE" altLang="en-US"/>
          </a:p>
        </p:txBody>
      </p:sp>
    </p:spTree>
    <p:extLst>
      <p:ext uri="{BB962C8B-B14F-4D97-AF65-F5344CB8AC3E}">
        <p14:creationId xmlns:p14="http://schemas.microsoft.com/office/powerpoint/2010/main" val="61884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5167"/>
            <a:ext cx="10971893"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610054" y="1534584"/>
            <a:ext cx="5386160"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4" name="Content Placeholder 3"/>
          <p:cNvSpPr>
            <a:spLocks noGrp="1"/>
          </p:cNvSpPr>
          <p:nvPr>
            <p:ph sz="half" idx="2"/>
          </p:nvPr>
        </p:nvSpPr>
        <p:spPr>
          <a:xfrm>
            <a:off x="610054" y="2174876"/>
            <a:ext cx="5386160"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93518" y="1534584"/>
            <a:ext cx="5388429"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smtClean="0"/>
              <a:t>Click to edit Master text styles</a:t>
            </a:r>
          </a:p>
        </p:txBody>
      </p:sp>
      <p:sp>
        <p:nvSpPr>
          <p:cNvPr id="6" name="Content Placeholder 5"/>
          <p:cNvSpPr>
            <a:spLocks noGrp="1"/>
          </p:cNvSpPr>
          <p:nvPr>
            <p:ph sz="quarter" idx="4"/>
          </p:nvPr>
        </p:nvSpPr>
        <p:spPr>
          <a:xfrm>
            <a:off x="6193518" y="2174876"/>
            <a:ext cx="5388429"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6"/>
          <p:cNvSpPr>
            <a:spLocks noGrp="1" noChangeArrowheads="1"/>
          </p:cNvSpPr>
          <p:nvPr>
            <p:ph type="sldNum" sz="quarter" idx="10"/>
            <p:custDataLst>
              <p:tags r:id="rId1"/>
            </p:custDataLst>
          </p:nvPr>
        </p:nvSpPr>
        <p:spPr>
          <a:ln/>
        </p:spPr>
        <p:txBody>
          <a:bodyPr/>
          <a:lstStyle>
            <a:lvl1pPr>
              <a:defRPr/>
            </a:lvl1pPr>
          </a:lstStyle>
          <a:p>
            <a:pPr>
              <a:defRPr/>
            </a:pPr>
            <a:fld id="{86082C18-56BF-42A9-A923-AC7EFC640D6A}" type="slidenum">
              <a:rPr lang="de-DE" altLang="en-US"/>
              <a:pPr>
                <a:defRPr/>
              </a:pPr>
              <a:t>‹#›</a:t>
            </a:fld>
            <a:endParaRPr lang="de-DE" altLang="en-US"/>
          </a:p>
        </p:txBody>
      </p:sp>
    </p:spTree>
    <p:extLst>
      <p:ext uri="{BB962C8B-B14F-4D97-AF65-F5344CB8AC3E}">
        <p14:creationId xmlns:p14="http://schemas.microsoft.com/office/powerpoint/2010/main" val="32856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6"/>
          <p:cNvSpPr>
            <a:spLocks noGrp="1" noChangeArrowheads="1"/>
          </p:cNvSpPr>
          <p:nvPr>
            <p:ph type="sldNum" sz="quarter" idx="10"/>
            <p:custDataLst>
              <p:tags r:id="rId1"/>
            </p:custDataLst>
          </p:nvPr>
        </p:nvSpPr>
        <p:spPr>
          <a:ln/>
        </p:spPr>
        <p:txBody>
          <a:bodyPr/>
          <a:lstStyle>
            <a:lvl1pPr>
              <a:defRPr/>
            </a:lvl1pPr>
          </a:lstStyle>
          <a:p>
            <a:pPr>
              <a:defRPr/>
            </a:pPr>
            <a:fld id="{54C7742F-D52C-4F59-9F2B-D59B89B234E2}" type="slidenum">
              <a:rPr lang="de-DE" altLang="en-US"/>
              <a:pPr>
                <a:defRPr/>
              </a:pPr>
              <a:t>‹#›</a:t>
            </a:fld>
            <a:endParaRPr lang="de-DE" altLang="en-US"/>
          </a:p>
        </p:txBody>
      </p:sp>
    </p:spTree>
    <p:extLst>
      <p:ext uri="{BB962C8B-B14F-4D97-AF65-F5344CB8AC3E}">
        <p14:creationId xmlns:p14="http://schemas.microsoft.com/office/powerpoint/2010/main" val="4443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pPr>
              <a:defRPr/>
            </a:pPr>
            <a:fld id="{EF034953-8711-4DBD-A76F-51CCA594E88E}" type="slidenum">
              <a:rPr lang="de-DE" altLang="en-US"/>
              <a:pPr>
                <a:defRPr/>
              </a:pPr>
              <a:t>‹#›</a:t>
            </a:fld>
            <a:endParaRPr lang="de-DE" altLang="en-US"/>
          </a:p>
        </p:txBody>
      </p:sp>
    </p:spTree>
    <p:extLst>
      <p:ext uri="{BB962C8B-B14F-4D97-AF65-F5344CB8AC3E}">
        <p14:creationId xmlns:p14="http://schemas.microsoft.com/office/powerpoint/2010/main" val="39532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3403"/>
            <a:ext cx="4009571" cy="1162402"/>
          </a:xfrm>
        </p:spPr>
        <p:txBody>
          <a:bodyPr anchor="b"/>
          <a:lstStyle>
            <a:lvl1pPr algn="l">
              <a:defRPr sz="2222" b="1"/>
            </a:lvl1pPr>
          </a:lstStyle>
          <a:p>
            <a:r>
              <a:rPr lang="en-US" smtClean="0"/>
              <a:t>Click to edit Master title style</a:t>
            </a:r>
            <a:endParaRPr lang="de-DE"/>
          </a:p>
        </p:txBody>
      </p:sp>
      <p:sp>
        <p:nvSpPr>
          <p:cNvPr id="3" name="Content Placeholder 2"/>
          <p:cNvSpPr>
            <a:spLocks noGrp="1"/>
          </p:cNvSpPr>
          <p:nvPr>
            <p:ph idx="1"/>
          </p:nvPr>
        </p:nvSpPr>
        <p:spPr>
          <a:xfrm>
            <a:off x="4767036" y="273404"/>
            <a:ext cx="6814911" cy="5852583"/>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10055" y="1435806"/>
            <a:ext cx="4009571" cy="4690181"/>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09DA692F-56D0-4C58-9052-CB7F05A2DB86}" type="slidenum">
              <a:rPr lang="de-DE" altLang="en-US"/>
              <a:pPr>
                <a:defRPr/>
              </a:pPr>
              <a:t>‹#›</a:t>
            </a:fld>
            <a:endParaRPr lang="de-DE" altLang="en-US"/>
          </a:p>
        </p:txBody>
      </p:sp>
    </p:spTree>
    <p:extLst>
      <p:ext uri="{BB962C8B-B14F-4D97-AF65-F5344CB8AC3E}">
        <p14:creationId xmlns:p14="http://schemas.microsoft.com/office/powerpoint/2010/main" val="187992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21" y="4801306"/>
            <a:ext cx="7313840" cy="566209"/>
          </a:xfrm>
        </p:spPr>
        <p:txBody>
          <a:bodyPr anchor="b"/>
          <a:lstStyle>
            <a:lvl1pPr algn="l">
              <a:defRPr sz="2222" b="1"/>
            </a:lvl1pPr>
          </a:lstStyle>
          <a:p>
            <a:r>
              <a:rPr lang="en-US" smtClean="0"/>
              <a:t>Click to edit Master title style</a:t>
            </a:r>
            <a:endParaRPr lang="de-DE"/>
          </a:p>
        </p:txBody>
      </p:sp>
      <p:sp>
        <p:nvSpPr>
          <p:cNvPr id="3" name="Picture Placeholder 2"/>
          <p:cNvSpPr>
            <a:spLocks noGrp="1"/>
          </p:cNvSpPr>
          <p:nvPr>
            <p:ph type="pic" idx="1"/>
          </p:nvPr>
        </p:nvSpPr>
        <p:spPr>
          <a:xfrm>
            <a:off x="2390321" y="612071"/>
            <a:ext cx="7313840" cy="4115152"/>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pPr lvl="0"/>
            <a:endParaRPr lang="de-DE" noProof="0" smtClean="0"/>
          </a:p>
        </p:txBody>
      </p:sp>
      <p:sp>
        <p:nvSpPr>
          <p:cNvPr id="4" name="Text Placeholder 3"/>
          <p:cNvSpPr>
            <a:spLocks noGrp="1"/>
          </p:cNvSpPr>
          <p:nvPr>
            <p:ph type="body" sz="half" idx="2"/>
          </p:nvPr>
        </p:nvSpPr>
        <p:spPr>
          <a:xfrm>
            <a:off x="2390321" y="5367515"/>
            <a:ext cx="7313840" cy="804333"/>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C271BBEC-3AAD-4BD8-BF96-B9B36EB9868C}" type="slidenum">
              <a:rPr lang="de-DE" altLang="en-US"/>
              <a:pPr>
                <a:defRPr/>
              </a:pPr>
              <a:t>‹#›</a:t>
            </a:fld>
            <a:endParaRPr lang="de-DE" altLang="en-US"/>
          </a:p>
        </p:txBody>
      </p:sp>
    </p:spTree>
    <p:extLst>
      <p:ext uri="{BB962C8B-B14F-4D97-AF65-F5344CB8AC3E}">
        <p14:creationId xmlns:p14="http://schemas.microsoft.com/office/powerpoint/2010/main" val="122454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27" name="Rectangle 9"/>
          <p:cNvSpPr>
            <a:spLocks noChangeArrowheads="1"/>
          </p:cNvSpPr>
          <p:nvPr>
            <p:custDataLst>
              <p:tags r:id="rId14"/>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smtClean="0">
              <a:solidFill>
                <a:srgbClr val="153B63"/>
              </a:solidFill>
            </a:endParaRPr>
          </a:p>
        </p:txBody>
      </p:sp>
      <p:sp>
        <p:nvSpPr>
          <p:cNvPr id="1028" name="Line 8"/>
          <p:cNvSpPr>
            <a:spLocks noChangeShapeType="1"/>
          </p:cNvSpPr>
          <p:nvPr>
            <p:custDataLst>
              <p:tags r:id="rId15"/>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29" name="Line 7"/>
          <p:cNvSpPr>
            <a:spLocks noChangeShapeType="1"/>
          </p:cNvSpPr>
          <p:nvPr>
            <p:custDataLst>
              <p:tags r:id="rId16"/>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smtClean="0">
              <a:solidFill>
                <a:srgbClr val="000000"/>
              </a:solidFill>
            </a:endParaRPr>
          </a:p>
        </p:txBody>
      </p:sp>
      <p:sp>
        <p:nvSpPr>
          <p:cNvPr id="1030" name="Rectangle 2"/>
          <p:cNvSpPr>
            <a:spLocks noGrp="1" noChangeArrowheads="1"/>
          </p:cNvSpPr>
          <p:nvPr>
            <p:ph type="title"/>
            <p:custDataLst>
              <p:tags r:id="rId17"/>
            </p:custDataLst>
          </p:nvPr>
        </p:nvSpPr>
        <p:spPr bwMode="auto">
          <a:xfrm>
            <a:off x="762000" y="592667"/>
            <a:ext cx="10450286"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12700" rIns="0" bIns="0" numCol="1" anchor="t" anchorCtr="0" compatLnSpc="1">
            <a:prstTxWarp prst="textNoShape">
              <a:avLst/>
            </a:prstTxWarp>
          </a:bodyPr>
          <a:lstStyle/>
          <a:p>
            <a:pPr lvl="0"/>
            <a:r>
              <a:rPr lang="de-DE" altLang="en-US" smtClean="0"/>
              <a:t>Titelmasterformat durch Klicken bearbeiten</a:t>
            </a:r>
          </a:p>
        </p:txBody>
      </p:sp>
      <p:sp>
        <p:nvSpPr>
          <p:cNvPr id="1031" name="Rectangle 3"/>
          <p:cNvSpPr>
            <a:spLocks noGrp="1" noChangeArrowheads="1"/>
          </p:cNvSpPr>
          <p:nvPr>
            <p:ph type="body" idx="1"/>
            <p:custDataLst>
              <p:tags r:id="rId18"/>
            </p:custDataLst>
          </p:nvPr>
        </p:nvSpPr>
        <p:spPr bwMode="auto">
          <a:xfrm>
            <a:off x="762000" y="1185334"/>
            <a:ext cx="10450286" cy="42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3" name="Rectangle 6"/>
          <p:cNvSpPr>
            <a:spLocks noGrp="1" noChangeArrowheads="1"/>
          </p:cNvSpPr>
          <p:nvPr>
            <p:ph type="sldNum" sz="quarter" idx="4"/>
            <p:custDataLst>
              <p:tags r:id="rId19"/>
            </p:custDataLst>
          </p:nvPr>
        </p:nvSpPr>
        <p:spPr bwMode="auto">
          <a:xfrm>
            <a:off x="108857" y="6501694"/>
            <a:ext cx="544286" cy="211667"/>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11000"/>
              </a:lnSpc>
              <a:defRPr sz="1667" smtClean="0">
                <a:solidFill>
                  <a:srgbClr val="707070"/>
                </a:solidFill>
              </a:defRPr>
            </a:lvl1pPr>
          </a:lstStyle>
          <a:p>
            <a:pPr fontAlgn="base">
              <a:spcBef>
                <a:spcPct val="0"/>
              </a:spcBef>
              <a:spcAft>
                <a:spcPct val="0"/>
              </a:spcAft>
              <a:defRPr/>
            </a:pPr>
            <a:fld id="{D2D4A10F-8FC5-4517-AB9B-CC27CEA364C2}" type="slidenum">
              <a:rPr lang="de-DE" altLang="en-US"/>
              <a:pPr fontAlgn="base">
                <a:spcBef>
                  <a:spcPct val="0"/>
                </a:spcBef>
                <a:spcAft>
                  <a:spcPct val="0"/>
                </a:spcAft>
                <a:defRPr/>
              </a:pPr>
              <a:t>‹#›</a:t>
            </a:fld>
            <a:endParaRPr lang="de-DE" altLang="en-US"/>
          </a:p>
        </p:txBody>
      </p:sp>
    </p:spTree>
    <p:extLst>
      <p:ext uri="{BB962C8B-B14F-4D97-AF65-F5344CB8AC3E}">
        <p14:creationId xmlns:p14="http://schemas.microsoft.com/office/powerpoint/2010/main" val="4198338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0" fontAlgn="base" hangingPunct="0">
        <a:lnSpc>
          <a:spcPct val="111000"/>
        </a:lnSpc>
        <a:spcBef>
          <a:spcPct val="0"/>
        </a:spcBef>
        <a:spcAft>
          <a:spcPct val="0"/>
        </a:spcAft>
        <a:defRPr sz="3000">
          <a:solidFill>
            <a:srgbClr val="000000"/>
          </a:solidFill>
          <a:latin typeface="+mj-lt"/>
          <a:ea typeface="+mj-ea"/>
          <a:cs typeface="+mj-cs"/>
        </a:defRPr>
      </a:lvl1pPr>
      <a:lvl2pPr algn="l" rtl="0" eaLnBrk="0" fontAlgn="base" hangingPunct="0">
        <a:lnSpc>
          <a:spcPct val="111000"/>
        </a:lnSpc>
        <a:spcBef>
          <a:spcPct val="0"/>
        </a:spcBef>
        <a:spcAft>
          <a:spcPct val="0"/>
        </a:spcAft>
        <a:defRPr sz="3000">
          <a:solidFill>
            <a:srgbClr val="000000"/>
          </a:solidFill>
          <a:latin typeface="Bosch Office Sans" pitchFamily="34" charset="0"/>
        </a:defRPr>
      </a:lvl2pPr>
      <a:lvl3pPr algn="l" rtl="0" eaLnBrk="0" fontAlgn="base" hangingPunct="0">
        <a:lnSpc>
          <a:spcPct val="111000"/>
        </a:lnSpc>
        <a:spcBef>
          <a:spcPct val="0"/>
        </a:spcBef>
        <a:spcAft>
          <a:spcPct val="0"/>
        </a:spcAft>
        <a:defRPr sz="3000">
          <a:solidFill>
            <a:srgbClr val="000000"/>
          </a:solidFill>
          <a:latin typeface="Bosch Office Sans" pitchFamily="34" charset="0"/>
        </a:defRPr>
      </a:lvl3pPr>
      <a:lvl4pPr algn="l" rtl="0" eaLnBrk="0" fontAlgn="base" hangingPunct="0">
        <a:lnSpc>
          <a:spcPct val="111000"/>
        </a:lnSpc>
        <a:spcBef>
          <a:spcPct val="0"/>
        </a:spcBef>
        <a:spcAft>
          <a:spcPct val="0"/>
        </a:spcAft>
        <a:defRPr sz="3000">
          <a:solidFill>
            <a:srgbClr val="000000"/>
          </a:solidFill>
          <a:latin typeface="Bosch Office Sans" pitchFamily="34" charset="0"/>
        </a:defRPr>
      </a:lvl4pPr>
      <a:lvl5pPr algn="l" rtl="0" eaLnBrk="0" fontAlgn="base" hangingPunct="0">
        <a:lnSpc>
          <a:spcPct val="111000"/>
        </a:lnSpc>
        <a:spcBef>
          <a:spcPct val="0"/>
        </a:spcBef>
        <a:spcAft>
          <a:spcPct val="0"/>
        </a:spcAft>
        <a:defRPr sz="3000">
          <a:solidFill>
            <a:srgbClr val="000000"/>
          </a:solidFill>
          <a:latin typeface="Bosch Office Sans" pitchFamily="34" charset="0"/>
        </a:defRPr>
      </a:lvl5pPr>
      <a:lvl6pPr marL="507995" algn="l" rtl="0" fontAlgn="base">
        <a:lnSpc>
          <a:spcPct val="111000"/>
        </a:lnSpc>
        <a:spcBef>
          <a:spcPct val="0"/>
        </a:spcBef>
        <a:spcAft>
          <a:spcPct val="0"/>
        </a:spcAft>
        <a:defRPr sz="3000">
          <a:solidFill>
            <a:srgbClr val="000000"/>
          </a:solidFill>
          <a:latin typeface="Bosch Office Sans" pitchFamily="34" charset="0"/>
        </a:defRPr>
      </a:lvl6pPr>
      <a:lvl7pPr marL="1015990" algn="l" rtl="0" fontAlgn="base">
        <a:lnSpc>
          <a:spcPct val="111000"/>
        </a:lnSpc>
        <a:spcBef>
          <a:spcPct val="0"/>
        </a:spcBef>
        <a:spcAft>
          <a:spcPct val="0"/>
        </a:spcAft>
        <a:defRPr sz="3000">
          <a:solidFill>
            <a:srgbClr val="000000"/>
          </a:solidFill>
          <a:latin typeface="Bosch Office Sans" pitchFamily="34" charset="0"/>
        </a:defRPr>
      </a:lvl7pPr>
      <a:lvl8pPr marL="1523985" algn="l" rtl="0" fontAlgn="base">
        <a:lnSpc>
          <a:spcPct val="111000"/>
        </a:lnSpc>
        <a:spcBef>
          <a:spcPct val="0"/>
        </a:spcBef>
        <a:spcAft>
          <a:spcPct val="0"/>
        </a:spcAft>
        <a:defRPr sz="3000">
          <a:solidFill>
            <a:srgbClr val="000000"/>
          </a:solidFill>
          <a:latin typeface="Bosch Office Sans" pitchFamily="34" charset="0"/>
        </a:defRPr>
      </a:lvl8pPr>
      <a:lvl9pPr marL="2031980" algn="l" rtl="0" fontAlgn="base">
        <a:lnSpc>
          <a:spcPct val="111000"/>
        </a:lnSpc>
        <a:spcBef>
          <a:spcPct val="0"/>
        </a:spcBef>
        <a:spcAft>
          <a:spcPct val="0"/>
        </a:spcAft>
        <a:defRPr sz="3000">
          <a:solidFill>
            <a:srgbClr val="000000"/>
          </a:solidFill>
          <a:latin typeface="Bosch Office Sans" pitchFamily="34" charset="0"/>
        </a:defRPr>
      </a:lvl9pPr>
    </p:titleStyle>
    <p:body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notesSlide" Target="../notesSlides/notesSlide1.xml"/><Relationship Id="rId5" Type="http://schemas.openxmlformats.org/officeDocument/2006/relationships/tags" Target="../tags/tag28.xml"/><Relationship Id="rId10" Type="http://schemas.openxmlformats.org/officeDocument/2006/relationships/slideLayout" Target="../slideLayouts/slideLayout1.xml"/><Relationship Id="rId4" Type="http://schemas.openxmlformats.org/officeDocument/2006/relationships/tags" Target="../tags/tag27.xml"/><Relationship Id="rId9"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notesSlide" Target="../notesSlides/notesSlide2.xml"/><Relationship Id="rId5" Type="http://schemas.openxmlformats.org/officeDocument/2006/relationships/tags" Target="../tags/tag37.xml"/><Relationship Id="rId10" Type="http://schemas.openxmlformats.org/officeDocument/2006/relationships/slideLayout" Target="../slideLayouts/slideLayout1.xml"/><Relationship Id="rId4" Type="http://schemas.openxmlformats.org/officeDocument/2006/relationships/tags" Target="../tags/tag36.xml"/><Relationship Id="rId9" Type="http://schemas.openxmlformats.org/officeDocument/2006/relationships/tags" Target="../tags/tag41.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notesSlide" Target="../notesSlides/notesSlide3.xml"/><Relationship Id="rId4" Type="http://schemas.openxmlformats.org/officeDocument/2006/relationships/tags" Target="../tags/tag45.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notesSlide" Target="../notesSlides/notesSlide4.xml"/><Relationship Id="rId4" Type="http://schemas.openxmlformats.org/officeDocument/2006/relationships/tags" Target="../tags/tag53.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png"/><Relationship Id="rId5" Type="http://schemas.openxmlformats.org/officeDocument/2006/relationships/tags" Target="../tags/tag62.xml"/><Relationship Id="rId10" Type="http://schemas.openxmlformats.org/officeDocument/2006/relationships/notesSlide" Target="../notesSlides/notesSlide5.xml"/><Relationship Id="rId4" Type="http://schemas.openxmlformats.org/officeDocument/2006/relationships/tags" Target="../tags/tag61.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notesSlide" Target="../notesSlides/notesSlide6.xml"/><Relationship Id="rId4" Type="http://schemas.openxmlformats.org/officeDocument/2006/relationships/tags" Target="../tags/tag69.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4.png"/><Relationship Id="rId5" Type="http://schemas.openxmlformats.org/officeDocument/2006/relationships/tags" Target="../tags/tag78.xml"/><Relationship Id="rId10" Type="http://schemas.openxmlformats.org/officeDocument/2006/relationships/notesSlide" Target="../notesSlides/notesSlide7.xml"/><Relationship Id="rId4" Type="http://schemas.openxmlformats.org/officeDocument/2006/relationships/tags" Target="../tags/tag77.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5.png"/><Relationship Id="rId5" Type="http://schemas.openxmlformats.org/officeDocument/2006/relationships/tags" Target="../tags/tag86.xml"/><Relationship Id="rId10" Type="http://schemas.openxmlformats.org/officeDocument/2006/relationships/notesSlide" Target="../notesSlides/notesSlide8.xml"/><Relationship Id="rId4" Type="http://schemas.openxmlformats.org/officeDocument/2006/relationships/tags" Target="../tags/tag85.xml"/><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hyperlink" Target="https://git.wiki.kernel.org/index.php/Main_Page" TargetMode="Externa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hyperlink" Target="https://www.kernel.org/pub/software/scm/git/docs/giteveryday.html" TargetMode="Externa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hyperlink" Target="https://try.github.io/levels/1/challenges/1" TargetMode="External"/><Relationship Id="rId5" Type="http://schemas.openxmlformats.org/officeDocument/2006/relationships/tags" Target="../tags/tag94.xml"/><Relationship Id="rId10" Type="http://schemas.openxmlformats.org/officeDocument/2006/relationships/notesSlide" Target="../notesSlides/notesSlide9.xml"/><Relationship Id="rId4" Type="http://schemas.openxmlformats.org/officeDocument/2006/relationships/tags" Target="../tags/tag93.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1</a:t>
            </a:fld>
            <a:endParaRPr lang="de-DE" altLang="en-US">
              <a:solidFill>
                <a:srgbClr val="707070"/>
              </a:solidFill>
            </a:endParaRPr>
          </a:p>
        </p:txBody>
      </p:sp>
      <p:sp>
        <p:nvSpPr>
          <p:cNvPr id="5123" name="Rectangle 10"/>
          <p:cNvSpPr>
            <a:spLocks noChangeArrowheads="1"/>
          </p:cNvSpPr>
          <p:nvPr>
            <p:custDataLst>
              <p:tags r:id="rId3"/>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5124" name="Text Box 9"/>
          <p:cNvSpPr txBox="1">
            <a:spLocks noChangeArrowheads="1"/>
          </p:cNvSpPr>
          <p:nvPr>
            <p:custDataLst>
              <p:tags r:id="rId4"/>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5"/>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6"/>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7"/>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8"/>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1</a:t>
            </a:fld>
            <a:endParaRPr lang="de-DE" altLang="en-US" sz="1667">
              <a:solidFill>
                <a:srgbClr val="707070"/>
              </a:solidFill>
            </a:endParaRPr>
          </a:p>
        </p:txBody>
      </p:sp>
      <p:sp>
        <p:nvSpPr>
          <p:cNvPr id="5130" name="Subtitle 25" hidden="1"/>
          <p:cNvSpPr>
            <a:spLocks noGrp="1"/>
          </p:cNvSpPr>
          <p:nvPr>
            <p:ph type="subTitle" idx="1"/>
            <p:custDataLst>
              <p:tags r:id="rId9"/>
            </p:custDataLst>
          </p:nvPr>
        </p:nvSpPr>
        <p:spPr/>
        <p:txBody>
          <a:bodyPr/>
          <a:lstStyle/>
          <a:p>
            <a:endParaRPr lang="en-GB" altLang="en-US" smtClean="0"/>
          </a:p>
        </p:txBody>
      </p:sp>
      <p:sp>
        <p:nvSpPr>
          <p:cNvPr id="5131" name="Text Box 14"/>
          <p:cNvSpPr txBox="1">
            <a:spLocks noChangeArrowheads="1"/>
          </p:cNvSpPr>
          <p:nvPr/>
        </p:nvSpPr>
        <p:spPr bwMode="auto">
          <a:xfrm>
            <a:off x="1085850" y="2544782"/>
            <a:ext cx="1034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smtClean="0">
                <a:solidFill>
                  <a:srgbClr val="000000"/>
                </a:solidFill>
              </a:rPr>
              <a:t>					</a:t>
            </a:r>
            <a:r>
              <a:rPr lang="en-US" sz="3200" b="1" dirty="0" smtClean="0">
                <a:solidFill>
                  <a:srgbClr val="000000"/>
                </a:solidFill>
              </a:rPr>
              <a:t>GIT</a:t>
            </a:r>
            <a:endParaRPr lang="de-DE" altLang="en-US" sz="3200" b="1" dirty="0">
              <a:solidFill>
                <a:srgbClr val="000000"/>
              </a:solidFill>
            </a:endParaRPr>
          </a:p>
        </p:txBody>
      </p:sp>
    </p:spTree>
    <p:custDataLst>
      <p:tags r:id="rId1"/>
    </p:custDataLst>
    <p:extLst>
      <p:ext uri="{BB962C8B-B14F-4D97-AF65-F5344CB8AC3E}">
        <p14:creationId xmlns:p14="http://schemas.microsoft.com/office/powerpoint/2010/main" val="141082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2</a:t>
            </a:fld>
            <a:endParaRPr lang="de-DE" altLang="en-US">
              <a:solidFill>
                <a:srgbClr val="707070"/>
              </a:solidFill>
            </a:endParaRPr>
          </a:p>
        </p:txBody>
      </p:sp>
      <p:sp>
        <p:nvSpPr>
          <p:cNvPr id="5124" name="Text Box 9"/>
          <p:cNvSpPr txBox="1">
            <a:spLocks noChangeArrowheads="1"/>
          </p:cNvSpPr>
          <p:nvPr>
            <p:custDataLst>
              <p:tags r:id="rId3"/>
            </p:custDataLst>
          </p:nvPr>
        </p:nvSpPr>
        <p:spPr bwMode="auto">
          <a:xfrm>
            <a:off x="1322631" y="7055"/>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en-US" sz="2000" dirty="0">
                <a:solidFill>
                  <a:srgbClr val="FFFFFF"/>
                </a:solidFill>
              </a:rPr>
              <a:t>Getting</a:t>
            </a:r>
            <a:r>
              <a:rPr lang="en-US" sz="2000" dirty="0"/>
              <a:t> </a:t>
            </a:r>
            <a:r>
              <a:rPr lang="en-US" sz="2000" dirty="0">
                <a:solidFill>
                  <a:srgbClr val="FFFFFF"/>
                </a:solidFill>
              </a:rPr>
              <a:t>Started</a:t>
            </a:r>
          </a:p>
        </p:txBody>
      </p:sp>
      <p:sp>
        <p:nvSpPr>
          <p:cNvPr id="5125"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2</a:t>
            </a:fld>
            <a:endParaRPr lang="de-DE" altLang="en-US" sz="1667">
              <a:solidFill>
                <a:srgbClr val="707070"/>
              </a:solidFill>
            </a:endParaRPr>
          </a:p>
        </p:txBody>
      </p:sp>
      <p:sp>
        <p:nvSpPr>
          <p:cNvPr id="5130" name="Subtitle 25" hidden="1"/>
          <p:cNvSpPr>
            <a:spLocks noGrp="1"/>
          </p:cNvSpPr>
          <p:nvPr>
            <p:ph type="subTitle" idx="1"/>
            <p:custDataLst>
              <p:tags r:id="rId8"/>
            </p:custDataLst>
          </p:nvPr>
        </p:nvSpPr>
        <p:spPr/>
        <p:txBody>
          <a:bodyPr/>
          <a:lstStyle/>
          <a:p>
            <a:endParaRPr lang="en-GB" altLang="en-US" smtClean="0"/>
          </a:p>
        </p:txBody>
      </p:sp>
      <p:sp>
        <p:nvSpPr>
          <p:cNvPr id="5131" name="Text Box 14"/>
          <p:cNvSpPr txBox="1">
            <a:spLocks noChangeArrowheads="1"/>
          </p:cNvSpPr>
          <p:nvPr/>
        </p:nvSpPr>
        <p:spPr bwMode="auto">
          <a:xfrm>
            <a:off x="1322631" y="1543406"/>
            <a:ext cx="9514702"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endParaRPr lang="en-US" sz="1600" dirty="0"/>
          </a:p>
          <a:p>
            <a:pPr fontAlgn="base">
              <a:lnSpc>
                <a:spcPct val="100000"/>
              </a:lnSpc>
              <a:spcBef>
                <a:spcPct val="50000"/>
              </a:spcBef>
              <a:spcAft>
                <a:spcPct val="0"/>
              </a:spcAft>
              <a:buClrTx/>
              <a:buSzTx/>
              <a:buFontTx/>
              <a:buNone/>
            </a:pPr>
            <a:r>
              <a:rPr lang="en-US" sz="1600" dirty="0" smtClean="0"/>
              <a:t>Under My IT services Order for the Bosch available </a:t>
            </a:r>
            <a:r>
              <a:rPr lang="en-US" sz="1600" dirty="0" err="1" smtClean="0"/>
              <a:t>Git</a:t>
            </a:r>
            <a:r>
              <a:rPr lang="en-US" sz="1600" dirty="0" smtClean="0"/>
              <a:t> version - </a:t>
            </a:r>
            <a:r>
              <a:rPr lang="en-US" sz="1600" b="1" dirty="0" smtClean="0">
                <a:solidFill>
                  <a:schemeClr val="bg2">
                    <a:lumMod val="75000"/>
                  </a:schemeClr>
                </a:solidFill>
              </a:rPr>
              <a:t>Git-1.8.5.2-preview20131230</a:t>
            </a:r>
            <a:endParaRPr lang="en-US" sz="1600" dirty="0" smtClean="0"/>
          </a:p>
          <a:p>
            <a:pPr fontAlgn="base">
              <a:lnSpc>
                <a:spcPct val="100000"/>
              </a:lnSpc>
              <a:spcBef>
                <a:spcPct val="50000"/>
              </a:spcBef>
              <a:spcAft>
                <a:spcPct val="0"/>
              </a:spcAft>
              <a:buClrTx/>
              <a:buSzTx/>
              <a:buFontTx/>
              <a:buNone/>
            </a:pPr>
            <a:endParaRPr lang="en-US" sz="1600" dirty="0" smtClean="0"/>
          </a:p>
          <a:p>
            <a:pPr fontAlgn="base">
              <a:lnSpc>
                <a:spcPct val="100000"/>
              </a:lnSpc>
              <a:spcBef>
                <a:spcPct val="50000"/>
              </a:spcBef>
              <a:spcAft>
                <a:spcPct val="0"/>
              </a:spcAft>
              <a:buClrTx/>
              <a:buSzTx/>
              <a:buFontTx/>
              <a:buNone/>
            </a:pPr>
            <a:r>
              <a:rPr lang="en-US" sz="1600" dirty="0">
                <a:solidFill>
                  <a:srgbClr val="000000"/>
                </a:solidFill>
              </a:rPr>
              <a:t>	</a:t>
            </a:r>
            <a:r>
              <a:rPr lang="en-US" sz="1600" dirty="0" smtClean="0">
                <a:solidFill>
                  <a:srgbClr val="000000"/>
                </a:solidFill>
              </a:rPr>
              <a:t>Home -&gt;  </a:t>
            </a:r>
            <a:r>
              <a:rPr lang="en-US" sz="1600" dirty="0">
                <a:solidFill>
                  <a:srgbClr val="000000"/>
                </a:solidFill>
              </a:rPr>
              <a:t>Standard Desktop Software </a:t>
            </a:r>
            <a:r>
              <a:rPr lang="en-US" sz="1600" dirty="0" smtClean="0">
                <a:solidFill>
                  <a:srgbClr val="000000"/>
                </a:solidFill>
              </a:rPr>
              <a:t>-&gt;  </a:t>
            </a:r>
            <a:r>
              <a:rPr lang="en-US" sz="1600" dirty="0">
                <a:solidFill>
                  <a:srgbClr val="000000"/>
                </a:solidFill>
              </a:rPr>
              <a:t>Approved Client Software </a:t>
            </a:r>
            <a:r>
              <a:rPr lang="en-US" sz="1600" dirty="0" smtClean="0">
                <a:solidFill>
                  <a:srgbClr val="000000"/>
                </a:solidFill>
              </a:rPr>
              <a:t>-&gt;  </a:t>
            </a:r>
          </a:p>
          <a:p>
            <a:pPr fontAlgn="base">
              <a:lnSpc>
                <a:spcPct val="100000"/>
              </a:lnSpc>
              <a:spcBef>
                <a:spcPct val="50000"/>
              </a:spcBef>
              <a:spcAft>
                <a:spcPct val="0"/>
              </a:spcAft>
              <a:buClrTx/>
              <a:buSzTx/>
              <a:buFontTx/>
              <a:buNone/>
            </a:pPr>
            <a:r>
              <a:rPr lang="en-US" sz="1600" dirty="0" smtClean="0">
                <a:solidFill>
                  <a:srgbClr val="000000"/>
                </a:solidFill>
              </a:rPr>
              <a:t>		Order </a:t>
            </a:r>
            <a:r>
              <a:rPr lang="en-US" sz="1600" dirty="0">
                <a:solidFill>
                  <a:srgbClr val="000000"/>
                </a:solidFill>
              </a:rPr>
              <a:t>Non-</a:t>
            </a:r>
            <a:r>
              <a:rPr lang="en-US" sz="1600" dirty="0" err="1">
                <a:solidFill>
                  <a:srgbClr val="000000"/>
                </a:solidFill>
              </a:rPr>
              <a:t>Peacy</a:t>
            </a:r>
            <a:r>
              <a:rPr lang="en-US" sz="1600" dirty="0">
                <a:solidFill>
                  <a:srgbClr val="000000"/>
                </a:solidFill>
              </a:rPr>
              <a:t> software install/Uninstall </a:t>
            </a: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a:solidFill>
                <a:srgbClr val="000000"/>
              </a:solidFill>
            </a:endParaRPr>
          </a:p>
          <a:p>
            <a:pPr fontAlgn="base">
              <a:lnSpc>
                <a:spcPct val="100000"/>
              </a:lnSpc>
              <a:spcBef>
                <a:spcPct val="50000"/>
              </a:spcBef>
              <a:spcAft>
                <a:spcPct val="0"/>
              </a:spcAft>
              <a:buClrTx/>
              <a:buSzTx/>
              <a:buFontTx/>
              <a:buNone/>
            </a:pPr>
            <a:endParaRPr lang="en-US" sz="1600" dirty="0" smtClean="0">
              <a:solidFill>
                <a:srgbClr val="000000"/>
              </a:solidFill>
            </a:endParaRPr>
          </a:p>
          <a:p>
            <a:pPr fontAlgn="base">
              <a:lnSpc>
                <a:spcPct val="100000"/>
              </a:lnSpc>
              <a:spcBef>
                <a:spcPct val="50000"/>
              </a:spcBef>
              <a:spcAft>
                <a:spcPct val="0"/>
              </a:spcAft>
              <a:buClrTx/>
              <a:buSzTx/>
              <a:buFontTx/>
              <a:buNone/>
            </a:pPr>
            <a:endParaRPr lang="en-US" sz="1600" dirty="0">
              <a:solidFill>
                <a:srgbClr val="000000"/>
              </a:solidFill>
            </a:endParaRPr>
          </a:p>
          <a:p>
            <a:pPr fontAlgn="base">
              <a:lnSpc>
                <a:spcPct val="100000"/>
              </a:lnSpc>
              <a:spcBef>
                <a:spcPct val="50000"/>
              </a:spcBef>
              <a:spcAft>
                <a:spcPct val="0"/>
              </a:spcAft>
              <a:buClrTx/>
              <a:buSzTx/>
              <a:buFontTx/>
              <a:buNone/>
            </a:pPr>
            <a:r>
              <a:rPr lang="en-US" sz="1600" dirty="0" smtClean="0">
                <a:solidFill>
                  <a:srgbClr val="000000"/>
                </a:solidFill>
              </a:rPr>
              <a:t>Recommended GUI tool from Bosch is </a:t>
            </a:r>
            <a:r>
              <a:rPr lang="en-US" sz="1600" dirty="0" err="1" smtClean="0">
                <a:solidFill>
                  <a:srgbClr val="000000"/>
                </a:solidFill>
              </a:rPr>
              <a:t>SourceTree</a:t>
            </a:r>
            <a:r>
              <a:rPr lang="en-US" sz="1600" dirty="0" smtClean="0">
                <a:solidFill>
                  <a:srgbClr val="000000"/>
                </a:solidFill>
              </a:rPr>
              <a:t>, which is fast and friendly.</a:t>
            </a:r>
            <a:endParaRPr lang="de-DE" altLang="en-US" sz="3111" b="1" dirty="0">
              <a:solidFill>
                <a:srgbClr val="000000"/>
              </a:solidFill>
            </a:endParaRPr>
          </a:p>
        </p:txBody>
      </p:sp>
      <p:sp>
        <p:nvSpPr>
          <p:cNvPr id="12" name="Rectangle 10"/>
          <p:cNvSpPr>
            <a:spLocks noChangeArrowheads="1"/>
          </p:cNvSpPr>
          <p:nvPr>
            <p:custDataLst>
              <p:tags r:id="rId9"/>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57783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3</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Obstacles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651000" y="1092906"/>
            <a:ext cx="8149167" cy="4804833"/>
          </a:xfrm>
        </p:spPr>
        <p:txBody>
          <a:bodyPr/>
          <a:lstStyle/>
          <a:p>
            <a:pPr marL="342900" lvl="1" indent="0">
              <a:lnSpc>
                <a:spcPct val="70000"/>
              </a:lnSpc>
              <a:buNone/>
            </a:pPr>
            <a:endParaRPr lang="en-US" sz="1400" b="1" dirty="0" smtClean="0">
              <a:solidFill>
                <a:srgbClr val="098BDB"/>
              </a:solidFill>
            </a:endParaRPr>
          </a:p>
          <a:p>
            <a:pPr marL="645585" lvl="1" indent="-285750">
              <a:lnSpc>
                <a:spcPct val="150000"/>
              </a:lnSpc>
            </a:pPr>
            <a:r>
              <a:rPr lang="en-US" sz="1600" kern="1200" dirty="0" smtClean="0">
                <a:solidFill>
                  <a:srgbClr val="000000"/>
                </a:solidFill>
                <a:latin typeface="Bosch Office Sans" panose="020B0604020202020204" pitchFamily="34" charset="0"/>
              </a:rPr>
              <a:t>When </a:t>
            </a:r>
            <a:r>
              <a:rPr lang="en-US" sz="1600" kern="1200" dirty="0">
                <a:solidFill>
                  <a:srgbClr val="000000"/>
                </a:solidFill>
                <a:latin typeface="Bosch Office Sans" panose="020B0604020202020204" pitchFamily="34" charset="0"/>
              </a:rPr>
              <a:t>coming from another SCM system to </a:t>
            </a:r>
            <a:r>
              <a:rPr lang="en-US" sz="1600" kern="1200" dirty="0" err="1">
                <a:solidFill>
                  <a:srgbClr val="000000"/>
                </a:solidFill>
                <a:latin typeface="Bosch Office Sans" panose="020B0604020202020204" pitchFamily="34" charset="0"/>
              </a:rPr>
              <a:t>Git</a:t>
            </a:r>
            <a:r>
              <a:rPr lang="en-US" sz="1600" kern="1200" dirty="0">
                <a:solidFill>
                  <a:srgbClr val="000000"/>
                </a:solidFill>
                <a:latin typeface="Bosch Office Sans" panose="020B0604020202020204" pitchFamily="34" charset="0"/>
              </a:rPr>
              <a:t> you need to shift how you think about how version control works</a:t>
            </a:r>
            <a:r>
              <a:rPr lang="en-US" sz="1600" kern="1200" dirty="0" smtClean="0">
                <a:solidFill>
                  <a:srgbClr val="000000"/>
                </a:solidFill>
                <a:latin typeface="Bosch Office Sans" panose="020B0604020202020204" pitchFamily="34" charset="0"/>
              </a:rPr>
              <a:t>.</a:t>
            </a:r>
            <a:r>
              <a:rPr lang="en-US" sz="1600" kern="1200" dirty="0">
                <a:solidFill>
                  <a:srgbClr val="000000"/>
                </a:solidFill>
                <a:latin typeface="Bosch Office Sans" panose="020B0604020202020204" pitchFamily="34" charset="0"/>
              </a:rPr>
              <a:t> </a:t>
            </a:r>
            <a:endParaRPr lang="en-US" sz="1600" kern="1200" dirty="0" smtClean="0">
              <a:solidFill>
                <a:srgbClr val="000000"/>
              </a:solidFill>
              <a:latin typeface="Bosch Office Sans" panose="020B0604020202020204" pitchFamily="34" charset="0"/>
            </a:endParaRPr>
          </a:p>
          <a:p>
            <a:pPr marL="645585" lvl="1" indent="-285750">
              <a:lnSpc>
                <a:spcPct val="150000"/>
              </a:lnSpc>
            </a:pPr>
            <a:endParaRPr lang="en-US" sz="1600" kern="1200" dirty="0" smtClean="0">
              <a:solidFill>
                <a:srgbClr val="000000"/>
              </a:solidFill>
              <a:latin typeface="Bosch Office Sans" panose="020B0604020202020204" pitchFamily="34" charset="0"/>
            </a:endParaRPr>
          </a:p>
          <a:p>
            <a:pPr marL="645585" lvl="1" indent="-285750">
              <a:lnSpc>
                <a:spcPct val="150000"/>
              </a:lnSpc>
            </a:pPr>
            <a:r>
              <a:rPr lang="en-US" sz="1600" kern="1200" dirty="0" smtClean="0">
                <a:solidFill>
                  <a:srgbClr val="000000"/>
                </a:solidFill>
                <a:latin typeface="Bosch Office Sans" panose="020B0604020202020204" pitchFamily="34" charset="0"/>
              </a:rPr>
              <a:t>In </a:t>
            </a:r>
            <a:r>
              <a:rPr lang="en-US" sz="1600" kern="1200" dirty="0">
                <a:solidFill>
                  <a:srgbClr val="000000"/>
                </a:solidFill>
                <a:latin typeface="Bosch Office Sans" panose="020B0604020202020204" pitchFamily="34" charset="0"/>
              </a:rPr>
              <a:t>a more classic SCM you think of it as a system that versions files in a tree or directory structure. </a:t>
            </a:r>
            <a:endParaRPr lang="en-US" sz="1600" kern="1200" dirty="0" smtClean="0">
              <a:solidFill>
                <a:srgbClr val="000000"/>
              </a:solidFill>
              <a:latin typeface="Bosch Office Sans" panose="020B0604020202020204" pitchFamily="34" charset="0"/>
            </a:endParaRPr>
          </a:p>
          <a:p>
            <a:pPr marL="645585" lvl="1" indent="-285750">
              <a:lnSpc>
                <a:spcPct val="150000"/>
              </a:lnSpc>
            </a:pPr>
            <a:endParaRPr lang="en-US" sz="1600" kern="1200" dirty="0" smtClean="0">
              <a:solidFill>
                <a:srgbClr val="000000"/>
              </a:solidFill>
              <a:latin typeface="Bosch Office Sans" panose="020B0604020202020204" pitchFamily="34" charset="0"/>
            </a:endParaRPr>
          </a:p>
          <a:p>
            <a:pPr marL="645585" lvl="1" indent="-285750">
              <a:lnSpc>
                <a:spcPct val="150000"/>
              </a:lnSpc>
            </a:pPr>
            <a:r>
              <a:rPr lang="en-US" sz="1600" kern="1200" dirty="0" err="1" smtClean="0">
                <a:solidFill>
                  <a:srgbClr val="000000"/>
                </a:solidFill>
                <a:latin typeface="Bosch Office Sans" panose="020B0604020202020204" pitchFamily="34" charset="0"/>
              </a:rPr>
              <a:t>Git</a:t>
            </a:r>
            <a:r>
              <a:rPr lang="en-US" sz="1600" kern="1200" dirty="0" smtClean="0">
                <a:solidFill>
                  <a:srgbClr val="000000"/>
                </a:solidFill>
                <a:latin typeface="Bosch Office Sans" panose="020B0604020202020204" pitchFamily="34" charset="0"/>
              </a:rPr>
              <a:t> </a:t>
            </a:r>
            <a:r>
              <a:rPr lang="en-US" sz="1600" kern="1200" dirty="0">
                <a:solidFill>
                  <a:srgbClr val="000000"/>
                </a:solidFill>
                <a:latin typeface="Bosch Office Sans" panose="020B0604020202020204" pitchFamily="34" charset="0"/>
              </a:rPr>
              <a:t>is better thought of as a system that versions trees of files.</a:t>
            </a:r>
          </a:p>
          <a:p>
            <a:pPr marL="645585" lvl="1" indent="-285750">
              <a:lnSpc>
                <a:spcPct val="150000"/>
              </a:lnSpc>
            </a:pPr>
            <a:endParaRPr lang="en-US" sz="1600" kern="1200" dirty="0">
              <a:solidFill>
                <a:srgbClr val="000000"/>
              </a:solidFill>
              <a:latin typeface="Bosch Office Sans" panose="020B0604020202020204" pitchFamily="34" charset="0"/>
            </a:endParaRPr>
          </a:p>
          <a:p>
            <a:pPr marL="645585" lvl="1" indent="-285750">
              <a:lnSpc>
                <a:spcPct val="150000"/>
              </a:lnSpc>
            </a:pPr>
            <a:endParaRPr lang="en-US" sz="1600" kern="1200" dirty="0">
              <a:solidFill>
                <a:srgbClr val="000000"/>
              </a:solidFill>
              <a:latin typeface="Bosch Office Sans" panose="020B0604020202020204" pitchFamily="34" charset="0"/>
            </a:endParaRPr>
          </a:p>
          <a:p>
            <a:endParaRPr lang="en-US" sz="1600" kern="1200" dirty="0">
              <a:solidFill>
                <a:srgbClr val="000000"/>
              </a:solidFill>
              <a:latin typeface="Bosch Office Sans" panose="020B0604020202020204" pitchFamily="34" charset="0"/>
            </a:endParaRPr>
          </a:p>
          <a:p>
            <a:endParaRPr lang="en-US" sz="1600" kern="1200" dirty="0">
              <a:solidFill>
                <a:srgbClr val="000000"/>
              </a:solidFill>
              <a:latin typeface="Bosch Office Sans" panose="020B0604020202020204" pitchFamily="34" charset="0"/>
            </a:endParaRPr>
          </a:p>
          <a:p>
            <a:pPr marL="645585" lvl="1" indent="-285750">
              <a:lnSpc>
                <a:spcPct val="150000"/>
              </a:lnSpc>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36054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4</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A different Clearcase</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ea typeface="+mn-ea"/>
                <a:cs typeface="+mn-cs"/>
              </a:rPr>
              <a:t>Create and go to a folder for Git repository initialization.</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are No Check-in and Check-out commands in Git</a:t>
            </a:r>
            <a:r>
              <a:rPr lang="en-US" sz="1600" kern="1200" dirty="0" smtClean="0">
                <a:solidFill>
                  <a:srgbClr val="000000"/>
                </a:solidFill>
                <a:latin typeface="Bosch Office Sans" panose="020B0604020202020204" pitchFamily="34" charset="0"/>
              </a:rPr>
              <a:t>.</a:t>
            </a: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are No Views and Configuration specifications in Git.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smtClean="0">
                <a:solidFill>
                  <a:srgbClr val="000000"/>
                </a:solidFill>
                <a:latin typeface="Bosch Office Sans" panose="020B0604020202020204" pitchFamily="34" charset="0"/>
              </a:rPr>
              <a:t>There </a:t>
            </a:r>
            <a:r>
              <a:rPr lang="en-US" sz="1600" kern="1200" dirty="0">
                <a:solidFill>
                  <a:srgbClr val="000000"/>
                </a:solidFill>
                <a:latin typeface="Bosch Office Sans" panose="020B0604020202020204" pitchFamily="34" charset="0"/>
              </a:rPr>
              <a:t>is No file based access control in </a:t>
            </a:r>
            <a:r>
              <a:rPr lang="en-US" sz="1600" kern="1200" dirty="0" err="1">
                <a:solidFill>
                  <a:srgbClr val="000000"/>
                </a:solidFill>
                <a:latin typeface="Bosch Office Sans" panose="020B0604020202020204" pitchFamily="34" charset="0"/>
              </a:rPr>
              <a:t>Git</a:t>
            </a:r>
            <a:r>
              <a:rPr lang="en-US" sz="1600" kern="1200" dirty="0" smtClean="0">
                <a:solidFill>
                  <a:srgbClr val="000000"/>
                </a:solidFill>
                <a:latin typeface="Bosch Office Sans" panose="020B0604020202020204" pitchFamily="34" charset="0"/>
              </a:rPr>
              <a:t>.</a:t>
            </a:r>
          </a:p>
          <a:p>
            <a:pPr marL="571500" lvl="1">
              <a:lnSpc>
                <a:spcPct val="70000"/>
              </a:lnSpc>
            </a:pPr>
            <a:endParaRPr lang="en-US" sz="1600" kern="1200" dirty="0">
              <a:solidFill>
                <a:srgbClr val="000000"/>
              </a:solidFill>
              <a:latin typeface="Bosch Office Sans" panose="020B0604020202020204" pitchFamily="34" charset="0"/>
            </a:endParaRPr>
          </a:p>
          <a:p>
            <a:pPr marL="571500" lvl="1">
              <a:lnSpc>
                <a:spcPct val="70000"/>
              </a:lnSpc>
            </a:pPr>
            <a:endParaRPr lang="en-US" sz="1600" kern="1200" dirty="0" smtClean="0">
              <a:solidFill>
                <a:srgbClr val="000000"/>
              </a:solidFill>
              <a:latin typeface="Bosch Office Sans" panose="020B0604020202020204" pitchFamily="34" charset="0"/>
            </a:endParaRPr>
          </a:p>
          <a:p>
            <a:pPr marL="571500" lvl="1">
              <a:lnSpc>
                <a:spcPct val="70000"/>
              </a:lnSpc>
            </a:pPr>
            <a:endParaRPr lang="en-US" sz="1600" kern="1200" dirty="0">
              <a:solidFill>
                <a:srgbClr val="000000"/>
              </a:solidFill>
              <a:latin typeface="Bosch Office Sans" panose="020B0604020202020204" pitchFamily="34" charset="0"/>
            </a:endParaRPr>
          </a:p>
          <a:p>
            <a:pPr marL="571500" lvl="1">
              <a:lnSpc>
                <a:spcPct val="70000"/>
              </a:lnSpc>
            </a:pPr>
            <a:endParaRPr lang="en-US" sz="1600" kern="1200" dirty="0">
              <a:solidFill>
                <a:srgbClr val="000000"/>
              </a:solidFill>
              <a:latin typeface="Bosch Office Sans" panose="020B0604020202020204" pitchFamily="34" charset="0"/>
            </a:endParaRPr>
          </a:p>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304258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5</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59835" lvl="1" indent="0">
              <a:lnSpc>
                <a:spcPct val="70000"/>
              </a:lnSpc>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stretch>
            <a:fillRect/>
          </a:stretch>
        </p:blipFill>
        <p:spPr>
          <a:xfrm>
            <a:off x="846889" y="1197670"/>
            <a:ext cx="10498222" cy="4462659"/>
          </a:xfrm>
          <a:prstGeom prst="rect">
            <a:avLst/>
          </a:prstGeom>
        </p:spPr>
      </p:pic>
      <p:sp>
        <p:nvSpPr>
          <p:cNvPr id="11" name="Text Box 9"/>
          <p:cNvSpPr txBox="1">
            <a:spLocks noChangeArrowheads="1"/>
          </p:cNvSpPr>
          <p:nvPr>
            <p:custDataLst>
              <p:tags r:id="rId8"/>
            </p:custDataLst>
          </p:nvPr>
        </p:nvSpPr>
        <p:spPr bwMode="auto">
          <a:xfrm>
            <a:off x="1947333" y="-38100"/>
            <a:ext cx="6350000" cy="61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Clearcase Vs </a:t>
            </a:r>
            <a:r>
              <a:rPr lang="en-US" sz="2000" dirty="0">
                <a:solidFill>
                  <a:srgbClr val="FFFFFF"/>
                </a:solidFill>
              </a:rPr>
              <a:t>GIT</a:t>
            </a:r>
            <a:endParaRPr lang="en-GB" altLang="en-US" sz="2000" dirty="0">
              <a:solidFill>
                <a:srgbClr val="FFFFFF"/>
              </a:solidFill>
            </a:endParaRPr>
          </a:p>
        </p:txBody>
      </p:sp>
    </p:spTree>
    <p:custDataLst>
      <p:tags r:id="rId1"/>
    </p:custDataLst>
    <p:extLst>
      <p:ext uri="{BB962C8B-B14F-4D97-AF65-F5344CB8AC3E}">
        <p14:creationId xmlns:p14="http://schemas.microsoft.com/office/powerpoint/2010/main" val="86743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6</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How </a:t>
            </a:r>
            <a:r>
              <a:rPr lang="en-US" sz="2000" dirty="0" err="1" smtClean="0">
                <a:solidFill>
                  <a:srgbClr val="FFFFFF"/>
                </a:solidFill>
              </a:rPr>
              <a:t>Git</a:t>
            </a:r>
            <a:r>
              <a:rPr lang="en-US" sz="2000" dirty="0" smtClean="0">
                <a:solidFill>
                  <a:srgbClr val="FFFFFF"/>
                </a:solidFill>
              </a:rPr>
              <a:t> Works?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724911" y="1092906"/>
            <a:ext cx="8149167" cy="4804833"/>
          </a:xfrm>
        </p:spPr>
        <p:txBody>
          <a:bodyPr/>
          <a:lstStyle/>
          <a:p>
            <a:pPr marL="359835" lvl="1" indent="0">
              <a:lnSpc>
                <a:spcPct val="70000"/>
              </a:lnSpc>
              <a:buNone/>
            </a:pPr>
            <a:endParaRPr lang="en-US" sz="1600" kern="1200" dirty="0" smtClean="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0" indent="0">
              <a:buNone/>
            </a:pPr>
            <a:r>
              <a:rPr lang="en-US" sz="1600" b="1" kern="1200" dirty="0">
                <a:solidFill>
                  <a:srgbClr val="000000"/>
                </a:solidFill>
                <a:latin typeface="Bosch Office Sans" panose="020B0604020202020204" pitchFamily="34" charset="0"/>
              </a:rPr>
              <a:t>Stores whole copies of the repo</a:t>
            </a:r>
          </a:p>
          <a:p>
            <a:pPr lvl="1"/>
            <a:r>
              <a:rPr lang="en-US" sz="1600" kern="1200" dirty="0">
                <a:solidFill>
                  <a:srgbClr val="000000"/>
                </a:solidFill>
                <a:latin typeface="Bosch Office Sans" panose="020B0604020202020204" pitchFamily="34" charset="0"/>
                <a:ea typeface="+mn-ea"/>
                <a:cs typeface="+mn-cs"/>
              </a:rPr>
              <a:t>No file deltas</a:t>
            </a:r>
          </a:p>
          <a:p>
            <a:pPr lvl="1"/>
            <a:r>
              <a:rPr lang="en-US" sz="1600" kern="1200" dirty="0">
                <a:solidFill>
                  <a:srgbClr val="000000"/>
                </a:solidFill>
                <a:latin typeface="Bosch Office Sans" panose="020B0604020202020204" pitchFamily="34" charset="0"/>
                <a:ea typeface="+mn-ea"/>
                <a:cs typeface="+mn-cs"/>
              </a:rPr>
              <a:t>Entire tree is captured at each commit not just the files that changed, a snapshot of the </a:t>
            </a:r>
            <a:r>
              <a:rPr lang="en-US" sz="1600" kern="1200" dirty="0" smtClean="0">
                <a:solidFill>
                  <a:srgbClr val="000000"/>
                </a:solidFill>
                <a:latin typeface="Bosch Office Sans" panose="020B0604020202020204" pitchFamily="34" charset="0"/>
                <a:ea typeface="+mn-ea"/>
                <a:cs typeface="+mn-cs"/>
              </a:rPr>
              <a:t>repo</a:t>
            </a:r>
          </a:p>
          <a:p>
            <a:pPr lvl="1"/>
            <a:endParaRPr lang="en-US" sz="1600" kern="1200" dirty="0">
              <a:solidFill>
                <a:srgbClr val="000000"/>
              </a:solidFill>
              <a:latin typeface="Bosch Office Sans" panose="020B0604020202020204" pitchFamily="34" charset="0"/>
              <a:ea typeface="+mn-ea"/>
              <a:cs typeface="+mn-cs"/>
            </a:endParaRPr>
          </a:p>
          <a:p>
            <a:pPr marL="0" indent="0">
              <a:buNone/>
            </a:pPr>
            <a:r>
              <a:rPr lang="en-US" sz="1600" b="1" kern="1200" dirty="0">
                <a:solidFill>
                  <a:srgbClr val="000000"/>
                </a:solidFill>
                <a:latin typeface="Bosch Office Sans" panose="020B0604020202020204" pitchFamily="34" charset="0"/>
              </a:rPr>
              <a:t>Branches and tags</a:t>
            </a:r>
          </a:p>
          <a:p>
            <a:pPr lvl="1"/>
            <a:r>
              <a:rPr lang="en-US" sz="1600" kern="1200" dirty="0">
                <a:solidFill>
                  <a:srgbClr val="000000"/>
                </a:solidFill>
                <a:latin typeface="Bosch Office Sans" panose="020B0604020202020204" pitchFamily="34" charset="0"/>
                <a:ea typeface="+mn-ea"/>
                <a:cs typeface="+mn-cs"/>
              </a:rPr>
              <a:t>Are pointers to commits</a:t>
            </a:r>
          </a:p>
          <a:p>
            <a:pPr lvl="1"/>
            <a:r>
              <a:rPr lang="en-US" sz="1600" kern="1200" dirty="0">
                <a:solidFill>
                  <a:srgbClr val="000000"/>
                </a:solidFill>
                <a:latin typeface="Bosch Office Sans" panose="020B0604020202020204" pitchFamily="34" charset="0"/>
                <a:ea typeface="+mn-ea"/>
                <a:cs typeface="+mn-cs"/>
              </a:rPr>
              <a:t>Very fast and light </a:t>
            </a:r>
            <a:r>
              <a:rPr lang="en-US" sz="1600" kern="1200" dirty="0" smtClean="0">
                <a:solidFill>
                  <a:srgbClr val="000000"/>
                </a:solidFill>
                <a:latin typeface="Bosch Office Sans" panose="020B0604020202020204" pitchFamily="34" charset="0"/>
                <a:ea typeface="+mn-ea"/>
                <a:cs typeface="+mn-cs"/>
              </a:rPr>
              <a:t>weight</a:t>
            </a:r>
          </a:p>
          <a:p>
            <a:pPr marL="465662" lvl="1" indent="0">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smtClean="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3144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7</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Cheat Sheet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831" y="602494"/>
            <a:ext cx="9666716" cy="5442931"/>
          </a:xfrm>
          <a:prstGeom prst="rect">
            <a:avLst/>
          </a:prstGeom>
        </p:spPr>
      </p:pic>
    </p:spTree>
    <p:custDataLst>
      <p:tags r:id="rId1"/>
    </p:custDataLst>
    <p:extLst>
      <p:ext uri="{BB962C8B-B14F-4D97-AF65-F5344CB8AC3E}">
        <p14:creationId xmlns:p14="http://schemas.microsoft.com/office/powerpoint/2010/main" val="158993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8</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smtClean="0">
                <a:solidFill>
                  <a:srgbClr val="FFFFFF"/>
                </a:solidFill>
              </a:rPr>
              <a:t>GIT Cheat Sheet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2043" y="590495"/>
            <a:ext cx="10319746" cy="5374272"/>
          </a:xfrm>
          <a:prstGeom prst="rect">
            <a:avLst/>
          </a:prstGeom>
        </p:spPr>
      </p:pic>
    </p:spTree>
    <p:custDataLst>
      <p:tags r:id="rId1"/>
    </p:custDataLst>
    <p:extLst>
      <p:ext uri="{BB962C8B-B14F-4D97-AF65-F5344CB8AC3E}">
        <p14:creationId xmlns:p14="http://schemas.microsoft.com/office/powerpoint/2010/main" val="41351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9</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532238" y="0"/>
            <a:ext cx="6765095"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de-DE" altLang="en-US" sz="2000" dirty="0" smtClean="0">
                <a:solidFill>
                  <a:srgbClr val="FFFFFF"/>
                </a:solidFill>
              </a:rPr>
              <a:t>Learn GIT - References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smtClean="0">
              <a:solidFill>
                <a:srgbClr val="098BDB"/>
              </a:solidFill>
            </a:endParaRPr>
          </a:p>
          <a:p>
            <a:pPr marL="342900" lvl="1" indent="0">
              <a:lnSpc>
                <a:spcPct val="70000"/>
              </a:lnSpc>
              <a:buNone/>
            </a:pPr>
            <a:endParaRPr lang="en-US" sz="1400" b="1" dirty="0">
              <a:solidFill>
                <a:srgbClr val="098BDB"/>
              </a:solidFill>
            </a:endParaRPr>
          </a:p>
          <a:p>
            <a:pPr>
              <a:buFont typeface="Wingdings" pitchFamily="2" charset="2"/>
              <a:buNone/>
            </a:pPr>
            <a:endParaRPr lang="en-GB" altLang="en-US" sz="889" b="1" dirty="0" smtClean="0"/>
          </a:p>
          <a:p>
            <a:pPr>
              <a:buFont typeface="Wingdings" pitchFamily="2" charset="2"/>
              <a:buNone/>
            </a:pPr>
            <a:endParaRPr lang="en-GB" altLang="en-US" sz="1600" kern="1200" dirty="0">
              <a:latin typeface="Bosch Office Sans" panose="020B0604020202020204" pitchFamily="34" charset="0"/>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a:t>
            </a:r>
            <a:r>
              <a:rPr lang="en-US" altLang="en-US" sz="778" dirty="0" smtClean="0">
                <a:solidFill>
                  <a:srgbClr val="707070"/>
                </a:solidFill>
              </a:rPr>
              <a:t>Sabareesh SS (ECA36) </a:t>
            </a:r>
            <a:r>
              <a:rPr lang="en-US" altLang="en-US" sz="778" dirty="0">
                <a:solidFill>
                  <a:srgbClr val="707070"/>
                </a:solidFill>
              </a:rPr>
              <a:t>| </a:t>
            </a:r>
            <a:r>
              <a:rPr lang="en-US" altLang="en-US" sz="778" dirty="0" smtClean="0">
                <a:solidFill>
                  <a:srgbClr val="707070"/>
                </a:solidFill>
              </a:rPr>
              <a:t>23/08/2016 </a:t>
            </a:r>
            <a:r>
              <a:rPr lang="en-US" altLang="en-US" sz="778" dirty="0">
                <a:solidFill>
                  <a:srgbClr val="707070"/>
                </a:solidFill>
              </a:rPr>
              <a:t>|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16" name="Rectangle 13_"/>
          <p:cNvSpPr txBox="1">
            <a:spLocks noChangeArrowheads="1"/>
          </p:cNvSpPr>
          <p:nvPr/>
        </p:nvSpPr>
        <p:spPr bwMode="auto">
          <a:xfrm>
            <a:off x="1439334" y="982133"/>
            <a:ext cx="8572500" cy="486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a:lstStyle>
          <a:p>
            <a:pPr marL="342900" lvl="1" indent="0">
              <a:lnSpc>
                <a:spcPct val="70000"/>
              </a:lnSpc>
              <a:buFont typeface="Wingdings" pitchFamily="2" charset="2"/>
              <a:buNone/>
            </a:pPr>
            <a:endParaRPr lang="en-US" sz="1400" b="1" kern="0" dirty="0" smtClean="0">
              <a:solidFill>
                <a:srgbClr val="098BDB"/>
              </a:solidFill>
            </a:endParaRPr>
          </a:p>
          <a:p>
            <a:pPr marL="342900" lvl="1" indent="0">
              <a:lnSpc>
                <a:spcPct val="70000"/>
              </a:lnSpc>
              <a:buFont typeface="Wingdings" pitchFamily="2" charset="2"/>
              <a:buNone/>
            </a:pPr>
            <a:endParaRPr lang="en-US" sz="1400" b="1" kern="0" dirty="0">
              <a:solidFill>
                <a:srgbClr val="098BDB"/>
              </a:solidFill>
            </a:endParaRPr>
          </a:p>
          <a:p>
            <a:pPr marL="342900" lvl="1" indent="0">
              <a:lnSpc>
                <a:spcPct val="70000"/>
              </a:lnSpc>
              <a:buFont typeface="Wingdings" pitchFamily="2" charset="2"/>
              <a:buNone/>
            </a:pPr>
            <a:endParaRPr lang="en-US" sz="1400" b="1" kern="0" dirty="0" smtClean="0">
              <a:solidFill>
                <a:srgbClr val="098BDB"/>
              </a:solidFill>
            </a:endParaRPr>
          </a:p>
          <a:p>
            <a:pPr marL="0" indent="0">
              <a:lnSpc>
                <a:spcPct val="150000"/>
              </a:lnSpc>
              <a:buNone/>
            </a:pPr>
            <a:r>
              <a:rPr lang="en-US" sz="1600" b="1" dirty="0" smtClean="0">
                <a:solidFill>
                  <a:srgbClr val="000000"/>
                </a:solidFill>
                <a:latin typeface="Bosch Office Sans" panose="020B0604020202020204" pitchFamily="34" charset="0"/>
              </a:rPr>
              <a:t>Tutorials</a:t>
            </a:r>
            <a:endParaRPr lang="en-US" sz="1600" dirty="0" smtClean="0">
              <a:latin typeface="Bosch Office Sans" panose="020B0604020202020204" pitchFamily="34" charset="0"/>
            </a:endParaRPr>
          </a:p>
          <a:p>
            <a:pPr marL="645585" lvl="1" indent="-285750">
              <a:lnSpc>
                <a:spcPct val="150000"/>
              </a:lnSpc>
            </a:pPr>
            <a:r>
              <a:rPr lang="en-US" sz="1600" dirty="0" smtClean="0">
                <a:solidFill>
                  <a:srgbClr val="000000"/>
                </a:solidFill>
                <a:latin typeface="Bosch Office Sans" panose="020B0604020202020204" pitchFamily="34" charset="0"/>
              </a:rPr>
              <a:t>Code </a:t>
            </a:r>
            <a:r>
              <a:rPr lang="en-US" sz="1600" dirty="0">
                <a:solidFill>
                  <a:srgbClr val="000000"/>
                </a:solidFill>
                <a:latin typeface="Bosch Office Sans" panose="020B0604020202020204" pitchFamily="34" charset="0"/>
              </a:rPr>
              <a:t>School </a:t>
            </a:r>
            <a:r>
              <a:rPr lang="en-US" sz="1600" dirty="0">
                <a:solidFill>
                  <a:srgbClr val="000000"/>
                </a:solidFill>
                <a:latin typeface="Bosch Office Sans" panose="020B0604020202020204" pitchFamily="34" charset="0"/>
                <a:hlinkClick r:id="rId11"/>
              </a:rPr>
              <a:t>https://try.github.io/levels/1/challenges/1</a:t>
            </a:r>
            <a:endParaRPr lang="en-US" sz="1600" dirty="0">
              <a:solidFill>
                <a:srgbClr val="000000"/>
              </a:solidFill>
              <a:latin typeface="Bosch Office Sans" panose="020B0604020202020204" pitchFamily="34" charset="0"/>
            </a:endParaRPr>
          </a:p>
          <a:p>
            <a:pPr marL="645585" lvl="1" indent="-285750">
              <a:lnSpc>
                <a:spcPct val="150000"/>
              </a:lnSpc>
            </a:pPr>
            <a:r>
              <a:rPr lang="en-GB" sz="1600" dirty="0" smtClean="0">
                <a:solidFill>
                  <a:srgbClr val="000000"/>
                </a:solidFill>
                <a:latin typeface="Bosch Office Sans" panose="020B0604020202020204" pitchFamily="34" charset="0"/>
              </a:rPr>
              <a:t>Everyday </a:t>
            </a:r>
            <a:r>
              <a:rPr lang="en-GB" sz="1600" dirty="0">
                <a:solidFill>
                  <a:srgbClr val="000000"/>
                </a:solidFill>
                <a:latin typeface="Bosch Office Sans" panose="020B0604020202020204" pitchFamily="34" charset="0"/>
              </a:rPr>
              <a:t>Git </a:t>
            </a:r>
            <a:r>
              <a:rPr lang="en-GB" sz="1600" dirty="0" smtClean="0">
                <a:solidFill>
                  <a:srgbClr val="000000"/>
                </a:solidFill>
                <a:latin typeface="Bosch Office Sans" panose="020B0604020202020204" pitchFamily="34" charset="0"/>
                <a:hlinkClick r:id="rId12"/>
              </a:rPr>
              <a:t>https</a:t>
            </a:r>
            <a:r>
              <a:rPr lang="en-GB" sz="1600" dirty="0">
                <a:solidFill>
                  <a:srgbClr val="000000"/>
                </a:solidFill>
                <a:latin typeface="Bosch Office Sans" panose="020B0604020202020204" pitchFamily="34" charset="0"/>
                <a:hlinkClick r:id="rId12"/>
              </a:rPr>
              <a:t>://</a:t>
            </a:r>
            <a:r>
              <a:rPr lang="en-GB" sz="1600" dirty="0" smtClean="0">
                <a:solidFill>
                  <a:srgbClr val="000000"/>
                </a:solidFill>
                <a:latin typeface="Bosch Office Sans" panose="020B0604020202020204" pitchFamily="34" charset="0"/>
                <a:hlinkClick r:id="rId12"/>
              </a:rPr>
              <a:t>www.kernel.org/pub/software/scm/git/docs/giteveryday.html</a:t>
            </a:r>
            <a:endParaRPr lang="en-GB" sz="1600" dirty="0">
              <a:solidFill>
                <a:srgbClr val="000000"/>
              </a:solidFill>
              <a:latin typeface="Bosch Office Sans" panose="020B0604020202020204" pitchFamily="34" charset="0"/>
            </a:endParaRPr>
          </a:p>
          <a:p>
            <a:pPr marL="0" indent="0">
              <a:lnSpc>
                <a:spcPct val="150000"/>
              </a:lnSpc>
              <a:buNone/>
            </a:pPr>
            <a:endParaRPr lang="en-US" sz="1600" b="1" dirty="0" smtClean="0">
              <a:solidFill>
                <a:srgbClr val="000000"/>
              </a:solidFill>
              <a:latin typeface="Bosch Office Sans" panose="020B0604020202020204" pitchFamily="34" charset="0"/>
            </a:endParaRPr>
          </a:p>
          <a:p>
            <a:pPr marL="0" indent="0">
              <a:lnSpc>
                <a:spcPct val="150000"/>
              </a:lnSpc>
              <a:buNone/>
            </a:pPr>
            <a:r>
              <a:rPr lang="en-US" sz="1600" b="1" dirty="0" smtClean="0">
                <a:solidFill>
                  <a:srgbClr val="000000"/>
                </a:solidFill>
                <a:latin typeface="Bosch Office Sans" panose="020B0604020202020204" pitchFamily="34" charset="0"/>
              </a:rPr>
              <a:t>Wiki</a:t>
            </a:r>
            <a:endParaRPr lang="en-US" sz="1600" b="1" dirty="0">
              <a:solidFill>
                <a:srgbClr val="000000"/>
              </a:solidFill>
              <a:latin typeface="Bosch Office Sans" panose="020B0604020202020204" pitchFamily="34" charset="0"/>
            </a:endParaRPr>
          </a:p>
          <a:p>
            <a:pPr marL="645585" lvl="1" indent="-285750">
              <a:lnSpc>
                <a:spcPct val="150000"/>
              </a:lnSpc>
            </a:pPr>
            <a:r>
              <a:rPr lang="en-US" sz="1600" dirty="0">
                <a:solidFill>
                  <a:srgbClr val="000000"/>
                </a:solidFill>
                <a:latin typeface="Bosch Office Sans" panose="020B0604020202020204" pitchFamily="34" charset="0"/>
                <a:hlinkClick r:id="rId13"/>
              </a:rPr>
              <a:t>https://</a:t>
            </a:r>
            <a:r>
              <a:rPr lang="en-US" sz="1600" dirty="0" smtClean="0">
                <a:solidFill>
                  <a:srgbClr val="000000"/>
                </a:solidFill>
                <a:latin typeface="Bosch Office Sans" panose="020B0604020202020204" pitchFamily="34" charset="0"/>
                <a:hlinkClick r:id="rId13"/>
              </a:rPr>
              <a:t>git.wiki.kernel.org/index.php/Main_Page</a:t>
            </a:r>
            <a:endParaRPr lang="en-US" sz="1600" dirty="0">
              <a:solidFill>
                <a:srgbClr val="000000"/>
              </a:solidFill>
              <a:latin typeface="Bosch Office Sans" panose="020B0604020202020204" pitchFamily="34" charset="0"/>
            </a:endParaRPr>
          </a:p>
        </p:txBody>
      </p:sp>
    </p:spTree>
    <p:custDataLst>
      <p:tags r:id="rId1"/>
    </p:custDataLst>
    <p:extLst>
      <p:ext uri="{BB962C8B-B14F-4D97-AF65-F5344CB8AC3E}">
        <p14:creationId xmlns:p14="http://schemas.microsoft.com/office/powerpoint/2010/main" val="2222833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2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4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6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7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7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9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9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9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fontScheme name="Standarddesign">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614</Words>
  <Application>Microsoft Office PowerPoint</Application>
  <PresentationFormat>Widescreen</PresentationFormat>
  <Paragraphs>111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Bosch Office Sans</vt:lpstr>
      <vt:lpstr>Calibri</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Sabareesh Salakava Sathiyamoorthi (RBEI/ECA36)</dc:creator>
  <cp:lastModifiedBy>Sabareesh SS</cp:lastModifiedBy>
  <cp:revision>57</cp:revision>
  <dcterms:created xsi:type="dcterms:W3CDTF">2016-08-19T09:36:28Z</dcterms:created>
  <dcterms:modified xsi:type="dcterms:W3CDTF">2016-10-18T11:17:52Z</dcterms:modified>
</cp:coreProperties>
</file>