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0" r:id="rId6"/>
    <p:sldId id="260" r:id="rId7"/>
    <p:sldId id="262" r:id="rId8"/>
    <p:sldId id="263" r:id="rId9"/>
    <p:sldId id="266"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CENTER TECHNOLOGIES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2125"/>
            <a:ext cx="10515600" cy="5685155"/>
          </a:xfrm>
        </p:spPr>
        <p:txBody>
          <a:bodyPr/>
          <a:p>
            <a:r>
              <a:rPr lang="en-US" u="sng"/>
              <a:t>Network Hardware:</a:t>
            </a:r>
            <a:r>
              <a:rPr lang="en-US"/>
              <a:t> Data centers require extensive network hardware in order to enable multiple levels of connectivity. </a:t>
            </a:r>
            <a:endParaRPr lang="en-US"/>
          </a:p>
          <a:p>
            <a:r>
              <a:rPr lang="en-US" u="sng"/>
              <a:t>Carrier and External Networks Interconnection:</a:t>
            </a:r>
            <a:r>
              <a:rPr lang="en-US"/>
              <a:t> A subsystem related to the internetworking infrastructure, this interconnection is usually comprised of backbone routers that provide routing between external WAN connections and the data center’s LAN, as well as perimeter network security devices such as firewalls and VPN gateways.</a:t>
            </a:r>
            <a:endParaRPr lang="en-US"/>
          </a:p>
          <a:p>
            <a:r>
              <a:rPr lang="en-US" u="sng"/>
              <a:t>Web-Tier Load Balancing and Acceleration:</a:t>
            </a:r>
            <a:r>
              <a:rPr lang="en-US"/>
              <a:t> This subsystem comprises Web acceleration devices, such as XML pre-processors, encryption/decryption appliances, and layer 7 switching devices that perform content-aware routing.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2125"/>
            <a:ext cx="10515600" cy="5685155"/>
          </a:xfrm>
        </p:spPr>
        <p:txBody>
          <a:bodyPr/>
          <a:p>
            <a:r>
              <a:rPr lang="en-US" u="sng"/>
              <a:t>LAN Fabric:</a:t>
            </a:r>
            <a:r>
              <a:rPr lang="en-US"/>
              <a:t> The LAN fabric constitutes the internal LAN and provides high-performance and redundant connectivity for all of the data center’s network-enabled IT resources.</a:t>
            </a:r>
            <a:endParaRPr lang="en-US"/>
          </a:p>
          <a:p>
            <a:r>
              <a:rPr lang="en-US" u="sng"/>
              <a:t>SAN Fabric:</a:t>
            </a:r>
            <a:r>
              <a:rPr lang="en-US"/>
              <a:t> Related to the implementation of storage area networks (SANs) that provide connectivity between servers and storage systems, the SAN fabric is usually implemented with Fibre Channel (FC), Fibre Channel over Ethernet (FCoE), and InfiniBand network switches. </a:t>
            </a:r>
            <a:endParaRPr lang="en-US"/>
          </a:p>
          <a:p>
            <a:r>
              <a:rPr lang="en-US" u="sng"/>
              <a:t>NAS Gateways:</a:t>
            </a:r>
            <a:r>
              <a:rPr lang="en-US"/>
              <a:t> This subsystem supplies attachment points for NAS-based storage devices and implements protocol conversion hardware that facilitates data transmission between SAN and NAS devices.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Data Center?</a:t>
            </a:r>
            <a:endParaRPr lang="en-US"/>
          </a:p>
        </p:txBody>
      </p:sp>
      <p:sp>
        <p:nvSpPr>
          <p:cNvPr id="3" name="Content Placeholder 2"/>
          <p:cNvSpPr>
            <a:spLocks noGrp="1"/>
          </p:cNvSpPr>
          <p:nvPr>
            <p:ph idx="1"/>
          </p:nvPr>
        </p:nvSpPr>
        <p:spPr/>
        <p:txBody>
          <a:bodyPr/>
          <a:p>
            <a:r>
              <a:rPr lang="en-US"/>
              <a:t>A data center can be viewed as a facility (or facilities) whose duty is to manage a large amount of data.</a:t>
            </a:r>
            <a:endParaRPr lang="en-US"/>
          </a:p>
          <a:p>
            <a:r>
              <a:rPr lang="en-US"/>
              <a:t>A data center is logically composed of application software, software infrastructure (system software), and hardware infrastructure.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66750"/>
            <a:ext cx="10515600" cy="5510530"/>
          </a:xfrm>
        </p:spPr>
        <p:txBody>
          <a:bodyPr/>
          <a:p>
            <a:r>
              <a:rPr lang="en-US"/>
              <a:t>Hardware infrastructure indicates physical components such as servers, storage systems, network components, power supply, cooling system and anything needed to support data center operations</a:t>
            </a:r>
            <a:endParaRPr lang="en-US"/>
          </a:p>
          <a:p>
            <a:endParaRPr lang="en-US"/>
          </a:p>
          <a:p>
            <a:r>
              <a:rPr lang="en-US"/>
              <a:t>Software infrastructure refers to software running on hardware infrastructure, including low-level programs (e.g. OS) that interact with hardware. </a:t>
            </a:r>
            <a:endParaRPr lang="en-US"/>
          </a:p>
          <a:p>
            <a:r>
              <a:rPr lang="en-US"/>
              <a:t>It also offers many data center features to serve a large amount of data such as data protection, backup and virtualization.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66750"/>
            <a:ext cx="10515600" cy="5510530"/>
          </a:xfrm>
        </p:spPr>
        <p:txBody>
          <a:bodyPr/>
          <a:p>
            <a:pPr marL="0" indent="0">
              <a:buNone/>
            </a:pPr>
            <a:r>
              <a:rPr lang="en-US" u="sng"/>
              <a:t>Virtualization:</a:t>
            </a:r>
            <a:r>
              <a:rPr lang="en-US"/>
              <a:t> </a:t>
            </a:r>
            <a:endParaRPr lang="en-US"/>
          </a:p>
          <a:p>
            <a:r>
              <a:rPr lang="en-US"/>
              <a:t>Data centers consist of both physical and virtualized IT resources. The physical IT resource layer refers to the facility infrastructure that houses computing/networking systems and equipment, together with hardware systems and their operating system.</a:t>
            </a:r>
            <a:endParaRPr lang="en-US"/>
          </a:p>
          <a:p>
            <a:endParaRPr lang="en-US"/>
          </a:p>
          <a:p>
            <a:r>
              <a:rPr lang="en-US"/>
              <a:t>The resource abstraction and control of the virtualization layer is comprised of operational and management tools that are often based on virtualization platforms that abstract the physical computing and networking IT resources as virtualized components that are easier to allocate, operate, release, monitor, and control.</a:t>
            </a:r>
            <a:endParaRPr lang="en-US"/>
          </a:p>
          <a:p>
            <a:pPr marL="0" indent="0">
              <a:buNone/>
            </a:pPr>
            <a:r>
              <a:rPr lang="en-US"/>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rcRect l="30701" t="13576" r="31341" b="12198"/>
          <a:stretch>
            <a:fillRect/>
          </a:stretch>
        </p:blipFill>
        <p:spPr>
          <a:xfrm>
            <a:off x="3096895" y="698500"/>
            <a:ext cx="5310505" cy="49301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69595"/>
            <a:ext cx="10515600" cy="5607685"/>
          </a:xfrm>
        </p:spPr>
        <p:txBody>
          <a:bodyPr/>
          <a:p>
            <a:r>
              <a:rPr lang="en-US" u="sng"/>
              <a:t>Standardization and Modularity:</a:t>
            </a:r>
            <a:r>
              <a:rPr lang="en-US"/>
              <a:t> Data centers are built upon standardized commodity hardware and designed with modular architectures, aggregating multiple identical building blocks of facility infrastructure and equipment to support scalability, growth, and speedy hardware replacements.</a:t>
            </a:r>
            <a:endParaRPr lang="en-US"/>
          </a:p>
          <a:p>
            <a:r>
              <a:rPr lang="en-US" u="sng"/>
              <a:t>Automation:</a:t>
            </a:r>
            <a:r>
              <a:rPr lang="en-US"/>
              <a:t> Data centers have specialized platforms that automate tasks like provisioning, configuration, patching, and monitoring without supervision.</a:t>
            </a:r>
            <a:endParaRPr lang="en-US"/>
          </a:p>
          <a:p>
            <a:r>
              <a:rPr lang="en-US" u="sng"/>
              <a:t>Remote Operation and Management:</a:t>
            </a:r>
            <a:r>
              <a:rPr lang="en-US"/>
              <a:t> Most of the operational and administrative tasks of IT resources in data centers are commanded through the network’s remote consoles and management systems.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2125"/>
            <a:ext cx="10515600" cy="5685155"/>
          </a:xfrm>
        </p:spPr>
        <p:txBody>
          <a:bodyPr/>
          <a:p>
            <a:r>
              <a:rPr lang="en-US" u="sng"/>
              <a:t>High Availability:</a:t>
            </a:r>
            <a:r>
              <a:rPr lang="en-US"/>
              <a:t> Since any form of data center outage significantly impacts business continuity for the organizations that use their services, data centers are designed to operate with increasingly higher levels of redundancy to sustain availability.</a:t>
            </a:r>
            <a:endParaRPr lang="en-US"/>
          </a:p>
          <a:p>
            <a:r>
              <a:rPr lang="en-US" u="sng"/>
              <a:t>Security-Aware Design, Operation, and Management:</a:t>
            </a:r>
            <a:r>
              <a:rPr lang="en-US"/>
              <a:t> Requirements for security, such as physical and logical access controls and data recovery strategies, need to be thorough and comprehensive for data centers, since they are centralized structures that store and process business data. </a:t>
            </a:r>
            <a:endParaRPr lang="en-US"/>
          </a:p>
          <a:p>
            <a:r>
              <a:rPr lang="en-US" u="sng"/>
              <a:t>Facilities: </a:t>
            </a:r>
            <a:r>
              <a:rPr lang="en-US"/>
              <a:t> Data center facilities are custom-designed locations that are outfitted with specialized computing, storage, and network equipment.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2125"/>
            <a:ext cx="10515600" cy="5685155"/>
          </a:xfrm>
        </p:spPr>
        <p:txBody>
          <a:bodyPr/>
          <a:p>
            <a:pPr marL="0" indent="0">
              <a:buNone/>
            </a:pPr>
            <a:r>
              <a:rPr lang="en-US" u="sng"/>
              <a:t>Computer Hardware:</a:t>
            </a:r>
            <a:endParaRPr lang="en-US"/>
          </a:p>
          <a:p>
            <a:r>
              <a:rPr lang="en-US"/>
              <a:t>rackmount form factor server design composed of standardized racks with interconnects for power, network, and internal cooling </a:t>
            </a:r>
            <a:endParaRPr lang="en-US"/>
          </a:p>
          <a:p>
            <a:pPr marL="0" indent="0">
              <a:buNone/>
            </a:pPr>
            <a:r>
              <a:rPr lang="en-US"/>
              <a:t>• support for different hardware processing architectures, such as x86-32bits, x86-64, and RISC </a:t>
            </a:r>
            <a:endParaRPr lang="en-US"/>
          </a:p>
          <a:p>
            <a:pPr marL="0" indent="0">
              <a:buNone/>
            </a:pPr>
            <a:r>
              <a:rPr lang="en-US"/>
              <a:t>• a power-efficient multi-core CPU architecture that houses hundreds of processing cores in a space as small as a single unit of standardized racks </a:t>
            </a:r>
            <a:endParaRPr lang="en-US"/>
          </a:p>
          <a:p>
            <a:pPr marL="0" indent="0">
              <a:buNone/>
            </a:pPr>
            <a:r>
              <a:rPr lang="en-US"/>
              <a:t>• redundant and hot-swappable components, such as hard disks, power supplies, network interfaces, and storage controller cards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2125"/>
            <a:ext cx="10515600" cy="5685155"/>
          </a:xfrm>
        </p:spPr>
        <p:txBody>
          <a:bodyPr/>
          <a:p>
            <a:pPr marL="0" indent="0">
              <a:buNone/>
            </a:pPr>
            <a:r>
              <a:rPr lang="en-US" u="sng"/>
              <a:t>Software Hardware:</a:t>
            </a:r>
            <a:r>
              <a:rPr lang="en-US"/>
              <a:t> </a:t>
            </a:r>
            <a:endParaRPr lang="en-US"/>
          </a:p>
          <a:p>
            <a:r>
              <a:rPr lang="en-US"/>
              <a:t>Hard Disk Arrays</a:t>
            </a:r>
            <a:endParaRPr lang="en-US"/>
          </a:p>
          <a:p>
            <a:r>
              <a:rPr lang="en-US"/>
              <a:t>I/O Caching</a:t>
            </a:r>
            <a:endParaRPr lang="en-US"/>
          </a:p>
          <a:p>
            <a:r>
              <a:rPr lang="en-US"/>
              <a:t>Hot-Swappable Hard disks</a:t>
            </a:r>
            <a:endParaRPr lang="en-US"/>
          </a:p>
          <a:p>
            <a:r>
              <a:rPr lang="en-US"/>
              <a:t>Storage Virtualization</a:t>
            </a:r>
            <a:endParaRPr lang="en-US"/>
          </a:p>
          <a:p>
            <a:r>
              <a:rPr lang="en-US"/>
              <a:t>Fast Data Replication Mechanisms</a:t>
            </a:r>
            <a:endParaRPr lang="en-US"/>
          </a:p>
          <a:p>
            <a:pPr marL="0" indent="0">
              <a:buNone/>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4581</Words>
  <Application>WPS Presentation</Application>
  <PresentationFormat>Widescreen</PresentationFormat>
  <Paragraphs>48</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Microsoft YaHei</vt:lpstr>
      <vt:lpstr>Arial Unicode MS</vt:lpstr>
      <vt:lpstr>Calibri</vt:lpstr>
      <vt:lpstr>Office Theme</vt:lpstr>
      <vt:lpstr>DATA CENTER TECHNOLOGIES</vt:lpstr>
      <vt:lpstr>What is Data Center?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CENTER TECHNOLOGIES</dc:title>
  <dc:creator/>
  <cp:lastModifiedBy>bhargav</cp:lastModifiedBy>
  <cp:revision>9</cp:revision>
  <dcterms:created xsi:type="dcterms:W3CDTF">2019-12-20T01:01:00Z</dcterms:created>
  <dcterms:modified xsi:type="dcterms:W3CDTF">2019-12-22T17:39:19Z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