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7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1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08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67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882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1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5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9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8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64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E6CC13D-9A7F-4477-BC58-7052A97754D7}" type="datetimeFigureOut">
              <a:rPr lang="en-IN" smtClean="0"/>
              <a:t>24-01-2020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93C06E4-DFC7-4EC3-93AC-167966FB7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1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C6E5-BC67-48E6-84A6-0CD129CB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3580"/>
            <a:ext cx="9144000" cy="2387600"/>
          </a:xfrm>
        </p:spPr>
        <p:txBody>
          <a:bodyPr/>
          <a:lstStyle/>
          <a:p>
            <a:r>
              <a:rPr lang="en-IN" dirty="0"/>
              <a:t>Web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8E240-FFFE-4374-9072-F9E77A1D9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0851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dirty="0"/>
              <a:t>Cloud Enabling Technology</a:t>
            </a:r>
          </a:p>
        </p:txBody>
      </p:sp>
    </p:spTree>
    <p:extLst>
      <p:ext uri="{BB962C8B-B14F-4D97-AF65-F5344CB8AC3E}">
        <p14:creationId xmlns:p14="http://schemas.microsoft.com/office/powerpoint/2010/main" val="3236441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tier web </a:t>
            </a:r>
            <a:r>
              <a:rPr lang="en-IN" dirty="0" err="1" smtClean="0"/>
              <a:t>architechture</a:t>
            </a:r>
            <a:endParaRPr lang="en-IN" dirty="0"/>
          </a:p>
        </p:txBody>
      </p:sp>
      <p:pic>
        <p:nvPicPr>
          <p:cNvPr id="2050" name="Picture 2" descr="Image result for web technology sche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16" y="2961307"/>
            <a:ext cx="7135368" cy="236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92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view </a:t>
            </a:r>
            <a:endParaRPr lang="en-IN" dirty="0"/>
          </a:p>
        </p:txBody>
      </p:sp>
      <p:pic>
        <p:nvPicPr>
          <p:cNvPr id="3074" name="Picture 2" descr="Image result for web technology sche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57" y="2412663"/>
            <a:ext cx="8291307" cy="394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1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E23C-DA03-4909-A904-E5D9B439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 enabling Technology?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6096-AB0E-4878-8542-7834F656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583"/>
            <a:ext cx="10515600" cy="423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set of primary technology components that collectively </a:t>
            </a:r>
            <a:r>
              <a:rPr lang="en-IN" dirty="0">
                <a:solidFill>
                  <a:srgbClr val="0070C0"/>
                </a:solidFill>
              </a:rPr>
              <a:t>enable key  </a:t>
            </a:r>
            <a:r>
              <a:rPr lang="en-IN" dirty="0" smtClean="0">
                <a:solidFill>
                  <a:srgbClr val="0070C0"/>
                </a:solidFill>
              </a:rPr>
              <a:t>features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characteristics associated</a:t>
            </a:r>
            <a:r>
              <a:rPr lang="en-IN" dirty="0"/>
              <a:t> with contemporary cloud computing is Cloud Enabling Technology.</a:t>
            </a:r>
          </a:p>
          <a:p>
            <a:pPr marL="0" indent="0">
              <a:buNone/>
            </a:pPr>
            <a:endParaRPr lang="en-IN" dirty="0"/>
          </a:p>
          <a:p>
            <a:pPr marL="685800" lvl="3" indent="0">
              <a:buNone/>
            </a:pPr>
            <a:r>
              <a:rPr lang="en-IN" dirty="0"/>
              <a:t>• </a:t>
            </a:r>
            <a:r>
              <a:rPr lang="en-IN" sz="1800" dirty="0"/>
              <a:t>Broadband Networks and Internet Architecture</a:t>
            </a:r>
          </a:p>
          <a:p>
            <a:pPr marL="685800" lvl="3" indent="0">
              <a:buNone/>
            </a:pPr>
            <a:r>
              <a:rPr lang="en-IN" sz="1800" dirty="0"/>
              <a:t>• Data </a:t>
            </a:r>
            <a:r>
              <a:rPr lang="en-IN" sz="1800" dirty="0" err="1"/>
              <a:t>Center</a:t>
            </a:r>
            <a:r>
              <a:rPr lang="en-IN" sz="1800" dirty="0"/>
              <a:t> Technology </a:t>
            </a:r>
          </a:p>
          <a:p>
            <a:pPr marL="685800" lvl="3" indent="0">
              <a:buNone/>
            </a:pPr>
            <a:r>
              <a:rPr lang="en-IN" sz="1800" dirty="0"/>
              <a:t>• Virtualization Technology </a:t>
            </a:r>
          </a:p>
          <a:p>
            <a:pPr marL="685800" lvl="3" indent="0">
              <a:buNone/>
            </a:pPr>
            <a:r>
              <a:rPr lang="en-IN" sz="1800" dirty="0"/>
              <a:t>• Web Technology </a:t>
            </a:r>
          </a:p>
          <a:p>
            <a:pPr marL="685800" lvl="3" indent="0">
              <a:buNone/>
            </a:pPr>
            <a:r>
              <a:rPr lang="en-IN" sz="1800" dirty="0"/>
              <a:t>• Multitenant Technology </a:t>
            </a:r>
          </a:p>
          <a:p>
            <a:pPr marL="685800" lvl="3" indent="0">
              <a:buNone/>
            </a:pPr>
            <a:r>
              <a:rPr lang="en-IN" sz="1800" dirty="0"/>
              <a:t>• Service Technology </a:t>
            </a:r>
          </a:p>
        </p:txBody>
      </p:sp>
    </p:spTree>
    <p:extLst>
      <p:ext uri="{BB962C8B-B14F-4D97-AF65-F5344CB8AC3E}">
        <p14:creationId xmlns:p14="http://schemas.microsoft.com/office/powerpoint/2010/main" val="210122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CB43-C13F-4227-81D6-73FB57D1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1BE2-75C5-4F81-92E8-A32F6575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9162288" cy="3101983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endParaRPr lang="en-IN" dirty="0"/>
          </a:p>
          <a:p>
            <a:pPr algn="just">
              <a:lnSpc>
                <a:spcPct val="200000"/>
              </a:lnSpc>
            </a:pPr>
            <a:r>
              <a:rPr lang="en-IN" dirty="0">
                <a:solidFill>
                  <a:schemeClr val="tx1"/>
                </a:solidFill>
              </a:rPr>
              <a:t>Cloud computing relies on internet. 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solidFill>
                  <a:schemeClr val="tx1"/>
                </a:solidFill>
              </a:rPr>
              <a:t>Web technology is very commonly used for cloud service implementations and for frontends used to remotely manage cloud-based IT resources.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3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1299-A348-4822-B877-85B2BEA1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Web Technology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DDF0-C5A2-414E-BD8A-5A450AAC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96" y="2290572"/>
            <a:ext cx="9494520" cy="3863340"/>
          </a:xfrm>
        </p:spPr>
        <p:txBody>
          <a:bodyPr>
            <a:noAutofit/>
          </a:bodyPr>
          <a:lstStyle/>
          <a:p>
            <a:r>
              <a:rPr lang="en-IN" sz="2400" dirty="0"/>
              <a:t>The World Wide Web is a system of interlinked IT resources that are accessed through the Internet. </a:t>
            </a:r>
          </a:p>
          <a:p>
            <a:r>
              <a:rPr lang="en-IN" sz="2400" dirty="0"/>
              <a:t>The two basic components of the Web are the </a:t>
            </a:r>
            <a:r>
              <a:rPr lang="en-IN" sz="2400" dirty="0">
                <a:solidFill>
                  <a:srgbClr val="0070C0"/>
                </a:solidFill>
              </a:rPr>
              <a:t>Web browser client</a:t>
            </a:r>
            <a:r>
              <a:rPr lang="en-IN" sz="2400" dirty="0"/>
              <a:t> and the </a:t>
            </a:r>
            <a:r>
              <a:rPr lang="en-IN" sz="2400" dirty="0">
                <a:solidFill>
                  <a:srgbClr val="FF0000"/>
                </a:solidFill>
              </a:rPr>
              <a:t>Web server</a:t>
            </a:r>
            <a:r>
              <a:rPr lang="en-IN" sz="2400" dirty="0"/>
              <a:t>.</a:t>
            </a:r>
          </a:p>
          <a:p>
            <a:r>
              <a:rPr lang="en-IN" sz="2400" dirty="0"/>
              <a:t>Three fundamental elements comprise the technology architecture of the Web: </a:t>
            </a:r>
          </a:p>
          <a:p>
            <a:pPr marL="457200" lvl="1" indent="0">
              <a:buNone/>
            </a:pPr>
            <a:r>
              <a:rPr lang="en-IN" sz="2400" dirty="0"/>
              <a:t>1. Uniform resource locator (URL) </a:t>
            </a:r>
          </a:p>
          <a:p>
            <a:pPr marL="457200" lvl="1" indent="0">
              <a:buNone/>
            </a:pPr>
            <a:r>
              <a:rPr lang="en-IN" sz="2400" dirty="0"/>
              <a:t>2. Hypertext transfer protocol (HTTP) </a:t>
            </a:r>
          </a:p>
          <a:p>
            <a:pPr marL="457200" lvl="1" indent="0">
              <a:buNone/>
            </a:pPr>
            <a:r>
              <a:rPr lang="en-IN" sz="2400" dirty="0"/>
              <a:t>3. </a:t>
            </a:r>
            <a:r>
              <a:rPr lang="en-IN" sz="2400" dirty="0" err="1"/>
              <a:t>Markup</a:t>
            </a:r>
            <a:r>
              <a:rPr lang="en-IN" sz="2400" dirty="0"/>
              <a:t> languages (HTML, XML) </a:t>
            </a:r>
          </a:p>
        </p:txBody>
      </p:sp>
    </p:spTree>
    <p:extLst>
      <p:ext uri="{BB962C8B-B14F-4D97-AF65-F5344CB8AC3E}">
        <p14:creationId xmlns:p14="http://schemas.microsoft.com/office/powerpoint/2010/main" val="217272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1EF6-CBC0-4D4C-AB08-E7712C39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Resource Locator (URL)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4C2D-9E2A-444D-9B65-954B32E7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638044"/>
            <a:ext cx="8763000" cy="3101983"/>
          </a:xfrm>
        </p:spPr>
        <p:txBody>
          <a:bodyPr>
            <a:normAutofit/>
          </a:bodyPr>
          <a:lstStyle/>
          <a:p>
            <a:r>
              <a:rPr lang="en-IN" sz="2800" dirty="0"/>
              <a:t>Commonly informally referred to as a </a:t>
            </a:r>
            <a:r>
              <a:rPr lang="en-IN" sz="2800" dirty="0">
                <a:solidFill>
                  <a:srgbClr val="0070C0"/>
                </a:solidFill>
              </a:rPr>
              <a:t>web address.</a:t>
            </a:r>
          </a:p>
          <a:p>
            <a:r>
              <a:rPr lang="en-IN" sz="2800" dirty="0"/>
              <a:t>A reference to a web resource that specifies its location on a computer network and a mechanism for retrieving it. </a:t>
            </a:r>
          </a:p>
          <a:p>
            <a:r>
              <a:rPr lang="en-IN" sz="2800" dirty="0"/>
              <a:t> Example: 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  <a:r>
              <a:rPr lang="en-IN" sz="2800" dirty="0"/>
              <a:t>://www.example.com/</a:t>
            </a:r>
            <a:r>
              <a:rPr lang="en-IN" sz="2800" dirty="0">
                <a:solidFill>
                  <a:srgbClr val="FF000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00310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02F6-9593-43E2-A1AA-85E4C065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Hypertext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1C93-D566-49E7-8C3C-5BAF247CE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638044"/>
            <a:ext cx="9348216" cy="3101983"/>
          </a:xfrm>
        </p:spPr>
        <p:txBody>
          <a:bodyPr>
            <a:normAutofit/>
          </a:bodyPr>
          <a:lstStyle/>
          <a:p>
            <a:r>
              <a:rPr lang="en-IN" sz="3200" dirty="0"/>
              <a:t>Primary communication protocol used to exchange content</a:t>
            </a:r>
          </a:p>
          <a:p>
            <a:r>
              <a:rPr lang="en-IN" sz="3200" dirty="0"/>
              <a:t>URLs are typically 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via HTTP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01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CF44-17F8-4C67-8019-6E1B52F9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Markup</a:t>
            </a:r>
            <a:r>
              <a:rPr lang="en-IN" dirty="0"/>
              <a:t> languages (HTML, XML)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8A82-FD01-480C-9D33-F5784E10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2491740"/>
            <a:ext cx="10628376" cy="3799332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Markup</a:t>
            </a:r>
            <a:r>
              <a:rPr lang="en-IN" sz="2800" dirty="0" smtClean="0"/>
              <a:t> languages provide a means of expressing Web-centric data and metadata.</a:t>
            </a:r>
          </a:p>
          <a:p>
            <a:r>
              <a:rPr lang="en-IN" sz="2800" dirty="0" smtClean="0"/>
              <a:t>The two primary </a:t>
            </a:r>
            <a:r>
              <a:rPr lang="en-IN" sz="2800" dirty="0" err="1" smtClean="0"/>
              <a:t>markup</a:t>
            </a:r>
            <a:r>
              <a:rPr lang="en-IN" sz="2800" dirty="0" smtClean="0"/>
              <a:t> languages are:</a:t>
            </a:r>
          </a:p>
          <a:p>
            <a:pPr marL="0" indent="0">
              <a:buNone/>
            </a:pPr>
            <a:r>
              <a:rPr lang="en-IN" sz="2800" dirty="0" smtClean="0"/>
              <a:t>	1. </a:t>
            </a:r>
            <a:r>
              <a:rPr lang="en-IN" sz="2800" dirty="0" smtClean="0">
                <a:solidFill>
                  <a:srgbClr val="0070C0"/>
                </a:solidFill>
              </a:rPr>
              <a:t>HTML: </a:t>
            </a:r>
            <a:r>
              <a:rPr lang="en-IN" sz="2800" dirty="0" smtClean="0"/>
              <a:t>which is used to express the presentation of Web </a:t>
            </a:r>
            <a:r>
              <a:rPr lang="en-IN" sz="2800" dirty="0" smtClean="0">
                <a:solidFill>
                  <a:srgbClr val="0070C0"/>
                </a:solidFill>
              </a:rPr>
              <a:t>	</a:t>
            </a:r>
            <a:r>
              <a:rPr lang="en-IN" sz="2800" dirty="0" smtClean="0"/>
              <a:t>pages. </a:t>
            </a:r>
          </a:p>
          <a:p>
            <a:pPr marL="0" indent="0">
              <a:buNone/>
            </a:pPr>
            <a:r>
              <a:rPr lang="en-IN" sz="2800" dirty="0" smtClean="0"/>
              <a:t>         2. </a:t>
            </a:r>
            <a:r>
              <a:rPr lang="en-IN" sz="2800" dirty="0" smtClean="0">
                <a:solidFill>
                  <a:srgbClr val="FF0000"/>
                </a:solidFill>
              </a:rPr>
              <a:t>XML: </a:t>
            </a:r>
            <a:r>
              <a:rPr lang="en-IN" sz="2800" dirty="0" smtClean="0"/>
              <a:t>which allows for the definition of vocabularies used to               </a:t>
            </a:r>
          </a:p>
          <a:p>
            <a:pPr marL="0" indent="0">
              <a:buNone/>
            </a:pPr>
            <a:r>
              <a:rPr lang="en-IN" sz="2800" dirty="0" smtClean="0"/>
              <a:t>	associate meaning to Web-based data via metadata.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441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C1F-DD14-40EF-8B03-E227326F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3D69-119B-4D3B-B65B-22092C74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distributed application that uses Web-based technologies is typically considered a Web application. </a:t>
            </a:r>
          </a:p>
          <a:p>
            <a:r>
              <a:rPr lang="en-IN" dirty="0"/>
              <a:t>These applications can be found in all kinds of cloud-based environments due to their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accessibility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80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466A-D04B-4159-B353-166C3A6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D506-EC05-403E-80E5-39B56048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5A557-7CC5-4E5A-9872-FA4036FB2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8" t="30522" r="30217" b="12059"/>
          <a:stretch/>
        </p:blipFill>
        <p:spPr>
          <a:xfrm>
            <a:off x="2464904" y="681037"/>
            <a:ext cx="6904091" cy="528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94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102</TotalTime>
  <Words>280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Web Technology</vt:lpstr>
      <vt:lpstr>What is cloud enabling Technology?</vt:lpstr>
      <vt:lpstr>Web Technology</vt:lpstr>
      <vt:lpstr>Basic Web Technology </vt:lpstr>
      <vt:lpstr>Uniform Resource Locator (URL)</vt:lpstr>
      <vt:lpstr> Hypertext transfer protocol (HTTP)</vt:lpstr>
      <vt:lpstr> Markup languages (HTML, XML)  </vt:lpstr>
      <vt:lpstr>Web Applications </vt:lpstr>
      <vt:lpstr>PowerPoint Presentation</vt:lpstr>
      <vt:lpstr>3 tier web architechture</vt:lpstr>
      <vt:lpstr>Overall 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hp</dc:creator>
  <cp:lastModifiedBy>Karthik Guru</cp:lastModifiedBy>
  <cp:revision>13</cp:revision>
  <dcterms:created xsi:type="dcterms:W3CDTF">2020-01-23T15:50:56Z</dcterms:created>
  <dcterms:modified xsi:type="dcterms:W3CDTF">2020-01-24T08:37:59Z</dcterms:modified>
</cp:coreProperties>
</file>