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A885-B6D7-48E0-9704-B5A399AE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1638D-AC7F-45BE-B247-BA6DD8AFD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FD83-D982-48A7-A9EC-6E02CFC6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498A-DD76-4CCA-8F3D-8BD27A0B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E383F-ECD0-4364-9720-06E639BC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DC4A-09E7-4E21-98A8-4B06B628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CC3C3-86D0-4894-843F-7D1D34A5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F725-0643-4DC9-AC14-54588F14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C9AF-CE90-444D-8376-91127174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6B01-7AA4-42B2-8382-172EB4B2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1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83E90-98F4-4804-BEDB-5001B7990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DCA52-CED1-45FB-A5F6-224E7D68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F6FF-4274-4447-BA72-9D35E16A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8070-3FBB-4CC4-A63C-7524E65B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AC47-A391-4F95-B1DB-2C168F4D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0F3E-3558-4D2E-AD55-B421DE06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F51A-EA96-401D-A6B3-8ABB77B3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8EC2-4BBB-4F67-9BD0-ED2E72EC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9707-F1F8-4DC9-A504-E8D5BAFC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A5E3-CD1F-44AE-A8F4-F8539074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3FA5-5ED2-460A-A4F7-08BD35B5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379A-1B0D-44BE-BC3B-9CFFD947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3950-64FE-40E3-860C-43386DDB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F526-94B8-4D06-B052-9B1C0A8E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3D52-ECA9-49F6-BD1B-ABE7F5A3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4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162A-736E-4CDF-89E8-41EBBB67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85C4-DBBB-4DA5-90A1-EAD2EB11C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E219-5858-4E30-B043-A061609D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2CB5-0DE4-4507-A338-A82CD6D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BD7D7-55D5-4584-9B8A-64600978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519F-37A9-4F7B-8269-FCB3ABE2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6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3B2F-112E-4B6A-B97C-477621B7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E629D-93F2-4246-8E51-11ECDEE1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1FE8-330F-465D-9FDE-51D2BD3F9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F98B3-F622-4C30-AEFC-4D84DE0BB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B34E7-5F55-4164-AC19-BA124C9B5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168B8-F875-4880-BF48-90BF9BE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FC518-8A32-4059-BAF6-BE48714E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46BF-401D-434A-AA54-73CF0B1E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0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23B5-36F2-4AE6-A278-DD49977E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815D3-ACC8-4E79-B32C-A5254060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10F91-4069-4FF1-A485-CCE921F3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F187-1219-4973-87BC-913A5DC4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7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73E92-EFE5-4B93-BA0E-277FDAA6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44EF6-4062-4C16-BE5C-6038DB5B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E16C9-F15C-4586-AB4A-5FD02DD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8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393D-F86C-4F9A-8379-B65C2045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00B1-3DAE-41E4-A16D-4A0BBCFB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A9D3-E00F-457B-8CBE-CBEA9E44C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EDB4F-D941-4E08-AA80-9412044E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2C805-A98A-40F0-B12B-93DB6F3F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BF3D0-B695-4525-8673-5F5559C8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0B24-61FE-4CFB-B245-548B24EE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E59C4-96E7-4D19-A8A7-5B6FA5523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B3B5-F30C-4C62-B3A2-509DEE115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D912-9A7C-4EE4-95A4-ED8CAB7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C9A90-AF19-444E-A558-15FEABB0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6E441-2EEC-41C6-9C01-0B1DEA0F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4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A7863-FA4B-4E47-AD60-AA56DC01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2C8DD-39A0-45E2-B56E-3DAD47D5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F945-FC08-434F-AA73-AFCF2E7D3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AC7C-275B-4DBC-9F78-D57B547A6CED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F21-C507-47C1-8D52-7C75A8EF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FF52-8FA9-451A-838B-C24D78EA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2DF1-E9A2-4CC8-BC45-C92557D5B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4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ajjadAliMOHAMMED/cloud-delivery-model-consider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405C-58C7-4252-AB04-4A6E6EC8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4602-7C75-4ABA-AC6D-2DEBA1FE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2BD97-6936-434A-8AA1-58A4189F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6" y="1174454"/>
            <a:ext cx="9460208" cy="51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1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0605-A84C-4C3F-847A-DC34D1FC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3F13A-D603-4F87-905E-8759C4694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105156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         https://www.slideshare.net/SajjadAliMOHAMMED/cloud-delivery-model-considerations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3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Vihaan</dc:creator>
  <cp:lastModifiedBy>Karthik Vihaan</cp:lastModifiedBy>
  <cp:revision>1</cp:revision>
  <dcterms:created xsi:type="dcterms:W3CDTF">2020-04-29T07:17:30Z</dcterms:created>
  <dcterms:modified xsi:type="dcterms:W3CDTF">2020-04-30T08:38:17Z</dcterms:modified>
</cp:coreProperties>
</file>