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88" r:id="rId3"/>
    <p:sldId id="385" r:id="rId4"/>
    <p:sldId id="258" r:id="rId5"/>
    <p:sldId id="430" r:id="rId6"/>
    <p:sldId id="3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02B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16F9-1CCB-412E-807B-54E78A47C39C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0DDA-CF3D-48BA-A0B0-D24E17EB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27B-B905-4684-8278-21BDE839F5C3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6CBE-8154-41C2-93D8-D23AA26B9C9F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03ED-93C7-4C90-8EF5-4B0C99707AB4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14A1-F8A7-4E34-BAE5-90D4175DF1D8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BE8-DEA1-46A3-B914-1475D5C93BA9}" type="datetime1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A9A6-0581-4A16-81AB-E3092C611EA2}" type="datetime1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3F95-1E6B-475E-9E51-385E78E71055}" type="datetime1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880-3066-4001-A351-BCC55BD13954}" type="datetime1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BAB-8168-4E51-82E1-E2B41D66D9F9}" type="datetime1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5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9C0D-5D9C-46A7-BD3D-F75B00BF52C5}" type="datetime1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5A8D-9736-4F25-8C5F-BEF7CE38EA87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178260"/>
            <a:ext cx="9144000" cy="9535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CSE4001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b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	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7783" y="3797086"/>
            <a:ext cx="10296174" cy="218627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Cloud Security &amp; Mechanisms</a:t>
            </a:r>
          </a:p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A2D6-1DB1-40FB-8648-45FB131F4F8A}" type="datetime1">
              <a:rPr lang="en-IN" smtClean="0">
                <a:latin typeface="Calibri (Body)"/>
              </a:rPr>
              <a:t>07-05-2020</a:t>
            </a:fld>
            <a:endParaRPr lang="en-IN" dirty="0">
              <a:latin typeface="Calibri (Body)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D5AD4-F86A-4A23-A759-DE0D7E5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55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543A-136D-4992-9421-8A0819F9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0C6326-0888-4F8B-8E8C-578F6C78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782"/>
            <a:ext cx="10960042" cy="45309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37A5-B9F3-4915-9474-EEA40A80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DFF2-FF7F-4685-9883-3452B9F73AB4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6B7A-E075-4FEE-B977-55A2F12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F791E-DBAE-41D3-8AC8-83413580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1897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EDD9-0BA2-4394-BF1C-2BBD90A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8F0F-9EC3-4E2C-90EF-F11643C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0434-5D56-4BA7-9200-9534C6DDC83A}" type="datetime1">
              <a:rPr lang="en-IN" smtClean="0"/>
              <a:t>07-05-2020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0298-C1F6-40A5-938B-CD2867D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3C4DE-6CF5-4BB8-BF9E-77954872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8E875-D165-437E-9525-1156E820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8" y="1510749"/>
            <a:ext cx="11362768" cy="38464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D0A92-5406-4D36-BC85-AD1D34E0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693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session will give the knowledge about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78F9-BD4F-4D1A-8BE9-B47B52E01AF1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07-05-2020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901C-E2C8-4A80-A8FF-8D16D68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9066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313-8AC3-47C9-8728-BECCACF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C28-6297-426D-B779-EF1DBA5D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16F1-4870-4B27-9BE5-D66A89D8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FE7C-0BAB-496D-8A75-37CDF0C0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6F75-20D3-41AC-AE67-6D8EE10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439-F27E-4942-9324-104D5C9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8703-25AD-4FF1-B90F-BC9190E9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i="1" dirty="0"/>
              <a:t>Thank You!</a:t>
            </a:r>
            <a:endParaRPr lang="en-IN" sz="6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ED39-3367-48A8-A37B-A618FE7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6A49-5304-4C7A-A2C0-1C5F320FA0C7}" type="datetime1">
              <a:rPr lang="en-IN" smtClean="0"/>
              <a:t>07-05-2020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5EF32-E8F0-4826-A187-93C6194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9260-601D-4334-8234-B17C8B8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957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 PPT Template.pptx" id="{54091FC3-898D-497D-92ED-2AD4019B5909}" vid="{614E3B1B-8E84-45D1-BB2E-2BDD1EEBD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 PPT Template</Template>
  <TotalTime>4138</TotalTime>
  <Words>103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Times New Roman</vt:lpstr>
      <vt:lpstr>Office Theme</vt:lpstr>
      <vt:lpstr>Course code : CSE4001 Course title  : Cloud Computing Module  : 6    Topic   : 1</vt:lpstr>
      <vt:lpstr>PowerPoint Presentation</vt:lpstr>
      <vt:lpstr>PowerPoint Presentation</vt:lpstr>
      <vt:lpstr>Objectives</vt:lpstr>
      <vt:lpstr>Reference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 : CSE1004 Course title  : Database Management System</dc:title>
  <dc:creator>gopikrishnan sundaram</dc:creator>
  <cp:lastModifiedBy>Karthik Vihaan</cp:lastModifiedBy>
  <cp:revision>256</cp:revision>
  <dcterms:created xsi:type="dcterms:W3CDTF">2019-11-30T05:18:24Z</dcterms:created>
  <dcterms:modified xsi:type="dcterms:W3CDTF">2020-05-07T16:16:39Z</dcterms:modified>
</cp:coreProperties>
</file>