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86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65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37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54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15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17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20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63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31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99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25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224ED-DFA0-4E6E-BD19-DA5ACEE7B7A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20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071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Welcome to git </a:t>
            </a:r>
            <a:r>
              <a:rPr lang="en-IN" dirty="0" smtClean="0"/>
              <a:t>Tutorial</a:t>
            </a:r>
            <a:br>
              <a:rPr lang="en-IN" dirty="0" smtClean="0"/>
            </a:br>
            <a:r>
              <a:rPr lang="en-IN" dirty="0" smtClean="0"/>
              <a:t>and </a:t>
            </a:r>
            <a:r>
              <a:rPr lang="en-IN" smtClean="0"/>
              <a:t>GitHub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4688966"/>
            <a:ext cx="9144000" cy="1655762"/>
          </a:xfrm>
        </p:spPr>
        <p:txBody>
          <a:bodyPr>
            <a:normAutofit/>
          </a:bodyPr>
          <a:lstStyle/>
          <a:p>
            <a:r>
              <a:rPr lang="en-IN" dirty="0" smtClean="0"/>
              <a:t>Thank </a:t>
            </a:r>
            <a:r>
              <a:rPr lang="en-IN" dirty="0"/>
              <a:t>you</a:t>
            </a:r>
          </a:p>
          <a:p>
            <a:r>
              <a:rPr lang="en-IN" dirty="0"/>
              <a:t>By</a:t>
            </a:r>
          </a:p>
          <a:p>
            <a:r>
              <a:rPr lang="en-IN" dirty="0"/>
              <a:t>Harsh Keshri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35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final </a:t>
            </a:r>
            <a:r>
              <a:rPr lang="en-IN" smtClean="0"/>
              <a:t>Year Learning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Learnt How to use .</a:t>
            </a:r>
            <a:r>
              <a:rPr lang="en-IN" dirty="0" err="1" smtClean="0"/>
              <a:t>gitIgnore</a:t>
            </a:r>
            <a:r>
              <a:rPr lang="en-IN" dirty="0" smtClean="0"/>
              <a:t> name and </a:t>
            </a:r>
            <a:r>
              <a:rPr lang="en-IN" smtClean="0"/>
              <a:t>use --cached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2693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Welcome to git Tutorial and GitHub </vt:lpstr>
      <vt:lpstr>My final Year Learning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git Tutorial</dc:title>
  <dc:creator>Keshri</dc:creator>
  <cp:lastModifiedBy>Keshri</cp:lastModifiedBy>
  <cp:revision>13</cp:revision>
  <dcterms:created xsi:type="dcterms:W3CDTF">2021-07-27T06:00:39Z</dcterms:created>
  <dcterms:modified xsi:type="dcterms:W3CDTF">2021-07-30T17:31:46Z</dcterms:modified>
</cp:coreProperties>
</file>