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6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37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54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15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7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0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9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5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24ED-DFA0-4E6E-BD19-DA5ACEE7B7A0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20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Welcome to </a:t>
            </a:r>
            <a:r>
              <a:rPr lang="en-IN" smtClean="0"/>
              <a:t>git </a:t>
            </a:r>
            <a:r>
              <a:rPr lang="en-IN" smtClean="0"/>
              <a:t>Tutorial</a:t>
            </a:r>
            <a:br>
              <a:rPr lang="en-IN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5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git Tutorial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git Tutorial</dc:title>
  <dc:creator>Keshri</dc:creator>
  <cp:lastModifiedBy>Keshri</cp:lastModifiedBy>
  <cp:revision>3</cp:revision>
  <dcterms:created xsi:type="dcterms:W3CDTF">2021-07-27T06:00:39Z</dcterms:created>
  <dcterms:modified xsi:type="dcterms:W3CDTF">2021-07-27T06:10:54Z</dcterms:modified>
</cp:coreProperties>
</file>